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305" r:id="rId3"/>
    <p:sldId id="340" r:id="rId4"/>
    <p:sldId id="358" r:id="rId5"/>
    <p:sldId id="363" r:id="rId6"/>
    <p:sldId id="362" r:id="rId7"/>
    <p:sldId id="342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2" r:id="rId16"/>
    <p:sldId id="374" r:id="rId17"/>
    <p:sldId id="373" r:id="rId18"/>
    <p:sldId id="375" r:id="rId19"/>
    <p:sldId id="376" r:id="rId20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58F"/>
    <a:srgbClr val="66FF33"/>
    <a:srgbClr val="FF0000"/>
    <a:srgbClr val="0000FF"/>
    <a:srgbClr val="9A000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7"/>
    <p:restoredTop sz="94613"/>
  </p:normalViewPr>
  <p:slideViewPr>
    <p:cSldViewPr>
      <p:cViewPr varScale="1">
        <p:scale>
          <a:sx n="137" d="100"/>
          <a:sy n="137" d="100"/>
        </p:scale>
        <p:origin x="20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102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4C6FB-68DE-4B07-B6EA-856A8564D9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9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FE061C16-56D9-455B-A146-2A84C0109F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29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23A90-AAB2-4E1F-810E-42AB8D66212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81000" y="6858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F9A7-9283-4D8B-9F6C-3A20994208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83C48-FFF1-4AEA-9073-49209B234D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A8893-BB50-418D-87EF-CE85479030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57299-C40C-42AB-B0C0-2E6E0A5A7F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F35AA-A946-4799-AE91-DFCF9FD1ED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479DE-F942-4FD0-8CAF-21BC2CE5C1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B3082-F798-4B73-9568-E1035691E4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5E0F-F894-4775-8178-1A4251DDCC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87575-2D68-4047-9720-BE9B5A1ADA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95AC-4451-497A-81AB-7CB5E20C8A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9935E-8D12-4537-8C77-C33ADB8F58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1DEC360-6AEE-4CC6-B4A7-44FE5C12519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81000" y="9906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5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1534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alibri" charset="0"/>
              </a:rPr>
              <a:t>Character Design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Calibri" charset="0"/>
              </a:rPr>
              <a:t>CS 4730 – Computer Game Design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Calibri" charset="0"/>
              </a:rPr>
              <a:t>Mark </a:t>
            </a:r>
            <a:r>
              <a:rPr lang="en-US" altLang="zh-CN" sz="2000" dirty="0" err="1">
                <a:latin typeface="Calibri" charset="0"/>
              </a:rPr>
              <a:t>Floryan</a:t>
            </a:r>
            <a:endParaRPr lang="en-US" altLang="zh-CN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Mario (Super Mario Bros.)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Mario’s </a:t>
            </a:r>
            <a:r>
              <a:rPr lang="en-US" b="1" i="1" dirty="0"/>
              <a:t>Jump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Slow to reach top speed</a:t>
            </a:r>
          </a:p>
          <a:p>
            <a:pPr lvl="1"/>
            <a:r>
              <a:rPr lang="en-US" dirty="0"/>
              <a:t>Total jump height is pretty high</a:t>
            </a:r>
          </a:p>
          <a:p>
            <a:pPr lvl="2"/>
            <a:r>
              <a:rPr lang="en-US" dirty="0"/>
              <a:t>These two make the jump feel high but “floaty”</a:t>
            </a:r>
          </a:p>
          <a:p>
            <a:pPr lvl="1"/>
            <a:r>
              <a:rPr lang="en-US" dirty="0"/>
              <a:t>Quicker to reach top speed when falling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620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Mario (Super Mario Bros.)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Design Principles of Mario:</a:t>
            </a:r>
          </a:p>
          <a:p>
            <a:pPr lvl="1"/>
            <a:r>
              <a:rPr lang="en-US" dirty="0"/>
              <a:t>The ground gives more control than air</a:t>
            </a:r>
          </a:p>
          <a:p>
            <a:pPr lvl="2"/>
            <a:r>
              <a:rPr lang="en-US" dirty="0"/>
              <a:t>Need to use ground when possible to establish control</a:t>
            </a:r>
          </a:p>
          <a:p>
            <a:pPr lvl="2"/>
            <a:r>
              <a:rPr lang="en-US" dirty="0"/>
              <a:t>Being in the air feels risky</a:t>
            </a:r>
          </a:p>
          <a:p>
            <a:pPr lvl="1"/>
            <a:r>
              <a:rPr lang="en-US" dirty="0"/>
              <a:t>Jumps are high and slow. Control left/right is slow</a:t>
            </a:r>
          </a:p>
          <a:p>
            <a:pPr lvl="2"/>
            <a:r>
              <a:rPr lang="en-US" dirty="0"/>
              <a:t>Allows time to setup landings on platforms / enemies</a:t>
            </a:r>
          </a:p>
          <a:p>
            <a:r>
              <a:rPr lang="en-US" dirty="0"/>
              <a:t>All of this gives Mario a strong risk vs reward tradeoff in his well thought out controls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76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Man (Mega Man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8C624-3BAC-E44E-A5A8-95A81542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2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Mega Man’s goal?</a:t>
            </a:r>
          </a:p>
          <a:p>
            <a:pPr lvl="1"/>
            <a:r>
              <a:rPr lang="en-US" dirty="0"/>
              <a:t>Reach end of level (go right, down, up, etc.)</a:t>
            </a:r>
          </a:p>
          <a:p>
            <a:pPr lvl="1"/>
            <a:r>
              <a:rPr lang="en-US" dirty="0"/>
              <a:t>Destroy boss of each level (shoot at them)</a:t>
            </a:r>
          </a:p>
          <a:p>
            <a:r>
              <a:rPr lang="en-US" dirty="0"/>
              <a:t>What are Mega Man’s verbs?</a:t>
            </a:r>
          </a:p>
          <a:p>
            <a:pPr lvl="1"/>
            <a:r>
              <a:rPr lang="en-US" b="1" i="1" dirty="0"/>
              <a:t>Run: </a:t>
            </a:r>
            <a:r>
              <a:rPr lang="en-US" dirty="0"/>
              <a:t>Move left and right</a:t>
            </a:r>
            <a:endParaRPr lang="en-US" b="1" i="1" dirty="0"/>
          </a:p>
          <a:p>
            <a:pPr lvl="1"/>
            <a:r>
              <a:rPr lang="en-US" b="1" i="1" dirty="0"/>
              <a:t>Jump: </a:t>
            </a:r>
            <a:r>
              <a:rPr lang="en-US" dirty="0"/>
              <a:t>Jump over gaps and enemies</a:t>
            </a:r>
            <a:endParaRPr lang="en-US" b="1" i="1" dirty="0"/>
          </a:p>
          <a:p>
            <a:pPr lvl="1"/>
            <a:r>
              <a:rPr lang="en-US" b="1" i="1" dirty="0"/>
              <a:t>Shoot:</a:t>
            </a:r>
            <a:r>
              <a:rPr lang="en-US" dirty="0"/>
              <a:t> blast enemies and obstacles</a:t>
            </a:r>
            <a:endParaRPr lang="en-US" b="1" i="1" dirty="0"/>
          </a:p>
          <a:p>
            <a:pPr lvl="1"/>
            <a:r>
              <a:rPr lang="en-US" b="1" i="1" dirty="0"/>
              <a:t>Slide:</a:t>
            </a:r>
            <a:r>
              <a:rPr lang="en-US" dirty="0"/>
              <a:t> Not necessary, but used to increase speed.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583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Mega Man’s </a:t>
            </a:r>
            <a:r>
              <a:rPr lang="en-US" b="1" i="1" dirty="0"/>
              <a:t>run and jump</a:t>
            </a:r>
          </a:p>
          <a:p>
            <a:pPr lvl="1"/>
            <a:r>
              <a:rPr lang="en-US" dirty="0"/>
              <a:t>Run has three phases:</a:t>
            </a:r>
          </a:p>
          <a:p>
            <a:pPr lvl="2"/>
            <a:r>
              <a:rPr lang="en-US" dirty="0"/>
              <a:t>Speed up time, max speed, slow down time</a:t>
            </a:r>
          </a:p>
          <a:p>
            <a:pPr lvl="1"/>
            <a:r>
              <a:rPr lang="en-US" dirty="0"/>
              <a:t>Features of Mega Man run:</a:t>
            </a:r>
          </a:p>
          <a:p>
            <a:pPr lvl="2"/>
            <a:r>
              <a:rPr lang="en-US" dirty="0"/>
              <a:t>VERY quick to top speed</a:t>
            </a:r>
          </a:p>
          <a:p>
            <a:pPr lvl="2"/>
            <a:r>
              <a:rPr lang="en-US" dirty="0"/>
              <a:t>Jump instantly at top speed (as far as I can tell)</a:t>
            </a:r>
          </a:p>
          <a:p>
            <a:pPr lvl="2"/>
            <a:r>
              <a:rPr lang="en-US" dirty="0"/>
              <a:t>Can control in air instantly</a:t>
            </a:r>
          </a:p>
          <a:p>
            <a:pPr lvl="2"/>
            <a:endParaRPr lang="en-US" dirty="0"/>
          </a:p>
          <a:p>
            <a:r>
              <a:rPr lang="en-US" dirty="0"/>
              <a:t>What different kind of feel does this produce? Why does this make sense?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856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Design Principles of Mega Man:</a:t>
            </a:r>
          </a:p>
          <a:p>
            <a:pPr lvl="1"/>
            <a:r>
              <a:rPr lang="en-US" dirty="0"/>
              <a:t>Platforming / movement provides VERY tight control</a:t>
            </a:r>
          </a:p>
          <a:p>
            <a:pPr lvl="2"/>
            <a:r>
              <a:rPr lang="en-US" dirty="0"/>
              <a:t>Good for movement during a fight</a:t>
            </a:r>
          </a:p>
          <a:p>
            <a:pPr lvl="2"/>
            <a:r>
              <a:rPr lang="en-US" dirty="0"/>
              <a:t>Good for lining up shots</a:t>
            </a:r>
          </a:p>
          <a:p>
            <a:pPr lvl="2"/>
            <a:r>
              <a:rPr lang="en-US" dirty="0"/>
              <a:t>Good for avoiding enemies that are attacking</a:t>
            </a:r>
          </a:p>
          <a:p>
            <a:pPr lvl="1"/>
            <a:r>
              <a:rPr lang="en-US" dirty="0"/>
              <a:t>Slide provides risk vs. reward</a:t>
            </a:r>
          </a:p>
          <a:p>
            <a:pPr lvl="2"/>
            <a:r>
              <a:rPr lang="en-US" dirty="0"/>
              <a:t>Very quick movement, but you lose control of MM</a:t>
            </a:r>
          </a:p>
          <a:p>
            <a:r>
              <a:rPr lang="en-US" dirty="0"/>
              <a:t>Emphasis on control and the shooting / fighting aspect of the game.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573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Samus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5F59D-121E-DC4F-9CB3-3A97E239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21664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Madeline (Celeste)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4DBCE-E748-9640-BC48-66F28CA0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the “</a:t>
            </a:r>
            <a:r>
              <a:rPr lang="en-US" b="1" i="1" dirty="0"/>
              <a:t>feel</a:t>
            </a:r>
            <a:r>
              <a:rPr lang="en-US" dirty="0"/>
              <a:t>” of your character, and design a minimum set of verbs for them.</a:t>
            </a:r>
          </a:p>
          <a:p>
            <a:r>
              <a:rPr lang="en-US" dirty="0"/>
              <a:t>Notice that most of these characters get powerups in the respective games but it never changes the </a:t>
            </a:r>
            <a:r>
              <a:rPr lang="en-US" b="1" i="1" dirty="0"/>
              <a:t>verbs</a:t>
            </a:r>
            <a:r>
              <a:rPr lang="en-US" dirty="0"/>
              <a:t>!</a:t>
            </a:r>
          </a:p>
          <a:p>
            <a:r>
              <a:rPr lang="en-US" dirty="0"/>
              <a:t>Think about how to parameterize controls based on this “feel” you are going for.</a:t>
            </a:r>
          </a:p>
          <a:p>
            <a:r>
              <a:rPr lang="en-US" dirty="0"/>
              <a:t>Notice that these rules still apply to non-platformers. </a:t>
            </a:r>
            <a:r>
              <a:rPr lang="en-US"/>
              <a:t>How about FPS, or RPG??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568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best to implement? State machine useful!</a:t>
            </a:r>
          </a:p>
          <a:p>
            <a:r>
              <a:rPr lang="en-US" dirty="0"/>
              <a:t>States:</a:t>
            </a:r>
          </a:p>
          <a:p>
            <a:pPr lvl="1"/>
            <a:r>
              <a:rPr lang="en-US" dirty="0"/>
              <a:t>Standing</a:t>
            </a:r>
          </a:p>
          <a:p>
            <a:pPr lvl="1"/>
            <a:r>
              <a:rPr lang="en-US" dirty="0"/>
              <a:t>Jumping (in air)</a:t>
            </a:r>
          </a:p>
          <a:p>
            <a:pPr lvl="1"/>
            <a:r>
              <a:rPr lang="en-US" dirty="0"/>
              <a:t>Dashing</a:t>
            </a:r>
          </a:p>
          <a:p>
            <a:r>
              <a:rPr lang="en-US" dirty="0"/>
              <a:t>Transitions between states</a:t>
            </a:r>
          </a:p>
          <a:p>
            <a:pPr lvl="1"/>
            <a:r>
              <a:rPr lang="en-US" dirty="0"/>
              <a:t>When land on platform, enter standing state.</a:t>
            </a:r>
          </a:p>
          <a:p>
            <a:pPr lvl="1"/>
            <a:r>
              <a:rPr lang="en-US" dirty="0"/>
              <a:t>When hit by enemy, enter invincibility state</a:t>
            </a:r>
          </a:p>
          <a:p>
            <a:r>
              <a:rPr lang="en-US" dirty="0"/>
              <a:t>Code each state independently.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469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Character Design:</a:t>
            </a:r>
          </a:p>
          <a:p>
            <a:pPr marL="739775" lvl="1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Choosing a set of moves, thinking about risk vs reward of that move set</a:t>
            </a:r>
          </a:p>
          <a:p>
            <a:pPr marL="739775" lvl="1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State machines for programming characters</a:t>
            </a:r>
          </a:p>
          <a:p>
            <a:pPr marL="739775" lvl="1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What makes controlling a character fun?</a:t>
            </a:r>
          </a:p>
          <a:p>
            <a:pPr marL="739775" lvl="1" indent="-339725" defTabSz="45720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How does the environment and narrative of the game play into a character’s control?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795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295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Simple. Most controllable characters have a set of </a:t>
            </a:r>
            <a:r>
              <a:rPr lang="en-US" b="1" i="1" dirty="0"/>
              <a:t>actions</a:t>
            </a:r>
            <a:r>
              <a:rPr lang="en-US" dirty="0"/>
              <a:t>. Game designers often refer to these as </a:t>
            </a:r>
            <a:r>
              <a:rPr lang="en-US" b="1" i="1" dirty="0"/>
              <a:t>verbs</a:t>
            </a:r>
            <a:r>
              <a:rPr lang="en-US" dirty="0"/>
              <a:t>.</a:t>
            </a:r>
          </a:p>
          <a:p>
            <a:r>
              <a:rPr lang="en-US" dirty="0"/>
              <a:t>Mario: Run, jump, shoot fireballs</a:t>
            </a:r>
          </a:p>
          <a:p>
            <a:pPr lvl="1"/>
            <a:r>
              <a:rPr lang="en-US" dirty="0"/>
              <a:t>later: fly, splash water, throw hat, etc.</a:t>
            </a:r>
          </a:p>
          <a:p>
            <a:r>
              <a:rPr lang="en-US" dirty="0" err="1"/>
              <a:t>Samus</a:t>
            </a:r>
            <a:r>
              <a:rPr lang="en-US" dirty="0"/>
              <a:t>: Run, jump, shoot</a:t>
            </a:r>
          </a:p>
          <a:p>
            <a:pPr lvl="1"/>
            <a:r>
              <a:rPr lang="en-US" dirty="0"/>
              <a:t>Many of these power up: high jump, multi-jump, charge up shot, etc.</a:t>
            </a:r>
          </a:p>
          <a:p>
            <a:r>
              <a:rPr lang="en-US" dirty="0"/>
              <a:t>Madeline (Celeste): Run, jump, dash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016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tips on designing </a:t>
            </a:r>
            <a:r>
              <a:rPr lang="en-US" b="1" i="1" dirty="0"/>
              <a:t>verbs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Try to limit the number of necessary </a:t>
            </a:r>
            <a:r>
              <a:rPr lang="en-US" b="1" i="1" dirty="0"/>
              <a:t>verbs</a:t>
            </a:r>
            <a:r>
              <a:rPr lang="en-US" dirty="0"/>
              <a:t>. Provide more interesting ways to use them if possible.</a:t>
            </a:r>
          </a:p>
          <a:p>
            <a:pPr lvl="2"/>
            <a:r>
              <a:rPr lang="en-US" dirty="0"/>
              <a:t>We will see many examples of this in a moment</a:t>
            </a:r>
          </a:p>
          <a:p>
            <a:pPr lvl="1"/>
            <a:r>
              <a:rPr lang="en-US" dirty="0"/>
              <a:t>There should be one controller action per </a:t>
            </a:r>
            <a:r>
              <a:rPr lang="en-US" b="1" i="1" dirty="0"/>
              <a:t>verb</a:t>
            </a:r>
          </a:p>
          <a:p>
            <a:pPr lvl="1"/>
            <a:r>
              <a:rPr lang="en-US" dirty="0"/>
              <a:t>Always consider the goal/purpose of your game and how that </a:t>
            </a:r>
            <a:r>
              <a:rPr lang="en-US" b="1" i="1" dirty="0"/>
              <a:t>verb</a:t>
            </a:r>
            <a:r>
              <a:rPr lang="en-US" dirty="0"/>
              <a:t> helps the player </a:t>
            </a:r>
            <a:r>
              <a:rPr lang="en-US" b="1" i="1" dirty="0"/>
              <a:t>reach that goal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92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Controllable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Examples</a:t>
            </a:r>
          </a:p>
          <a:p>
            <a:pPr lvl="1"/>
            <a:r>
              <a:rPr lang="en-US" dirty="0"/>
              <a:t>Mario (Super Mario Bros.)</a:t>
            </a:r>
          </a:p>
          <a:p>
            <a:pPr lvl="1"/>
            <a:r>
              <a:rPr lang="en-US" dirty="0"/>
              <a:t>Mega Man (Mega Man 3)</a:t>
            </a:r>
          </a:p>
          <a:p>
            <a:pPr lvl="1"/>
            <a:r>
              <a:rPr lang="en-US" dirty="0" err="1"/>
              <a:t>Samus</a:t>
            </a:r>
            <a:r>
              <a:rPr lang="en-US" dirty="0"/>
              <a:t> (Super Metroid)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995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Mario (Super Mario Bros.)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1026" name="Picture 2" descr="Image result for super mario bros original">
            <a:extLst>
              <a:ext uri="{FF2B5EF4-FFF2-40B4-BE49-F238E27FC236}">
                <a16:creationId xmlns:a16="http://schemas.microsoft.com/office/drawing/2014/main" id="{A2B25DB1-5DD0-3543-95DF-F5FB3B19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43000"/>
            <a:ext cx="6565900" cy="48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8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Mario (Super Mario Bros.)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Mario’s goal?</a:t>
            </a:r>
          </a:p>
          <a:p>
            <a:pPr lvl="1"/>
            <a:r>
              <a:rPr lang="en-US" dirty="0"/>
              <a:t>Save the princess? Well, </a:t>
            </a:r>
            <a:r>
              <a:rPr lang="en-US" dirty="0" err="1"/>
              <a:t>kinda</a:t>
            </a:r>
            <a:endParaRPr lang="en-US" dirty="0"/>
          </a:p>
          <a:p>
            <a:pPr lvl="1"/>
            <a:r>
              <a:rPr lang="en-US" dirty="0"/>
              <a:t>Really it is “get to the end of the level” (go right)</a:t>
            </a:r>
          </a:p>
          <a:p>
            <a:r>
              <a:rPr lang="en-US" dirty="0"/>
              <a:t>What are Mario’s verbs?</a:t>
            </a:r>
          </a:p>
          <a:p>
            <a:pPr lvl="1"/>
            <a:r>
              <a:rPr lang="en-US" b="1" i="1" dirty="0"/>
              <a:t>Walk/Run (left and right): </a:t>
            </a:r>
            <a:r>
              <a:rPr lang="en-US" dirty="0"/>
              <a:t>Helps Mario go right!</a:t>
            </a:r>
          </a:p>
          <a:p>
            <a:pPr lvl="1"/>
            <a:r>
              <a:rPr lang="en-US" b="1" i="1" dirty="0"/>
              <a:t>Jump</a:t>
            </a:r>
            <a:r>
              <a:rPr lang="en-US" dirty="0"/>
              <a:t> (over obstacles and enemies)</a:t>
            </a:r>
          </a:p>
          <a:p>
            <a:pPr lvl="1"/>
            <a:r>
              <a:rPr lang="en-US" b="1" i="1" dirty="0"/>
              <a:t>Fireballs</a:t>
            </a:r>
            <a:r>
              <a:rPr lang="en-US" dirty="0"/>
              <a:t> (if flower obtained)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52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F96D-EFEB-954A-837E-5069FF0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Mario (Super Mario Bros.)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00B-51A6-2149-B15D-07E1D76B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Mario’s </a:t>
            </a:r>
            <a:r>
              <a:rPr lang="en-US" b="1" i="1" dirty="0"/>
              <a:t>run</a:t>
            </a:r>
          </a:p>
          <a:p>
            <a:pPr lvl="1"/>
            <a:r>
              <a:rPr lang="en-US" dirty="0"/>
              <a:t>Run has three phases:</a:t>
            </a:r>
          </a:p>
          <a:p>
            <a:pPr lvl="2"/>
            <a:r>
              <a:rPr lang="en-US" dirty="0"/>
              <a:t>Speed up time, max speed, slow down time</a:t>
            </a:r>
          </a:p>
          <a:p>
            <a:pPr lvl="1"/>
            <a:r>
              <a:rPr lang="en-US" dirty="0"/>
              <a:t>Features of Mario’s run:</a:t>
            </a:r>
          </a:p>
          <a:p>
            <a:pPr lvl="2"/>
            <a:r>
              <a:rPr lang="en-US" dirty="0"/>
              <a:t>very slow speed up and slow down speed. Controlling Mario feels a bit like he is on ice</a:t>
            </a:r>
          </a:p>
          <a:p>
            <a:pPr lvl="2"/>
            <a:r>
              <a:rPr lang="en-US" dirty="0"/>
              <a:t>speed up and slow down speeds MUCH slower while Mario is in the air.</a:t>
            </a:r>
          </a:p>
          <a:p>
            <a:pPr lvl="2"/>
            <a:endParaRPr lang="en-US" dirty="0"/>
          </a:p>
          <a:p>
            <a:r>
              <a:rPr lang="en-US" dirty="0"/>
              <a:t>What ”feel” does this give to Mario?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5DFD9-8DE0-D344-858D-8756C964E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01289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10315</TotalTime>
  <Words>827</Words>
  <Application>Microsoft Macintosh PowerPoint</Application>
  <PresentationFormat>On-screen Show (4:3)</PresentationFormat>
  <Paragraphs>130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Blank Presentation</vt:lpstr>
      <vt:lpstr>Character Design</vt:lpstr>
      <vt:lpstr>Topics</vt:lpstr>
      <vt:lpstr>Character Design</vt:lpstr>
      <vt:lpstr>Controllable Characters</vt:lpstr>
      <vt:lpstr>Controllable Characters</vt:lpstr>
      <vt:lpstr>Controllable Characters</vt:lpstr>
      <vt:lpstr>Mario (Super Mario Bros.)</vt:lpstr>
      <vt:lpstr>Mario (Super Mario Bros.)</vt:lpstr>
      <vt:lpstr>Mario (Super Mario Bros.)</vt:lpstr>
      <vt:lpstr>Mario (Super Mario Bros.)</vt:lpstr>
      <vt:lpstr>Mario (Super Mario Bros.)</vt:lpstr>
      <vt:lpstr>Mega Man (Mega Man 3)</vt:lpstr>
      <vt:lpstr>Mega Man</vt:lpstr>
      <vt:lpstr>Mega Man</vt:lpstr>
      <vt:lpstr>Mega Man</vt:lpstr>
      <vt:lpstr>Samus</vt:lpstr>
      <vt:lpstr>Madeline (Celeste)</vt:lpstr>
      <vt:lpstr>Some Final Thoughts</vt:lpstr>
      <vt:lpstr>Implementation</vt:lpstr>
    </vt:vector>
  </TitlesOfParts>
  <Company>North Carolina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 Zheng</dc:creator>
  <cp:lastModifiedBy>Microsoft Office User</cp:lastModifiedBy>
  <cp:revision>956</cp:revision>
  <cp:lastPrinted>2015-03-29T19:48:12Z</cp:lastPrinted>
  <dcterms:created xsi:type="dcterms:W3CDTF">2010-02-08T00:29:22Z</dcterms:created>
  <dcterms:modified xsi:type="dcterms:W3CDTF">2020-10-06T14:23:25Z</dcterms:modified>
</cp:coreProperties>
</file>