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386" r:id="rId10"/>
    <p:sldId id="388" r:id="rId11"/>
    <p:sldId id="387" r:id="rId12"/>
    <p:sldId id="390" r:id="rId13"/>
    <p:sldId id="391" r:id="rId14"/>
    <p:sldId id="392" r:id="rId15"/>
    <p:sldId id="393" r:id="rId16"/>
    <p:sldId id="394" r:id="rId17"/>
    <p:sldId id="389" r:id="rId18"/>
    <p:sldId id="396" r:id="rId19"/>
    <p:sldId id="395" r:id="rId20"/>
    <p:sldId id="398" r:id="rId21"/>
    <p:sldId id="399" r:id="rId22"/>
    <p:sldId id="400" r:id="rId23"/>
    <p:sldId id="401" r:id="rId24"/>
    <p:sldId id="402" r:id="rId25"/>
    <p:sldId id="4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7"/>
    <p:restoredTop sz="94706"/>
  </p:normalViewPr>
  <p:slideViewPr>
    <p:cSldViewPr snapToGrid="0" snapToObjects="1">
      <p:cViewPr varScale="1">
        <p:scale>
          <a:sx n="141" d="100"/>
          <a:sy n="141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More Dynamic Programming</a:t>
            </a:r>
            <a:br>
              <a:rPr lang="en-US" dirty="0"/>
            </a:br>
            <a:r>
              <a:rPr lang="en-US" dirty="0"/>
              <a:t>Seam Carving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B7BCC-8B60-4CA7-CCC4-E62277D9C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8F86-4A4A-5CFF-ED9E-4D0CF6D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33698DA-737F-D396-3462-980DC4226FA8}"/>
                  </a:ext>
                </a:extLst>
              </p:cNvPr>
              <p:cNvSpPr txBox="1"/>
              <p:nvPr/>
            </p:nvSpPr>
            <p:spPr>
              <a:xfrm>
                <a:off x="2267146" y="1064640"/>
                <a:ext cx="7657707" cy="98879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be the cost of the least energy seam from the bottom of the image, ending at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33698DA-737F-D396-3462-980DC4226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1064640"/>
                <a:ext cx="7657707" cy="988797"/>
              </a:xfrm>
              <a:prstGeom prst="rect">
                <a:avLst/>
              </a:prstGeom>
              <a:blipFill>
                <a:blip r:embed="rId2"/>
                <a:stretch>
                  <a:fillRect l="-1159" t="-6250" r="-2318" b="-1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28160AA-1E6F-976D-6959-4FE94DB9301A}"/>
              </a:ext>
            </a:extLst>
          </p:cNvPr>
          <p:cNvGrpSpPr/>
          <p:nvPr/>
        </p:nvGrpSpPr>
        <p:grpSpPr>
          <a:xfrm>
            <a:off x="2222367" y="2487103"/>
            <a:ext cx="7747263" cy="3806863"/>
            <a:chOff x="2983583" y="2477676"/>
            <a:chExt cx="7747263" cy="38068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72FD-A36A-BD44-C19B-04DF020D1196}"/>
                </a:ext>
              </a:extLst>
            </p:cNvPr>
            <p:cNvSpPr/>
            <p:nvPr/>
          </p:nvSpPr>
          <p:spPr>
            <a:xfrm>
              <a:off x="2983583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ED1B1D-CF7D-3538-08A6-4F325222DADD}"/>
                </a:ext>
              </a:extLst>
            </p:cNvPr>
            <p:cNvSpPr/>
            <p:nvPr/>
          </p:nvSpPr>
          <p:spPr>
            <a:xfrm>
              <a:off x="347534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E41B10-9C16-68ED-7F85-B613CE7E3A4B}"/>
                </a:ext>
              </a:extLst>
            </p:cNvPr>
            <p:cNvSpPr/>
            <p:nvPr/>
          </p:nvSpPr>
          <p:spPr>
            <a:xfrm>
              <a:off x="3967113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12FC0C-4D81-83F4-E7BB-49E571D13F7F}"/>
                </a:ext>
              </a:extLst>
            </p:cNvPr>
            <p:cNvSpPr/>
            <p:nvPr/>
          </p:nvSpPr>
          <p:spPr>
            <a:xfrm>
              <a:off x="4458878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75EE2D-0061-9A29-9380-FA0567A4B394}"/>
                </a:ext>
              </a:extLst>
            </p:cNvPr>
            <p:cNvSpPr/>
            <p:nvPr/>
          </p:nvSpPr>
          <p:spPr>
            <a:xfrm>
              <a:off x="4950643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DF7332-2AE5-8B64-E0F1-954C2B8EA5E5}"/>
                </a:ext>
              </a:extLst>
            </p:cNvPr>
            <p:cNvSpPr/>
            <p:nvPr/>
          </p:nvSpPr>
          <p:spPr>
            <a:xfrm>
              <a:off x="544240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2F3540-5D2D-86E7-2F20-505CB006B892}"/>
                </a:ext>
              </a:extLst>
            </p:cNvPr>
            <p:cNvSpPr/>
            <p:nvPr/>
          </p:nvSpPr>
          <p:spPr>
            <a:xfrm>
              <a:off x="593731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2E288E-8AF4-012D-AA7D-8C0F803107DD}"/>
                </a:ext>
              </a:extLst>
            </p:cNvPr>
            <p:cNvSpPr/>
            <p:nvPr/>
          </p:nvSpPr>
          <p:spPr>
            <a:xfrm>
              <a:off x="642908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252A52-A2BC-BDB8-D250-3E2E8F350D1B}"/>
                </a:ext>
              </a:extLst>
            </p:cNvPr>
            <p:cNvSpPr/>
            <p:nvPr/>
          </p:nvSpPr>
          <p:spPr>
            <a:xfrm>
              <a:off x="6920846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796C81-E1C7-6028-68F1-1A7BF2D063FC}"/>
                </a:ext>
              </a:extLst>
            </p:cNvPr>
            <p:cNvSpPr/>
            <p:nvPr/>
          </p:nvSpPr>
          <p:spPr>
            <a:xfrm>
              <a:off x="741261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97BF37-9964-050F-BDCA-3B41A0A1F04E}"/>
                </a:ext>
              </a:extLst>
            </p:cNvPr>
            <p:cNvSpPr/>
            <p:nvPr/>
          </p:nvSpPr>
          <p:spPr>
            <a:xfrm>
              <a:off x="790437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367379-6539-49E0-ACAF-720259D287CE}"/>
                </a:ext>
              </a:extLst>
            </p:cNvPr>
            <p:cNvSpPr/>
            <p:nvPr/>
          </p:nvSpPr>
          <p:spPr>
            <a:xfrm>
              <a:off x="8396141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30B10A-89FA-6F98-7FB9-B49F34DFA580}"/>
                </a:ext>
              </a:extLst>
            </p:cNvPr>
            <p:cNvSpPr/>
            <p:nvPr/>
          </p:nvSpPr>
          <p:spPr>
            <a:xfrm>
              <a:off x="8887906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5EDDFA-38CA-24AB-3182-3A0532DDABCA}"/>
                </a:ext>
              </a:extLst>
            </p:cNvPr>
            <p:cNvSpPr/>
            <p:nvPr/>
          </p:nvSpPr>
          <p:spPr>
            <a:xfrm>
              <a:off x="9379671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6BC9DA-6A0A-099A-700F-4ADFF998E899}"/>
                </a:ext>
              </a:extLst>
            </p:cNvPr>
            <p:cNvSpPr/>
            <p:nvPr/>
          </p:nvSpPr>
          <p:spPr>
            <a:xfrm>
              <a:off x="9871436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DB555D-51D2-1565-F93F-BACDC0079089}"/>
                </a:ext>
              </a:extLst>
            </p:cNvPr>
            <p:cNvSpPr/>
            <p:nvPr/>
          </p:nvSpPr>
          <p:spPr>
            <a:xfrm>
              <a:off x="10363201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3A1AE7-5B02-76F8-7F72-0165FD3C9771}"/>
                </a:ext>
              </a:extLst>
            </p:cNvPr>
            <p:cNvSpPr/>
            <p:nvPr/>
          </p:nvSpPr>
          <p:spPr>
            <a:xfrm>
              <a:off x="2983583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928A4B-3201-B122-70B6-4060234EAFA1}"/>
                </a:ext>
              </a:extLst>
            </p:cNvPr>
            <p:cNvSpPr/>
            <p:nvPr/>
          </p:nvSpPr>
          <p:spPr>
            <a:xfrm>
              <a:off x="347534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908A0F-A501-86A3-F06A-929571C52809}"/>
                </a:ext>
              </a:extLst>
            </p:cNvPr>
            <p:cNvSpPr/>
            <p:nvPr/>
          </p:nvSpPr>
          <p:spPr>
            <a:xfrm>
              <a:off x="3967113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642A93-F5E7-2B12-439B-937D79BFEE96}"/>
                </a:ext>
              </a:extLst>
            </p:cNvPr>
            <p:cNvSpPr/>
            <p:nvPr/>
          </p:nvSpPr>
          <p:spPr>
            <a:xfrm>
              <a:off x="4458878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7522DD-1FDD-784A-7755-BE5F27DFB6B5}"/>
                </a:ext>
              </a:extLst>
            </p:cNvPr>
            <p:cNvSpPr/>
            <p:nvPr/>
          </p:nvSpPr>
          <p:spPr>
            <a:xfrm>
              <a:off x="4950643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111EE54-FF7F-C0A7-2DA5-3FCC258B2935}"/>
                </a:ext>
              </a:extLst>
            </p:cNvPr>
            <p:cNvSpPr/>
            <p:nvPr/>
          </p:nvSpPr>
          <p:spPr>
            <a:xfrm>
              <a:off x="544240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0E52DA-EF85-6335-0DF1-487C8FD48A75}"/>
                </a:ext>
              </a:extLst>
            </p:cNvPr>
            <p:cNvSpPr/>
            <p:nvPr/>
          </p:nvSpPr>
          <p:spPr>
            <a:xfrm>
              <a:off x="593731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511C56-DEB9-C680-7501-015FB81FDC72}"/>
                </a:ext>
              </a:extLst>
            </p:cNvPr>
            <p:cNvSpPr/>
            <p:nvPr/>
          </p:nvSpPr>
          <p:spPr>
            <a:xfrm>
              <a:off x="642908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334F93-34BC-EDFD-7842-245393155E02}"/>
                </a:ext>
              </a:extLst>
            </p:cNvPr>
            <p:cNvSpPr/>
            <p:nvPr/>
          </p:nvSpPr>
          <p:spPr>
            <a:xfrm>
              <a:off x="6920846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EA4B68-7F3D-2470-4B1D-69CD3220B800}"/>
                </a:ext>
              </a:extLst>
            </p:cNvPr>
            <p:cNvSpPr/>
            <p:nvPr/>
          </p:nvSpPr>
          <p:spPr>
            <a:xfrm>
              <a:off x="741261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BE6207-9791-0A1F-A6F3-7D763458182E}"/>
                </a:ext>
              </a:extLst>
            </p:cNvPr>
            <p:cNvSpPr/>
            <p:nvPr/>
          </p:nvSpPr>
          <p:spPr>
            <a:xfrm>
              <a:off x="790437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92153CE-5DF7-B9B3-DF13-570962111B75}"/>
                </a:ext>
              </a:extLst>
            </p:cNvPr>
            <p:cNvSpPr/>
            <p:nvPr/>
          </p:nvSpPr>
          <p:spPr>
            <a:xfrm>
              <a:off x="8396141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C0BEBE-2448-16A5-10A3-9EB7EF7253E2}"/>
                </a:ext>
              </a:extLst>
            </p:cNvPr>
            <p:cNvSpPr/>
            <p:nvPr/>
          </p:nvSpPr>
          <p:spPr>
            <a:xfrm>
              <a:off x="8887906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5AEED0-5EDF-30E7-5CF2-BC6612CF3E04}"/>
                </a:ext>
              </a:extLst>
            </p:cNvPr>
            <p:cNvSpPr/>
            <p:nvPr/>
          </p:nvSpPr>
          <p:spPr>
            <a:xfrm>
              <a:off x="9379671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1586D4-215C-2CB9-BB2F-660C03E812DC}"/>
                </a:ext>
              </a:extLst>
            </p:cNvPr>
            <p:cNvSpPr/>
            <p:nvPr/>
          </p:nvSpPr>
          <p:spPr>
            <a:xfrm>
              <a:off x="9871436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7428E1-E58F-FF07-3B4B-45975044D2B0}"/>
                </a:ext>
              </a:extLst>
            </p:cNvPr>
            <p:cNvSpPr/>
            <p:nvPr/>
          </p:nvSpPr>
          <p:spPr>
            <a:xfrm>
              <a:off x="10363201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EC99D19-2249-AD36-596E-A78D9ADD1125}"/>
                </a:ext>
              </a:extLst>
            </p:cNvPr>
            <p:cNvSpPr/>
            <p:nvPr/>
          </p:nvSpPr>
          <p:spPr>
            <a:xfrm>
              <a:off x="2983583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C05FAE6-CCD7-E2A5-11D6-365666A85989}"/>
                </a:ext>
              </a:extLst>
            </p:cNvPr>
            <p:cNvSpPr/>
            <p:nvPr/>
          </p:nvSpPr>
          <p:spPr>
            <a:xfrm>
              <a:off x="347534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A20F0C6-5DC6-5D0E-7D54-8351781E714A}"/>
                </a:ext>
              </a:extLst>
            </p:cNvPr>
            <p:cNvSpPr/>
            <p:nvPr/>
          </p:nvSpPr>
          <p:spPr>
            <a:xfrm>
              <a:off x="3967113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B4A2814-CBF1-22FB-94B4-170C3765EF07}"/>
                </a:ext>
              </a:extLst>
            </p:cNvPr>
            <p:cNvSpPr/>
            <p:nvPr/>
          </p:nvSpPr>
          <p:spPr>
            <a:xfrm>
              <a:off x="4458878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D91EB56-E5A0-C246-33F8-0C5ECA8A81EC}"/>
                </a:ext>
              </a:extLst>
            </p:cNvPr>
            <p:cNvSpPr/>
            <p:nvPr/>
          </p:nvSpPr>
          <p:spPr>
            <a:xfrm>
              <a:off x="4950643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516325-3C03-8A44-9623-C473B044F096}"/>
                </a:ext>
              </a:extLst>
            </p:cNvPr>
            <p:cNvSpPr/>
            <p:nvPr/>
          </p:nvSpPr>
          <p:spPr>
            <a:xfrm>
              <a:off x="544240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029A1A-5CCE-1BD2-DD92-367644C17EA4}"/>
                </a:ext>
              </a:extLst>
            </p:cNvPr>
            <p:cNvSpPr/>
            <p:nvPr/>
          </p:nvSpPr>
          <p:spPr>
            <a:xfrm>
              <a:off x="593731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2F3DEC-1EAB-780E-33EE-BA3EB4642ADA}"/>
                </a:ext>
              </a:extLst>
            </p:cNvPr>
            <p:cNvSpPr/>
            <p:nvPr/>
          </p:nvSpPr>
          <p:spPr>
            <a:xfrm>
              <a:off x="6429081" y="345963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195A27C-A7FD-8120-8011-2C514AFFA7EB}"/>
                </a:ext>
              </a:extLst>
            </p:cNvPr>
            <p:cNvSpPr/>
            <p:nvPr/>
          </p:nvSpPr>
          <p:spPr>
            <a:xfrm>
              <a:off x="6920846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0BA3EC-6CA3-460B-D793-CB35175AE8C5}"/>
                </a:ext>
              </a:extLst>
            </p:cNvPr>
            <p:cNvSpPr/>
            <p:nvPr/>
          </p:nvSpPr>
          <p:spPr>
            <a:xfrm>
              <a:off x="7412611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61E75FE-EB2F-1AC1-98FB-CC985B85371D}"/>
                </a:ext>
              </a:extLst>
            </p:cNvPr>
            <p:cNvSpPr/>
            <p:nvPr/>
          </p:nvSpPr>
          <p:spPr>
            <a:xfrm>
              <a:off x="790437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1115B08-3C31-59B1-0100-0FC2E43EABB7}"/>
                </a:ext>
              </a:extLst>
            </p:cNvPr>
            <p:cNvSpPr/>
            <p:nvPr/>
          </p:nvSpPr>
          <p:spPr>
            <a:xfrm>
              <a:off x="8396141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3657C1-023F-9019-8635-16FE71FF01DE}"/>
                </a:ext>
              </a:extLst>
            </p:cNvPr>
            <p:cNvSpPr/>
            <p:nvPr/>
          </p:nvSpPr>
          <p:spPr>
            <a:xfrm>
              <a:off x="8887906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AB1B03F-897F-5783-58BD-C2B52037D9AB}"/>
                </a:ext>
              </a:extLst>
            </p:cNvPr>
            <p:cNvSpPr/>
            <p:nvPr/>
          </p:nvSpPr>
          <p:spPr>
            <a:xfrm>
              <a:off x="9379671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8858F59-4DC5-7B44-8093-6FD27D167F7B}"/>
                </a:ext>
              </a:extLst>
            </p:cNvPr>
            <p:cNvSpPr/>
            <p:nvPr/>
          </p:nvSpPr>
          <p:spPr>
            <a:xfrm>
              <a:off x="9871436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4490F4-CED7-75DA-8449-615AEC84B423}"/>
                </a:ext>
              </a:extLst>
            </p:cNvPr>
            <p:cNvSpPr/>
            <p:nvPr/>
          </p:nvSpPr>
          <p:spPr>
            <a:xfrm>
              <a:off x="10363201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7B479B-97DF-8CE3-5652-069D667266A9}"/>
                </a:ext>
              </a:extLst>
            </p:cNvPr>
            <p:cNvSpPr/>
            <p:nvPr/>
          </p:nvSpPr>
          <p:spPr>
            <a:xfrm>
              <a:off x="2983583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9FC2468-5BDC-C549-0B08-9FF424B3F6BF}"/>
                </a:ext>
              </a:extLst>
            </p:cNvPr>
            <p:cNvSpPr/>
            <p:nvPr/>
          </p:nvSpPr>
          <p:spPr>
            <a:xfrm>
              <a:off x="347534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60F302D-0C93-7952-C27D-4ECE6F779B12}"/>
                </a:ext>
              </a:extLst>
            </p:cNvPr>
            <p:cNvSpPr/>
            <p:nvPr/>
          </p:nvSpPr>
          <p:spPr>
            <a:xfrm>
              <a:off x="3967113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B952619-646C-01AF-5DF7-46937756D02F}"/>
                </a:ext>
              </a:extLst>
            </p:cNvPr>
            <p:cNvSpPr/>
            <p:nvPr/>
          </p:nvSpPr>
          <p:spPr>
            <a:xfrm>
              <a:off x="4458878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AA20111-B790-973D-DA8B-1DFF44607EC6}"/>
                </a:ext>
              </a:extLst>
            </p:cNvPr>
            <p:cNvSpPr/>
            <p:nvPr/>
          </p:nvSpPr>
          <p:spPr>
            <a:xfrm>
              <a:off x="4950643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C248E2C-1E79-89C0-BAF8-CFAEF55D047F}"/>
                </a:ext>
              </a:extLst>
            </p:cNvPr>
            <p:cNvSpPr/>
            <p:nvPr/>
          </p:nvSpPr>
          <p:spPr>
            <a:xfrm>
              <a:off x="544240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7FC0884-19D6-3A75-EEF9-95C4DD476E98}"/>
                </a:ext>
              </a:extLst>
            </p:cNvPr>
            <p:cNvSpPr/>
            <p:nvPr/>
          </p:nvSpPr>
          <p:spPr>
            <a:xfrm>
              <a:off x="593731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227156B-2B1B-DAE7-C64F-BFB710E7CB22}"/>
                </a:ext>
              </a:extLst>
            </p:cNvPr>
            <p:cNvSpPr/>
            <p:nvPr/>
          </p:nvSpPr>
          <p:spPr>
            <a:xfrm>
              <a:off x="642908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2CEB7A6-8D41-1B91-55ED-7E4F47D36DE9}"/>
                </a:ext>
              </a:extLst>
            </p:cNvPr>
            <p:cNvSpPr/>
            <p:nvPr/>
          </p:nvSpPr>
          <p:spPr>
            <a:xfrm>
              <a:off x="6920846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B4FE6E0-DEDA-853E-E727-436047EB66F6}"/>
                </a:ext>
              </a:extLst>
            </p:cNvPr>
            <p:cNvSpPr/>
            <p:nvPr/>
          </p:nvSpPr>
          <p:spPr>
            <a:xfrm>
              <a:off x="741261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3FF6CE-C2E8-BB08-6BDD-8E18408ED985}"/>
                </a:ext>
              </a:extLst>
            </p:cNvPr>
            <p:cNvSpPr/>
            <p:nvPr/>
          </p:nvSpPr>
          <p:spPr>
            <a:xfrm>
              <a:off x="790437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DA46159-4579-6C9F-B58B-E9568C495647}"/>
                </a:ext>
              </a:extLst>
            </p:cNvPr>
            <p:cNvSpPr/>
            <p:nvPr/>
          </p:nvSpPr>
          <p:spPr>
            <a:xfrm>
              <a:off x="8396141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CB82FAF-F7B8-F41D-A88E-A744D94431A3}"/>
                </a:ext>
              </a:extLst>
            </p:cNvPr>
            <p:cNvSpPr/>
            <p:nvPr/>
          </p:nvSpPr>
          <p:spPr>
            <a:xfrm>
              <a:off x="8887906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D1BDC0B-E1BB-7714-284B-3F47E92AB9A6}"/>
                </a:ext>
              </a:extLst>
            </p:cNvPr>
            <p:cNvSpPr/>
            <p:nvPr/>
          </p:nvSpPr>
          <p:spPr>
            <a:xfrm>
              <a:off x="9379671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5AE3DE2-FC99-993D-9F2A-C6134EEAEB89}"/>
                </a:ext>
              </a:extLst>
            </p:cNvPr>
            <p:cNvSpPr/>
            <p:nvPr/>
          </p:nvSpPr>
          <p:spPr>
            <a:xfrm>
              <a:off x="9871436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E4FF2FB-6055-4EB5-1E00-D7F46DC88D55}"/>
                </a:ext>
              </a:extLst>
            </p:cNvPr>
            <p:cNvSpPr/>
            <p:nvPr/>
          </p:nvSpPr>
          <p:spPr>
            <a:xfrm>
              <a:off x="10363201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4EE4D35-5855-3201-477A-09C3BE8511D0}"/>
                </a:ext>
              </a:extLst>
            </p:cNvPr>
            <p:cNvSpPr/>
            <p:nvPr/>
          </p:nvSpPr>
          <p:spPr>
            <a:xfrm>
              <a:off x="2983583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F54280C-9D9A-85D1-E5AD-C9A406F00F99}"/>
                </a:ext>
              </a:extLst>
            </p:cNvPr>
            <p:cNvSpPr/>
            <p:nvPr/>
          </p:nvSpPr>
          <p:spPr>
            <a:xfrm>
              <a:off x="347534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6BB610A-68F4-5B63-F6B6-8ADC8F01037B}"/>
                </a:ext>
              </a:extLst>
            </p:cNvPr>
            <p:cNvSpPr/>
            <p:nvPr/>
          </p:nvSpPr>
          <p:spPr>
            <a:xfrm>
              <a:off x="3967113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B2A15DD-4A6F-892F-B078-B98F5183025D}"/>
                </a:ext>
              </a:extLst>
            </p:cNvPr>
            <p:cNvSpPr/>
            <p:nvPr/>
          </p:nvSpPr>
          <p:spPr>
            <a:xfrm>
              <a:off x="4458878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0FE6641-07EF-CA7B-19B0-1042A5AF2D59}"/>
                </a:ext>
              </a:extLst>
            </p:cNvPr>
            <p:cNvSpPr/>
            <p:nvPr/>
          </p:nvSpPr>
          <p:spPr>
            <a:xfrm>
              <a:off x="4950643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394DDB6-A280-F6AB-D580-BF1575EBF211}"/>
                </a:ext>
              </a:extLst>
            </p:cNvPr>
            <p:cNvSpPr/>
            <p:nvPr/>
          </p:nvSpPr>
          <p:spPr>
            <a:xfrm>
              <a:off x="544240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6C835AF-D16E-D337-B8ED-0D5AE0D187A8}"/>
                </a:ext>
              </a:extLst>
            </p:cNvPr>
            <p:cNvSpPr/>
            <p:nvPr/>
          </p:nvSpPr>
          <p:spPr>
            <a:xfrm>
              <a:off x="593731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74C037A-AD48-9A3D-2648-ADCEA17C6433}"/>
                </a:ext>
              </a:extLst>
            </p:cNvPr>
            <p:cNvSpPr/>
            <p:nvPr/>
          </p:nvSpPr>
          <p:spPr>
            <a:xfrm>
              <a:off x="642908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60C3B97-0B07-52EC-8892-6A9DA140FEDA}"/>
                </a:ext>
              </a:extLst>
            </p:cNvPr>
            <p:cNvSpPr/>
            <p:nvPr/>
          </p:nvSpPr>
          <p:spPr>
            <a:xfrm>
              <a:off x="6920846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C931959-2A29-1F42-F75A-9CBED51E5911}"/>
                </a:ext>
              </a:extLst>
            </p:cNvPr>
            <p:cNvSpPr/>
            <p:nvPr/>
          </p:nvSpPr>
          <p:spPr>
            <a:xfrm>
              <a:off x="741261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D51ED89-7518-1F8D-32FF-3F0A261240C5}"/>
                </a:ext>
              </a:extLst>
            </p:cNvPr>
            <p:cNvSpPr/>
            <p:nvPr/>
          </p:nvSpPr>
          <p:spPr>
            <a:xfrm>
              <a:off x="790437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A40B609-D1E7-5163-EB3C-0132A978CE02}"/>
                </a:ext>
              </a:extLst>
            </p:cNvPr>
            <p:cNvSpPr/>
            <p:nvPr/>
          </p:nvSpPr>
          <p:spPr>
            <a:xfrm>
              <a:off x="8396141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F8E4F0E-EF3D-B130-7C39-BCD033EED6BE}"/>
                </a:ext>
              </a:extLst>
            </p:cNvPr>
            <p:cNvSpPr/>
            <p:nvPr/>
          </p:nvSpPr>
          <p:spPr>
            <a:xfrm>
              <a:off x="8887906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595131F-9C45-C1F6-FC58-19ED5AD0BA7A}"/>
                </a:ext>
              </a:extLst>
            </p:cNvPr>
            <p:cNvSpPr/>
            <p:nvPr/>
          </p:nvSpPr>
          <p:spPr>
            <a:xfrm>
              <a:off x="9379671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624B4C-5CEF-44FE-891D-923E991105D8}"/>
                </a:ext>
              </a:extLst>
            </p:cNvPr>
            <p:cNvSpPr/>
            <p:nvPr/>
          </p:nvSpPr>
          <p:spPr>
            <a:xfrm>
              <a:off x="9871436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3B4DCD8-488B-45D0-203A-ECB51A89A59F}"/>
                </a:ext>
              </a:extLst>
            </p:cNvPr>
            <p:cNvSpPr/>
            <p:nvPr/>
          </p:nvSpPr>
          <p:spPr>
            <a:xfrm>
              <a:off x="10363201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9D7B353-E8CE-7F1B-5F27-496C6399A919}"/>
                </a:ext>
              </a:extLst>
            </p:cNvPr>
            <p:cNvSpPr/>
            <p:nvPr/>
          </p:nvSpPr>
          <p:spPr>
            <a:xfrm>
              <a:off x="2983583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71BF54E-9934-B357-0C74-B4DE0F70CA1D}"/>
                </a:ext>
              </a:extLst>
            </p:cNvPr>
            <p:cNvSpPr/>
            <p:nvPr/>
          </p:nvSpPr>
          <p:spPr>
            <a:xfrm>
              <a:off x="347534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31AC820-84FA-C115-0A71-710675B0FB4F}"/>
                </a:ext>
              </a:extLst>
            </p:cNvPr>
            <p:cNvSpPr/>
            <p:nvPr/>
          </p:nvSpPr>
          <p:spPr>
            <a:xfrm>
              <a:off x="3967113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F390B98-8BF7-4D35-2FF4-16094827D73D}"/>
                </a:ext>
              </a:extLst>
            </p:cNvPr>
            <p:cNvSpPr/>
            <p:nvPr/>
          </p:nvSpPr>
          <p:spPr>
            <a:xfrm>
              <a:off x="4458878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2EACD61-6B6A-12A3-945F-DA1B373CCFF8}"/>
                </a:ext>
              </a:extLst>
            </p:cNvPr>
            <p:cNvSpPr/>
            <p:nvPr/>
          </p:nvSpPr>
          <p:spPr>
            <a:xfrm>
              <a:off x="4950643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AC50099-CBED-1BE0-2C74-FAFAACAA7010}"/>
                </a:ext>
              </a:extLst>
            </p:cNvPr>
            <p:cNvSpPr/>
            <p:nvPr/>
          </p:nvSpPr>
          <p:spPr>
            <a:xfrm>
              <a:off x="544240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3299A81-4C7A-B9B4-BD0B-F07C8FE73EF2}"/>
                </a:ext>
              </a:extLst>
            </p:cNvPr>
            <p:cNvSpPr/>
            <p:nvPr/>
          </p:nvSpPr>
          <p:spPr>
            <a:xfrm>
              <a:off x="593731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A015683-493F-8297-99A6-79AB45D39452}"/>
                </a:ext>
              </a:extLst>
            </p:cNvPr>
            <p:cNvSpPr/>
            <p:nvPr/>
          </p:nvSpPr>
          <p:spPr>
            <a:xfrm>
              <a:off x="642908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29A3B68-35AC-CA4A-DC05-80C0ADD0FC3F}"/>
                </a:ext>
              </a:extLst>
            </p:cNvPr>
            <p:cNvSpPr/>
            <p:nvPr/>
          </p:nvSpPr>
          <p:spPr>
            <a:xfrm>
              <a:off x="6920846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58F32A2-2B30-EBB3-F852-B51889B8DBCB}"/>
                </a:ext>
              </a:extLst>
            </p:cNvPr>
            <p:cNvSpPr/>
            <p:nvPr/>
          </p:nvSpPr>
          <p:spPr>
            <a:xfrm>
              <a:off x="741261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73DBD41-8D34-6388-79B9-0B590D263E4A}"/>
                </a:ext>
              </a:extLst>
            </p:cNvPr>
            <p:cNvSpPr/>
            <p:nvPr/>
          </p:nvSpPr>
          <p:spPr>
            <a:xfrm>
              <a:off x="790437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F436AED-FF58-191C-5500-0A3107AFCB7F}"/>
                </a:ext>
              </a:extLst>
            </p:cNvPr>
            <p:cNvSpPr/>
            <p:nvPr/>
          </p:nvSpPr>
          <p:spPr>
            <a:xfrm>
              <a:off x="8396141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CD244F8-926D-2166-7ECF-6129D2D5D646}"/>
                </a:ext>
              </a:extLst>
            </p:cNvPr>
            <p:cNvSpPr/>
            <p:nvPr/>
          </p:nvSpPr>
          <p:spPr>
            <a:xfrm>
              <a:off x="8887906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5D49CB2-174B-0769-596D-DD95F8992250}"/>
                </a:ext>
              </a:extLst>
            </p:cNvPr>
            <p:cNvSpPr/>
            <p:nvPr/>
          </p:nvSpPr>
          <p:spPr>
            <a:xfrm>
              <a:off x="9379671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C2FBD9D-7A58-15DF-DBB0-5454891F64AA}"/>
                </a:ext>
              </a:extLst>
            </p:cNvPr>
            <p:cNvSpPr/>
            <p:nvPr/>
          </p:nvSpPr>
          <p:spPr>
            <a:xfrm>
              <a:off x="9871436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9F9BB08-4602-1072-F59C-FDBAF88C7BA1}"/>
                </a:ext>
              </a:extLst>
            </p:cNvPr>
            <p:cNvSpPr/>
            <p:nvPr/>
          </p:nvSpPr>
          <p:spPr>
            <a:xfrm>
              <a:off x="10363201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C9630EC-AF89-E304-AF11-0FD0FE8F9EBE}"/>
                </a:ext>
              </a:extLst>
            </p:cNvPr>
            <p:cNvSpPr/>
            <p:nvPr/>
          </p:nvSpPr>
          <p:spPr>
            <a:xfrm>
              <a:off x="2983583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390287A-DFFE-3F08-0246-F37AA8C18659}"/>
                </a:ext>
              </a:extLst>
            </p:cNvPr>
            <p:cNvSpPr/>
            <p:nvPr/>
          </p:nvSpPr>
          <p:spPr>
            <a:xfrm>
              <a:off x="347534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4101E34-62E6-9E21-7A2B-DEF1596FB198}"/>
                </a:ext>
              </a:extLst>
            </p:cNvPr>
            <p:cNvSpPr/>
            <p:nvPr/>
          </p:nvSpPr>
          <p:spPr>
            <a:xfrm>
              <a:off x="3967113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988F569-E0D3-6FC0-282D-B2CA7A0684C1}"/>
                </a:ext>
              </a:extLst>
            </p:cNvPr>
            <p:cNvSpPr/>
            <p:nvPr/>
          </p:nvSpPr>
          <p:spPr>
            <a:xfrm>
              <a:off x="4458878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F7D9C24-AF7A-4970-6D48-6D2B6F3DB31E}"/>
                </a:ext>
              </a:extLst>
            </p:cNvPr>
            <p:cNvSpPr/>
            <p:nvPr/>
          </p:nvSpPr>
          <p:spPr>
            <a:xfrm>
              <a:off x="4950643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415768B-FB01-CB91-29C4-1CDF585CB09E}"/>
                </a:ext>
              </a:extLst>
            </p:cNvPr>
            <p:cNvSpPr/>
            <p:nvPr/>
          </p:nvSpPr>
          <p:spPr>
            <a:xfrm>
              <a:off x="544240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4971CDC-BEEF-1AD1-9718-A8B6166224C6}"/>
                </a:ext>
              </a:extLst>
            </p:cNvPr>
            <p:cNvSpPr/>
            <p:nvPr/>
          </p:nvSpPr>
          <p:spPr>
            <a:xfrm>
              <a:off x="593731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06D42F-B245-AE61-DBEB-F2EB85826EBA}"/>
                </a:ext>
              </a:extLst>
            </p:cNvPr>
            <p:cNvSpPr/>
            <p:nvPr/>
          </p:nvSpPr>
          <p:spPr>
            <a:xfrm>
              <a:off x="642908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791CB40-5736-5EE8-2380-E5EE1D41C7F5}"/>
                </a:ext>
              </a:extLst>
            </p:cNvPr>
            <p:cNvSpPr/>
            <p:nvPr/>
          </p:nvSpPr>
          <p:spPr>
            <a:xfrm>
              <a:off x="6920846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9E24A6-BB1F-D08E-E53F-6FD8D158E752}"/>
                </a:ext>
              </a:extLst>
            </p:cNvPr>
            <p:cNvSpPr/>
            <p:nvPr/>
          </p:nvSpPr>
          <p:spPr>
            <a:xfrm>
              <a:off x="741261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1AF55FB-2DE4-85A4-1075-C52E395ACC55}"/>
                </a:ext>
              </a:extLst>
            </p:cNvPr>
            <p:cNvSpPr/>
            <p:nvPr/>
          </p:nvSpPr>
          <p:spPr>
            <a:xfrm>
              <a:off x="790437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25188E5-AA9B-3F23-BE5A-293381CFA0C8}"/>
                </a:ext>
              </a:extLst>
            </p:cNvPr>
            <p:cNvSpPr/>
            <p:nvPr/>
          </p:nvSpPr>
          <p:spPr>
            <a:xfrm>
              <a:off x="8396141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360B0D3-CE89-A0DE-443C-2769BD49B12C}"/>
                </a:ext>
              </a:extLst>
            </p:cNvPr>
            <p:cNvSpPr/>
            <p:nvPr/>
          </p:nvSpPr>
          <p:spPr>
            <a:xfrm>
              <a:off x="8887906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F10B986-D4AA-D2E2-85D6-E813B76596B7}"/>
                </a:ext>
              </a:extLst>
            </p:cNvPr>
            <p:cNvSpPr/>
            <p:nvPr/>
          </p:nvSpPr>
          <p:spPr>
            <a:xfrm>
              <a:off x="9379671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1480309-EAE2-CBB8-1C08-CAB59C0FB160}"/>
                </a:ext>
              </a:extLst>
            </p:cNvPr>
            <p:cNvSpPr/>
            <p:nvPr/>
          </p:nvSpPr>
          <p:spPr>
            <a:xfrm>
              <a:off x="9871436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CA3F790-48C5-1798-C197-457F6F107ECD}"/>
                </a:ext>
              </a:extLst>
            </p:cNvPr>
            <p:cNvSpPr/>
            <p:nvPr/>
          </p:nvSpPr>
          <p:spPr>
            <a:xfrm>
              <a:off x="10363201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4BD2D6F-1752-8E62-B28E-36B213F72508}"/>
                </a:ext>
              </a:extLst>
            </p:cNvPr>
            <p:cNvSpPr/>
            <p:nvPr/>
          </p:nvSpPr>
          <p:spPr>
            <a:xfrm>
              <a:off x="2983583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A07357D-94FB-4659-193B-AE401136FE25}"/>
                </a:ext>
              </a:extLst>
            </p:cNvPr>
            <p:cNvSpPr/>
            <p:nvPr/>
          </p:nvSpPr>
          <p:spPr>
            <a:xfrm>
              <a:off x="347534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C2865BC-1EB3-C01C-4B79-66EFE5B63038}"/>
                </a:ext>
              </a:extLst>
            </p:cNvPr>
            <p:cNvSpPr/>
            <p:nvPr/>
          </p:nvSpPr>
          <p:spPr>
            <a:xfrm>
              <a:off x="3967113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3F148F8-0E86-2F77-DA10-D43032946AF2}"/>
                </a:ext>
              </a:extLst>
            </p:cNvPr>
            <p:cNvSpPr/>
            <p:nvPr/>
          </p:nvSpPr>
          <p:spPr>
            <a:xfrm>
              <a:off x="4458878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51BC9D8-C82C-D243-AB56-9D5BC6A9F468}"/>
                </a:ext>
              </a:extLst>
            </p:cNvPr>
            <p:cNvSpPr/>
            <p:nvPr/>
          </p:nvSpPr>
          <p:spPr>
            <a:xfrm>
              <a:off x="4950643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99211F3-4BA8-217D-E475-DC0B3CC1C478}"/>
                </a:ext>
              </a:extLst>
            </p:cNvPr>
            <p:cNvSpPr/>
            <p:nvPr/>
          </p:nvSpPr>
          <p:spPr>
            <a:xfrm>
              <a:off x="544240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D5F1E75-ECBB-0ECF-2BC7-75329780E679}"/>
                </a:ext>
              </a:extLst>
            </p:cNvPr>
            <p:cNvSpPr/>
            <p:nvPr/>
          </p:nvSpPr>
          <p:spPr>
            <a:xfrm>
              <a:off x="593731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8A4FC78-3A07-C1DA-1015-73D2B3FB03A5}"/>
                </a:ext>
              </a:extLst>
            </p:cNvPr>
            <p:cNvSpPr/>
            <p:nvPr/>
          </p:nvSpPr>
          <p:spPr>
            <a:xfrm>
              <a:off x="642908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03B819B-D696-15BE-164C-AD12BF7564B4}"/>
                </a:ext>
              </a:extLst>
            </p:cNvPr>
            <p:cNvSpPr/>
            <p:nvPr/>
          </p:nvSpPr>
          <p:spPr>
            <a:xfrm>
              <a:off x="6920846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F736AA0-2D4F-4756-DFAA-EA78B4D84C42}"/>
                </a:ext>
              </a:extLst>
            </p:cNvPr>
            <p:cNvSpPr/>
            <p:nvPr/>
          </p:nvSpPr>
          <p:spPr>
            <a:xfrm>
              <a:off x="741261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6712579-2842-629E-387E-682201DDAA1A}"/>
                </a:ext>
              </a:extLst>
            </p:cNvPr>
            <p:cNvSpPr/>
            <p:nvPr/>
          </p:nvSpPr>
          <p:spPr>
            <a:xfrm>
              <a:off x="790437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F24761C-0C1F-39D5-4E87-49E935B5660C}"/>
                </a:ext>
              </a:extLst>
            </p:cNvPr>
            <p:cNvSpPr/>
            <p:nvPr/>
          </p:nvSpPr>
          <p:spPr>
            <a:xfrm>
              <a:off x="8396141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DC10DEB-4107-2E93-048A-A26998D97FBD}"/>
                </a:ext>
              </a:extLst>
            </p:cNvPr>
            <p:cNvSpPr/>
            <p:nvPr/>
          </p:nvSpPr>
          <p:spPr>
            <a:xfrm>
              <a:off x="8887906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6264635-843E-C576-B024-11D2F5E9C8D0}"/>
                </a:ext>
              </a:extLst>
            </p:cNvPr>
            <p:cNvSpPr/>
            <p:nvPr/>
          </p:nvSpPr>
          <p:spPr>
            <a:xfrm>
              <a:off x="9379671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A14BAD5-F8AB-5488-045C-8BA54B104DB2}"/>
                </a:ext>
              </a:extLst>
            </p:cNvPr>
            <p:cNvSpPr/>
            <p:nvPr/>
          </p:nvSpPr>
          <p:spPr>
            <a:xfrm>
              <a:off x="9871436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DCB1D48-A5FB-B208-4671-5EA40022B3D1}"/>
                </a:ext>
              </a:extLst>
            </p:cNvPr>
            <p:cNvSpPr/>
            <p:nvPr/>
          </p:nvSpPr>
          <p:spPr>
            <a:xfrm>
              <a:off x="10363201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E2F1E10F-C832-C98B-0EB6-815F6B4C2639}"/>
                    </a:ext>
                  </a:extLst>
                </p:cNvPr>
                <p:cNvSpPr txBox="1"/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E2F1E10F-C832-C98B-0EB6-815F6B4C2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1111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F40A5F5-3FF3-CBE4-CDC8-9ED7ECEF359F}"/>
                </a:ext>
              </a:extLst>
            </p:cNvPr>
            <p:cNvGrpSpPr/>
            <p:nvPr/>
          </p:nvGrpSpPr>
          <p:grpSpPr>
            <a:xfrm>
              <a:off x="5637229" y="3643461"/>
              <a:ext cx="980387" cy="2446254"/>
              <a:chOff x="5637229" y="3643461"/>
              <a:chExt cx="980387" cy="2446254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190DDD3-4E3E-9415-22DC-18E683ABF951}"/>
                  </a:ext>
                </a:extLst>
              </p:cNvPr>
              <p:cNvCxnSpPr/>
              <p:nvPr/>
            </p:nvCxnSpPr>
            <p:spPr>
              <a:xfrm flipV="1">
                <a:off x="5637229" y="5599522"/>
                <a:ext cx="458771" cy="490193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B640732-E2E7-60CF-5EA0-6BD3FFC78B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5147035"/>
                <a:ext cx="0" cy="45248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526D082-F768-3D29-6C56-DADBF13858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37229" y="4637988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638A8B9-EFD9-9785-2358-F739414F10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937" y="4143081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4ED1A02-23F3-E2C4-A751-35D49C246A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1707" y="3643461"/>
                <a:ext cx="505909" cy="499620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6831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5443-720C-8861-CABD-2474F1A02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B3CE-E4A7-F0F9-ADB8-DBFF6BF0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8896697-9D85-16DB-6E65-E89BA9764CF3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065F355-5F99-D850-7F55-0C79FCADEDA3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07CB9E8-976F-CE9A-0612-56F394823E97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5B6C36-3E9F-BEFD-FCD0-FD2739D98733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402009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1562-DE68-F202-66EF-ADA975A0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44BF-3ACA-DE81-DA2C-697356D9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C115C0E-5AE3-8523-90B5-0F377963BE0F}"/>
                  </a:ext>
                </a:extLst>
              </p:cNvPr>
              <p:cNvSpPr txBox="1"/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and want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C115C0E-5AE3-8523-90B5-0F377963B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blipFill>
                <a:blip r:embed="rId2"/>
                <a:stretch>
                  <a:fillRect t="-6329" r="-1325" b="-1265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482C067-A87E-ADD6-93D6-845EB2D7C99A}"/>
              </a:ext>
            </a:extLst>
          </p:cNvPr>
          <p:cNvGrpSpPr/>
          <p:nvPr/>
        </p:nvGrpSpPr>
        <p:grpSpPr>
          <a:xfrm>
            <a:off x="3165048" y="2270287"/>
            <a:ext cx="7747263" cy="3806863"/>
            <a:chOff x="2983583" y="2477676"/>
            <a:chExt cx="7747263" cy="38068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9F9A8C-81D1-4144-B4DE-7AB6E4469E87}"/>
                </a:ext>
              </a:extLst>
            </p:cNvPr>
            <p:cNvSpPr/>
            <p:nvPr/>
          </p:nvSpPr>
          <p:spPr>
            <a:xfrm>
              <a:off x="2983583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0E9168-0B86-2F28-DBA9-DC8A1434D38E}"/>
                </a:ext>
              </a:extLst>
            </p:cNvPr>
            <p:cNvSpPr/>
            <p:nvPr/>
          </p:nvSpPr>
          <p:spPr>
            <a:xfrm>
              <a:off x="347534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748830-498E-E705-D002-8740C699C5B9}"/>
                </a:ext>
              </a:extLst>
            </p:cNvPr>
            <p:cNvSpPr/>
            <p:nvPr/>
          </p:nvSpPr>
          <p:spPr>
            <a:xfrm>
              <a:off x="3967113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6D11CD-C991-3FFB-CF6B-7C5B568C58C9}"/>
                </a:ext>
              </a:extLst>
            </p:cNvPr>
            <p:cNvSpPr/>
            <p:nvPr/>
          </p:nvSpPr>
          <p:spPr>
            <a:xfrm>
              <a:off x="4458878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ACD595-81B9-328C-3E48-9D9194659FEE}"/>
                </a:ext>
              </a:extLst>
            </p:cNvPr>
            <p:cNvSpPr/>
            <p:nvPr/>
          </p:nvSpPr>
          <p:spPr>
            <a:xfrm>
              <a:off x="4950643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4ADEF6-5C82-3E66-791E-33D7C3D8918B}"/>
                </a:ext>
              </a:extLst>
            </p:cNvPr>
            <p:cNvSpPr/>
            <p:nvPr/>
          </p:nvSpPr>
          <p:spPr>
            <a:xfrm>
              <a:off x="544240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72E2D6-0E37-BA9E-D3F7-B799F1908D59}"/>
                </a:ext>
              </a:extLst>
            </p:cNvPr>
            <p:cNvSpPr/>
            <p:nvPr/>
          </p:nvSpPr>
          <p:spPr>
            <a:xfrm>
              <a:off x="593731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6C2C74-896E-3951-D1C9-DD7C92494468}"/>
                </a:ext>
              </a:extLst>
            </p:cNvPr>
            <p:cNvSpPr/>
            <p:nvPr/>
          </p:nvSpPr>
          <p:spPr>
            <a:xfrm>
              <a:off x="642908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51FC68-C277-7E2B-0BD8-C336B4D38E50}"/>
                </a:ext>
              </a:extLst>
            </p:cNvPr>
            <p:cNvSpPr/>
            <p:nvPr/>
          </p:nvSpPr>
          <p:spPr>
            <a:xfrm>
              <a:off x="6920846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B4CB85-6548-FA98-8E82-2101FEA00AF7}"/>
                </a:ext>
              </a:extLst>
            </p:cNvPr>
            <p:cNvSpPr/>
            <p:nvPr/>
          </p:nvSpPr>
          <p:spPr>
            <a:xfrm>
              <a:off x="741261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8684B1-3806-ECBF-B540-9C29F8EFFB67}"/>
                </a:ext>
              </a:extLst>
            </p:cNvPr>
            <p:cNvSpPr/>
            <p:nvPr/>
          </p:nvSpPr>
          <p:spPr>
            <a:xfrm>
              <a:off x="790437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3D6276-3502-F217-2D2E-69F168F33644}"/>
                </a:ext>
              </a:extLst>
            </p:cNvPr>
            <p:cNvSpPr/>
            <p:nvPr/>
          </p:nvSpPr>
          <p:spPr>
            <a:xfrm>
              <a:off x="8396141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FCF079-8F2D-1316-1ACC-A37116B5C49E}"/>
                </a:ext>
              </a:extLst>
            </p:cNvPr>
            <p:cNvSpPr/>
            <p:nvPr/>
          </p:nvSpPr>
          <p:spPr>
            <a:xfrm>
              <a:off x="8887906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2A1C25-4DFE-0214-DA18-1353E5B9EE8A}"/>
                </a:ext>
              </a:extLst>
            </p:cNvPr>
            <p:cNvSpPr/>
            <p:nvPr/>
          </p:nvSpPr>
          <p:spPr>
            <a:xfrm>
              <a:off x="9379671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1A62CB-114C-A63A-DF01-DC39FC08B697}"/>
                </a:ext>
              </a:extLst>
            </p:cNvPr>
            <p:cNvSpPr/>
            <p:nvPr/>
          </p:nvSpPr>
          <p:spPr>
            <a:xfrm>
              <a:off x="9871436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C0B55F-E30D-2CA2-CEA2-E8881C63A4A3}"/>
                </a:ext>
              </a:extLst>
            </p:cNvPr>
            <p:cNvSpPr/>
            <p:nvPr/>
          </p:nvSpPr>
          <p:spPr>
            <a:xfrm>
              <a:off x="10363201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413219-2C24-4BB7-C35A-F4C8DA1D9651}"/>
                </a:ext>
              </a:extLst>
            </p:cNvPr>
            <p:cNvSpPr/>
            <p:nvPr/>
          </p:nvSpPr>
          <p:spPr>
            <a:xfrm>
              <a:off x="2983583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7161EB-9E9C-7DCD-905A-947B25544BC4}"/>
                </a:ext>
              </a:extLst>
            </p:cNvPr>
            <p:cNvSpPr/>
            <p:nvPr/>
          </p:nvSpPr>
          <p:spPr>
            <a:xfrm>
              <a:off x="347534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DE3C0D-2F9A-F221-21A7-B80DA7CE479A}"/>
                </a:ext>
              </a:extLst>
            </p:cNvPr>
            <p:cNvSpPr/>
            <p:nvPr/>
          </p:nvSpPr>
          <p:spPr>
            <a:xfrm>
              <a:off x="3967113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D339A1-2A84-0357-9A91-773CEBA9C135}"/>
                </a:ext>
              </a:extLst>
            </p:cNvPr>
            <p:cNvSpPr/>
            <p:nvPr/>
          </p:nvSpPr>
          <p:spPr>
            <a:xfrm>
              <a:off x="4458878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6F6C40-1E87-559F-B719-7F9BE3D8F787}"/>
                </a:ext>
              </a:extLst>
            </p:cNvPr>
            <p:cNvSpPr/>
            <p:nvPr/>
          </p:nvSpPr>
          <p:spPr>
            <a:xfrm>
              <a:off x="4950643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8C3243-05A6-4A34-C423-70B42256A3B6}"/>
                </a:ext>
              </a:extLst>
            </p:cNvPr>
            <p:cNvSpPr/>
            <p:nvPr/>
          </p:nvSpPr>
          <p:spPr>
            <a:xfrm>
              <a:off x="544240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677A61-DCA7-75D8-6C8D-415FB71C66C8}"/>
                </a:ext>
              </a:extLst>
            </p:cNvPr>
            <p:cNvSpPr/>
            <p:nvPr/>
          </p:nvSpPr>
          <p:spPr>
            <a:xfrm>
              <a:off x="593731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56895B-541A-50FD-89D5-12C07C0B920E}"/>
                </a:ext>
              </a:extLst>
            </p:cNvPr>
            <p:cNvSpPr/>
            <p:nvPr/>
          </p:nvSpPr>
          <p:spPr>
            <a:xfrm>
              <a:off x="642908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56CF3E-D160-1D55-CFA6-C9F4FB6D51C9}"/>
                </a:ext>
              </a:extLst>
            </p:cNvPr>
            <p:cNvSpPr/>
            <p:nvPr/>
          </p:nvSpPr>
          <p:spPr>
            <a:xfrm>
              <a:off x="6920846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650EDF-7783-CA3E-9723-287E691C1531}"/>
                </a:ext>
              </a:extLst>
            </p:cNvPr>
            <p:cNvSpPr/>
            <p:nvPr/>
          </p:nvSpPr>
          <p:spPr>
            <a:xfrm>
              <a:off x="741261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8D2E683-FEED-053C-D5A2-26F50B3EF632}"/>
                </a:ext>
              </a:extLst>
            </p:cNvPr>
            <p:cNvSpPr/>
            <p:nvPr/>
          </p:nvSpPr>
          <p:spPr>
            <a:xfrm>
              <a:off x="790437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A670C6-DC26-EE85-EECF-97163B10E2E0}"/>
                </a:ext>
              </a:extLst>
            </p:cNvPr>
            <p:cNvSpPr/>
            <p:nvPr/>
          </p:nvSpPr>
          <p:spPr>
            <a:xfrm>
              <a:off x="8396141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8BCF8C-B6EA-DE28-603A-06D47CD5EC4F}"/>
                </a:ext>
              </a:extLst>
            </p:cNvPr>
            <p:cNvSpPr/>
            <p:nvPr/>
          </p:nvSpPr>
          <p:spPr>
            <a:xfrm>
              <a:off x="8887906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867BF12-7306-1D39-1E5D-1845F7B0D716}"/>
                </a:ext>
              </a:extLst>
            </p:cNvPr>
            <p:cNvSpPr/>
            <p:nvPr/>
          </p:nvSpPr>
          <p:spPr>
            <a:xfrm>
              <a:off x="9379671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2863C2-D3BD-CBBA-9A9C-060808B5229F}"/>
                </a:ext>
              </a:extLst>
            </p:cNvPr>
            <p:cNvSpPr/>
            <p:nvPr/>
          </p:nvSpPr>
          <p:spPr>
            <a:xfrm>
              <a:off x="9871436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976C73F-9A79-90A0-E704-468174103F7C}"/>
                </a:ext>
              </a:extLst>
            </p:cNvPr>
            <p:cNvSpPr/>
            <p:nvPr/>
          </p:nvSpPr>
          <p:spPr>
            <a:xfrm>
              <a:off x="10363201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7805F2-745A-55EA-2960-80407EE0DDD0}"/>
                </a:ext>
              </a:extLst>
            </p:cNvPr>
            <p:cNvSpPr/>
            <p:nvPr/>
          </p:nvSpPr>
          <p:spPr>
            <a:xfrm>
              <a:off x="2983583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2A5A274-45EF-B332-E0A9-3BB9BF79C3F0}"/>
                </a:ext>
              </a:extLst>
            </p:cNvPr>
            <p:cNvSpPr/>
            <p:nvPr/>
          </p:nvSpPr>
          <p:spPr>
            <a:xfrm>
              <a:off x="347534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0D349F-9A53-DE71-DBC6-694DA0EB1B69}"/>
                </a:ext>
              </a:extLst>
            </p:cNvPr>
            <p:cNvSpPr/>
            <p:nvPr/>
          </p:nvSpPr>
          <p:spPr>
            <a:xfrm>
              <a:off x="3967113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AC5C120-8CC9-F4B8-904F-CD5754B42117}"/>
                </a:ext>
              </a:extLst>
            </p:cNvPr>
            <p:cNvSpPr/>
            <p:nvPr/>
          </p:nvSpPr>
          <p:spPr>
            <a:xfrm>
              <a:off x="4458878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894CAD-CDBB-C25F-575A-44B5C21D728F}"/>
                </a:ext>
              </a:extLst>
            </p:cNvPr>
            <p:cNvSpPr/>
            <p:nvPr/>
          </p:nvSpPr>
          <p:spPr>
            <a:xfrm>
              <a:off x="4950643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3B18C2-DF70-205B-C3B5-7494709AD609}"/>
                </a:ext>
              </a:extLst>
            </p:cNvPr>
            <p:cNvSpPr/>
            <p:nvPr/>
          </p:nvSpPr>
          <p:spPr>
            <a:xfrm>
              <a:off x="544240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70CEC83-1224-E49C-E473-EB1DAEE66429}"/>
                </a:ext>
              </a:extLst>
            </p:cNvPr>
            <p:cNvSpPr/>
            <p:nvPr/>
          </p:nvSpPr>
          <p:spPr>
            <a:xfrm>
              <a:off x="593731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D053A76-5460-995D-9074-246BC78F221B}"/>
                </a:ext>
              </a:extLst>
            </p:cNvPr>
            <p:cNvSpPr/>
            <p:nvPr/>
          </p:nvSpPr>
          <p:spPr>
            <a:xfrm>
              <a:off x="6429081" y="345963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093415-0FCC-A246-5331-EADC403641DD}"/>
                </a:ext>
              </a:extLst>
            </p:cNvPr>
            <p:cNvSpPr/>
            <p:nvPr/>
          </p:nvSpPr>
          <p:spPr>
            <a:xfrm>
              <a:off x="6920846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8BC6E6-47D8-63C8-96B6-7D6D3A65612E}"/>
                </a:ext>
              </a:extLst>
            </p:cNvPr>
            <p:cNvSpPr/>
            <p:nvPr/>
          </p:nvSpPr>
          <p:spPr>
            <a:xfrm>
              <a:off x="7412611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B8D817E-A978-9D0D-7396-A6DC7BE5BE0C}"/>
                </a:ext>
              </a:extLst>
            </p:cNvPr>
            <p:cNvSpPr/>
            <p:nvPr/>
          </p:nvSpPr>
          <p:spPr>
            <a:xfrm>
              <a:off x="790437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CE0135-8916-BB64-B50D-ABEECD9CE0D6}"/>
                </a:ext>
              </a:extLst>
            </p:cNvPr>
            <p:cNvSpPr/>
            <p:nvPr/>
          </p:nvSpPr>
          <p:spPr>
            <a:xfrm>
              <a:off x="8396141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7097EF0-30B0-9743-3140-282DDAD26075}"/>
                </a:ext>
              </a:extLst>
            </p:cNvPr>
            <p:cNvSpPr/>
            <p:nvPr/>
          </p:nvSpPr>
          <p:spPr>
            <a:xfrm>
              <a:off x="8887906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785CE34-82C0-916D-C38A-F70872DF184B}"/>
                </a:ext>
              </a:extLst>
            </p:cNvPr>
            <p:cNvSpPr/>
            <p:nvPr/>
          </p:nvSpPr>
          <p:spPr>
            <a:xfrm>
              <a:off x="9379671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AA33B72-C67F-BBAA-C15E-CE2577AEF918}"/>
                </a:ext>
              </a:extLst>
            </p:cNvPr>
            <p:cNvSpPr/>
            <p:nvPr/>
          </p:nvSpPr>
          <p:spPr>
            <a:xfrm>
              <a:off x="9871436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BF2C989-BBBD-B208-08A6-7BC68DFDE995}"/>
                </a:ext>
              </a:extLst>
            </p:cNvPr>
            <p:cNvSpPr/>
            <p:nvPr/>
          </p:nvSpPr>
          <p:spPr>
            <a:xfrm>
              <a:off x="10363201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980C35-EF6E-D71C-7D46-B11F3A7C1A0F}"/>
                </a:ext>
              </a:extLst>
            </p:cNvPr>
            <p:cNvSpPr/>
            <p:nvPr/>
          </p:nvSpPr>
          <p:spPr>
            <a:xfrm>
              <a:off x="2983583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99EA3C-0502-0DED-5CB5-6F12305E5C37}"/>
                </a:ext>
              </a:extLst>
            </p:cNvPr>
            <p:cNvSpPr/>
            <p:nvPr/>
          </p:nvSpPr>
          <p:spPr>
            <a:xfrm>
              <a:off x="347534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2DF9E1C-0F52-37AD-4A93-896DD018A4FC}"/>
                </a:ext>
              </a:extLst>
            </p:cNvPr>
            <p:cNvSpPr/>
            <p:nvPr/>
          </p:nvSpPr>
          <p:spPr>
            <a:xfrm>
              <a:off x="3967113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B2236EB-4A1E-F17B-EA67-F9AC48043BDA}"/>
                </a:ext>
              </a:extLst>
            </p:cNvPr>
            <p:cNvSpPr/>
            <p:nvPr/>
          </p:nvSpPr>
          <p:spPr>
            <a:xfrm>
              <a:off x="4458878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AFDFC79-F540-F289-A430-87D758EBCA5E}"/>
                </a:ext>
              </a:extLst>
            </p:cNvPr>
            <p:cNvSpPr/>
            <p:nvPr/>
          </p:nvSpPr>
          <p:spPr>
            <a:xfrm>
              <a:off x="4950643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EB84DE-0BF4-7C22-F432-5111ABB3C2B4}"/>
                </a:ext>
              </a:extLst>
            </p:cNvPr>
            <p:cNvSpPr/>
            <p:nvPr/>
          </p:nvSpPr>
          <p:spPr>
            <a:xfrm>
              <a:off x="544240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3996691-6C73-A35F-4447-0AE01F618647}"/>
                </a:ext>
              </a:extLst>
            </p:cNvPr>
            <p:cNvSpPr/>
            <p:nvPr/>
          </p:nvSpPr>
          <p:spPr>
            <a:xfrm>
              <a:off x="593731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5178AFB-0422-83D4-418B-EE813C3C7051}"/>
                </a:ext>
              </a:extLst>
            </p:cNvPr>
            <p:cNvSpPr/>
            <p:nvPr/>
          </p:nvSpPr>
          <p:spPr>
            <a:xfrm>
              <a:off x="642908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C6C8662-F3FC-5138-BE5D-270837241D67}"/>
                </a:ext>
              </a:extLst>
            </p:cNvPr>
            <p:cNvSpPr/>
            <p:nvPr/>
          </p:nvSpPr>
          <p:spPr>
            <a:xfrm>
              <a:off x="6920846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FD513DD-AF5C-E650-8B76-C44A9A204DAA}"/>
                </a:ext>
              </a:extLst>
            </p:cNvPr>
            <p:cNvSpPr/>
            <p:nvPr/>
          </p:nvSpPr>
          <p:spPr>
            <a:xfrm>
              <a:off x="741261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1E7B265-F745-CB3D-D060-BD3E7C257A68}"/>
                </a:ext>
              </a:extLst>
            </p:cNvPr>
            <p:cNvSpPr/>
            <p:nvPr/>
          </p:nvSpPr>
          <p:spPr>
            <a:xfrm>
              <a:off x="790437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F73A43F-0FF6-9938-9F0D-7CF0914C42F3}"/>
                </a:ext>
              </a:extLst>
            </p:cNvPr>
            <p:cNvSpPr/>
            <p:nvPr/>
          </p:nvSpPr>
          <p:spPr>
            <a:xfrm>
              <a:off x="8396141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720A457-DD35-E8EC-E7A0-87E39EA10793}"/>
                </a:ext>
              </a:extLst>
            </p:cNvPr>
            <p:cNvSpPr/>
            <p:nvPr/>
          </p:nvSpPr>
          <p:spPr>
            <a:xfrm>
              <a:off x="8887906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3CFD702-0463-DFA0-89CB-0D499787C11C}"/>
                </a:ext>
              </a:extLst>
            </p:cNvPr>
            <p:cNvSpPr/>
            <p:nvPr/>
          </p:nvSpPr>
          <p:spPr>
            <a:xfrm>
              <a:off x="9379671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11819DA-06A3-7B1E-924D-41F8A03641E3}"/>
                </a:ext>
              </a:extLst>
            </p:cNvPr>
            <p:cNvSpPr/>
            <p:nvPr/>
          </p:nvSpPr>
          <p:spPr>
            <a:xfrm>
              <a:off x="9871436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48C84D1-8D25-CA52-3BDC-23F43C030F32}"/>
                </a:ext>
              </a:extLst>
            </p:cNvPr>
            <p:cNvSpPr/>
            <p:nvPr/>
          </p:nvSpPr>
          <p:spPr>
            <a:xfrm>
              <a:off x="10363201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07123C5-3158-FCFB-C59F-2DBF41933E63}"/>
                </a:ext>
              </a:extLst>
            </p:cNvPr>
            <p:cNvSpPr/>
            <p:nvPr/>
          </p:nvSpPr>
          <p:spPr>
            <a:xfrm>
              <a:off x="2983583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7979B5A-25E6-7A42-B85E-49D04C79E93A}"/>
                </a:ext>
              </a:extLst>
            </p:cNvPr>
            <p:cNvSpPr/>
            <p:nvPr/>
          </p:nvSpPr>
          <p:spPr>
            <a:xfrm>
              <a:off x="347534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45F322-8368-0687-5039-7E0A4066566D}"/>
                </a:ext>
              </a:extLst>
            </p:cNvPr>
            <p:cNvSpPr/>
            <p:nvPr/>
          </p:nvSpPr>
          <p:spPr>
            <a:xfrm>
              <a:off x="3967113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57A7F13-39F9-A427-0134-601787B6C593}"/>
                </a:ext>
              </a:extLst>
            </p:cNvPr>
            <p:cNvSpPr/>
            <p:nvPr/>
          </p:nvSpPr>
          <p:spPr>
            <a:xfrm>
              <a:off x="4458878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307A442-41A5-DB92-D7DE-D2E5C50AFA91}"/>
                </a:ext>
              </a:extLst>
            </p:cNvPr>
            <p:cNvSpPr/>
            <p:nvPr/>
          </p:nvSpPr>
          <p:spPr>
            <a:xfrm>
              <a:off x="4950643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F8726FA-8564-FF4A-6944-BB70B8CA87D4}"/>
                </a:ext>
              </a:extLst>
            </p:cNvPr>
            <p:cNvSpPr/>
            <p:nvPr/>
          </p:nvSpPr>
          <p:spPr>
            <a:xfrm>
              <a:off x="544240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E09248-673A-D0EE-D0ED-0635EE85BB70}"/>
                </a:ext>
              </a:extLst>
            </p:cNvPr>
            <p:cNvSpPr/>
            <p:nvPr/>
          </p:nvSpPr>
          <p:spPr>
            <a:xfrm>
              <a:off x="593731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DCD6CBC-6BC7-4AEA-2D5E-1B5A32C2A0A0}"/>
                </a:ext>
              </a:extLst>
            </p:cNvPr>
            <p:cNvSpPr/>
            <p:nvPr/>
          </p:nvSpPr>
          <p:spPr>
            <a:xfrm>
              <a:off x="642908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182D15E-30F3-00DD-E291-49361A46550D}"/>
                </a:ext>
              </a:extLst>
            </p:cNvPr>
            <p:cNvSpPr/>
            <p:nvPr/>
          </p:nvSpPr>
          <p:spPr>
            <a:xfrm>
              <a:off x="6920846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8E48177-E495-B025-4F57-BBA8D2E64143}"/>
                </a:ext>
              </a:extLst>
            </p:cNvPr>
            <p:cNvSpPr/>
            <p:nvPr/>
          </p:nvSpPr>
          <p:spPr>
            <a:xfrm>
              <a:off x="741261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4B4D2C5-6AD8-BFFA-1D01-BCAD45B7E056}"/>
                </a:ext>
              </a:extLst>
            </p:cNvPr>
            <p:cNvSpPr/>
            <p:nvPr/>
          </p:nvSpPr>
          <p:spPr>
            <a:xfrm>
              <a:off x="790437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0A0AA8-29E2-CD7A-9361-01E3F56BA2AF}"/>
                </a:ext>
              </a:extLst>
            </p:cNvPr>
            <p:cNvSpPr/>
            <p:nvPr/>
          </p:nvSpPr>
          <p:spPr>
            <a:xfrm>
              <a:off x="8396141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2EE029B-A073-0602-AC8D-183700C63578}"/>
                </a:ext>
              </a:extLst>
            </p:cNvPr>
            <p:cNvSpPr/>
            <p:nvPr/>
          </p:nvSpPr>
          <p:spPr>
            <a:xfrm>
              <a:off x="8887906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FD57863-7601-C56E-3803-4593D0AA7D0E}"/>
                </a:ext>
              </a:extLst>
            </p:cNvPr>
            <p:cNvSpPr/>
            <p:nvPr/>
          </p:nvSpPr>
          <p:spPr>
            <a:xfrm>
              <a:off x="9379671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F33B797-3091-A328-2568-8C4C70E0CD51}"/>
                </a:ext>
              </a:extLst>
            </p:cNvPr>
            <p:cNvSpPr/>
            <p:nvPr/>
          </p:nvSpPr>
          <p:spPr>
            <a:xfrm>
              <a:off x="9871436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19074C3-9AFC-E433-5FB2-42483F4CF550}"/>
                </a:ext>
              </a:extLst>
            </p:cNvPr>
            <p:cNvSpPr/>
            <p:nvPr/>
          </p:nvSpPr>
          <p:spPr>
            <a:xfrm>
              <a:off x="10363201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44F16E6-9973-1C1E-D8AC-B770521CAE06}"/>
                </a:ext>
              </a:extLst>
            </p:cNvPr>
            <p:cNvSpPr/>
            <p:nvPr/>
          </p:nvSpPr>
          <p:spPr>
            <a:xfrm>
              <a:off x="2983583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7CD23E7-2C58-1C07-BFEF-CE6BA3087236}"/>
                </a:ext>
              </a:extLst>
            </p:cNvPr>
            <p:cNvSpPr/>
            <p:nvPr/>
          </p:nvSpPr>
          <p:spPr>
            <a:xfrm>
              <a:off x="347534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C0F54A4-87F2-F41F-86C5-91CBFC8DDEE6}"/>
                </a:ext>
              </a:extLst>
            </p:cNvPr>
            <p:cNvSpPr/>
            <p:nvPr/>
          </p:nvSpPr>
          <p:spPr>
            <a:xfrm>
              <a:off x="3967113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C201C93-46D7-3F74-0BFA-443A337FEB88}"/>
                </a:ext>
              </a:extLst>
            </p:cNvPr>
            <p:cNvSpPr/>
            <p:nvPr/>
          </p:nvSpPr>
          <p:spPr>
            <a:xfrm>
              <a:off x="4458878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3674C1C-8943-B1DF-5C01-2028A51E3D4B}"/>
                </a:ext>
              </a:extLst>
            </p:cNvPr>
            <p:cNvSpPr/>
            <p:nvPr/>
          </p:nvSpPr>
          <p:spPr>
            <a:xfrm>
              <a:off x="4950643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B485D2D-A1D8-DC08-17DD-608ACB959997}"/>
                </a:ext>
              </a:extLst>
            </p:cNvPr>
            <p:cNvSpPr/>
            <p:nvPr/>
          </p:nvSpPr>
          <p:spPr>
            <a:xfrm>
              <a:off x="544240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3EA5824-E540-1D57-356C-CEFE5F60B485}"/>
                </a:ext>
              </a:extLst>
            </p:cNvPr>
            <p:cNvSpPr/>
            <p:nvPr/>
          </p:nvSpPr>
          <p:spPr>
            <a:xfrm>
              <a:off x="593731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FF07904-C5D2-2127-627D-50064F55C635}"/>
                </a:ext>
              </a:extLst>
            </p:cNvPr>
            <p:cNvSpPr/>
            <p:nvPr/>
          </p:nvSpPr>
          <p:spPr>
            <a:xfrm>
              <a:off x="642908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F027D64-B0BA-9860-E93A-69E4213A5826}"/>
                </a:ext>
              </a:extLst>
            </p:cNvPr>
            <p:cNvSpPr/>
            <p:nvPr/>
          </p:nvSpPr>
          <p:spPr>
            <a:xfrm>
              <a:off x="6920846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AA8FD1F-744A-7876-83E5-4D61026C9214}"/>
                </a:ext>
              </a:extLst>
            </p:cNvPr>
            <p:cNvSpPr/>
            <p:nvPr/>
          </p:nvSpPr>
          <p:spPr>
            <a:xfrm>
              <a:off x="741261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01477BF-5DBA-AE27-D03D-9580CD5DE084}"/>
                </a:ext>
              </a:extLst>
            </p:cNvPr>
            <p:cNvSpPr/>
            <p:nvPr/>
          </p:nvSpPr>
          <p:spPr>
            <a:xfrm>
              <a:off x="790437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DC6EAAF-E80E-E255-1FE7-0CB854964F38}"/>
                </a:ext>
              </a:extLst>
            </p:cNvPr>
            <p:cNvSpPr/>
            <p:nvPr/>
          </p:nvSpPr>
          <p:spPr>
            <a:xfrm>
              <a:off x="8396141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418CFAF-5F5E-7043-7163-C796573F7BEC}"/>
                </a:ext>
              </a:extLst>
            </p:cNvPr>
            <p:cNvSpPr/>
            <p:nvPr/>
          </p:nvSpPr>
          <p:spPr>
            <a:xfrm>
              <a:off x="8887906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9BDE1E7-038E-126B-0D01-6A71B6B9B97E}"/>
                </a:ext>
              </a:extLst>
            </p:cNvPr>
            <p:cNvSpPr/>
            <p:nvPr/>
          </p:nvSpPr>
          <p:spPr>
            <a:xfrm>
              <a:off x="9379671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396BBF4-F15B-9028-28EA-ACA04B6A7DDF}"/>
                </a:ext>
              </a:extLst>
            </p:cNvPr>
            <p:cNvSpPr/>
            <p:nvPr/>
          </p:nvSpPr>
          <p:spPr>
            <a:xfrm>
              <a:off x="9871436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C6F24D9-0436-9A69-A38A-460EA71B7AC5}"/>
                </a:ext>
              </a:extLst>
            </p:cNvPr>
            <p:cNvSpPr/>
            <p:nvPr/>
          </p:nvSpPr>
          <p:spPr>
            <a:xfrm>
              <a:off x="10363201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10B4440-7A00-3875-438C-FAA1D13F12B3}"/>
                </a:ext>
              </a:extLst>
            </p:cNvPr>
            <p:cNvSpPr/>
            <p:nvPr/>
          </p:nvSpPr>
          <p:spPr>
            <a:xfrm>
              <a:off x="2983583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8BEC9BD-F1AE-3F1D-4BF1-B535AEC2D284}"/>
                </a:ext>
              </a:extLst>
            </p:cNvPr>
            <p:cNvSpPr/>
            <p:nvPr/>
          </p:nvSpPr>
          <p:spPr>
            <a:xfrm>
              <a:off x="347534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7077C97-6C59-983E-F387-275CAB9E3E60}"/>
                </a:ext>
              </a:extLst>
            </p:cNvPr>
            <p:cNvSpPr/>
            <p:nvPr/>
          </p:nvSpPr>
          <p:spPr>
            <a:xfrm>
              <a:off x="3967113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BDF1223-A7C0-CD17-7F6F-F9154D03B38F}"/>
                </a:ext>
              </a:extLst>
            </p:cNvPr>
            <p:cNvSpPr/>
            <p:nvPr/>
          </p:nvSpPr>
          <p:spPr>
            <a:xfrm>
              <a:off x="4458878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8B77B86-B1E9-4C91-7184-5B1B9E748307}"/>
                </a:ext>
              </a:extLst>
            </p:cNvPr>
            <p:cNvSpPr/>
            <p:nvPr/>
          </p:nvSpPr>
          <p:spPr>
            <a:xfrm>
              <a:off x="4950643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5EB3201-BB88-BF9D-FA4F-1BD573D1F764}"/>
                </a:ext>
              </a:extLst>
            </p:cNvPr>
            <p:cNvSpPr/>
            <p:nvPr/>
          </p:nvSpPr>
          <p:spPr>
            <a:xfrm>
              <a:off x="544240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1C94B68-BE5A-A889-161F-823A06E01892}"/>
                </a:ext>
              </a:extLst>
            </p:cNvPr>
            <p:cNvSpPr/>
            <p:nvPr/>
          </p:nvSpPr>
          <p:spPr>
            <a:xfrm>
              <a:off x="593731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C59C4DF-3232-1E25-B34C-01C53E543D77}"/>
                </a:ext>
              </a:extLst>
            </p:cNvPr>
            <p:cNvSpPr/>
            <p:nvPr/>
          </p:nvSpPr>
          <p:spPr>
            <a:xfrm>
              <a:off x="642908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5636CCF-4F34-04FF-F35F-D27CDF729ECC}"/>
                </a:ext>
              </a:extLst>
            </p:cNvPr>
            <p:cNvSpPr/>
            <p:nvPr/>
          </p:nvSpPr>
          <p:spPr>
            <a:xfrm>
              <a:off x="6920846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E56CCB3-05A6-CB17-077B-588F688A352E}"/>
                </a:ext>
              </a:extLst>
            </p:cNvPr>
            <p:cNvSpPr/>
            <p:nvPr/>
          </p:nvSpPr>
          <p:spPr>
            <a:xfrm>
              <a:off x="741261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DB8D2F9-0AE2-87B0-1D40-145A1DBAE834}"/>
                </a:ext>
              </a:extLst>
            </p:cNvPr>
            <p:cNvSpPr/>
            <p:nvPr/>
          </p:nvSpPr>
          <p:spPr>
            <a:xfrm>
              <a:off x="790437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56AC893-1831-5476-F8E8-CBDF8A6C6907}"/>
                </a:ext>
              </a:extLst>
            </p:cNvPr>
            <p:cNvSpPr/>
            <p:nvPr/>
          </p:nvSpPr>
          <p:spPr>
            <a:xfrm>
              <a:off x="8396141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6D9C4A6-C5AD-3537-DDFE-4998815295C8}"/>
                </a:ext>
              </a:extLst>
            </p:cNvPr>
            <p:cNvSpPr/>
            <p:nvPr/>
          </p:nvSpPr>
          <p:spPr>
            <a:xfrm>
              <a:off x="8887906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C9286C1-7C5A-7525-2DBE-7C9A291C5A2E}"/>
                </a:ext>
              </a:extLst>
            </p:cNvPr>
            <p:cNvSpPr/>
            <p:nvPr/>
          </p:nvSpPr>
          <p:spPr>
            <a:xfrm>
              <a:off x="9379671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0BBE14B-F53E-3733-CC92-55B6D56151A0}"/>
                </a:ext>
              </a:extLst>
            </p:cNvPr>
            <p:cNvSpPr/>
            <p:nvPr/>
          </p:nvSpPr>
          <p:spPr>
            <a:xfrm>
              <a:off x="9871436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5FDD56E-8628-279C-7297-3BE3013EF373}"/>
                </a:ext>
              </a:extLst>
            </p:cNvPr>
            <p:cNvSpPr/>
            <p:nvPr/>
          </p:nvSpPr>
          <p:spPr>
            <a:xfrm>
              <a:off x="10363201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733EDC5-2F75-7F35-9FA1-0830E0276085}"/>
                </a:ext>
              </a:extLst>
            </p:cNvPr>
            <p:cNvSpPr/>
            <p:nvPr/>
          </p:nvSpPr>
          <p:spPr>
            <a:xfrm>
              <a:off x="2983583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006DC11-B1AC-C7D9-6063-75AA4724B46F}"/>
                </a:ext>
              </a:extLst>
            </p:cNvPr>
            <p:cNvSpPr/>
            <p:nvPr/>
          </p:nvSpPr>
          <p:spPr>
            <a:xfrm>
              <a:off x="347534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784E87F-B25D-225F-F26B-A1A161E3794D}"/>
                </a:ext>
              </a:extLst>
            </p:cNvPr>
            <p:cNvSpPr/>
            <p:nvPr/>
          </p:nvSpPr>
          <p:spPr>
            <a:xfrm>
              <a:off x="3967113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6D8EABB-B34A-220D-3056-AFAAE44F48B7}"/>
                </a:ext>
              </a:extLst>
            </p:cNvPr>
            <p:cNvSpPr/>
            <p:nvPr/>
          </p:nvSpPr>
          <p:spPr>
            <a:xfrm>
              <a:off x="4458878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090590C-41C2-851D-A594-8FF933274C65}"/>
                </a:ext>
              </a:extLst>
            </p:cNvPr>
            <p:cNvSpPr/>
            <p:nvPr/>
          </p:nvSpPr>
          <p:spPr>
            <a:xfrm>
              <a:off x="4950643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7A03C31-1C0F-8156-DB92-1F93E6C1D37E}"/>
                </a:ext>
              </a:extLst>
            </p:cNvPr>
            <p:cNvSpPr/>
            <p:nvPr/>
          </p:nvSpPr>
          <p:spPr>
            <a:xfrm>
              <a:off x="544240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7D5F3A0-4E85-5658-DECE-04A5B67DB18A}"/>
                </a:ext>
              </a:extLst>
            </p:cNvPr>
            <p:cNvSpPr/>
            <p:nvPr/>
          </p:nvSpPr>
          <p:spPr>
            <a:xfrm>
              <a:off x="593731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6724E56-9079-E501-95F2-EC9E75018522}"/>
                </a:ext>
              </a:extLst>
            </p:cNvPr>
            <p:cNvSpPr/>
            <p:nvPr/>
          </p:nvSpPr>
          <p:spPr>
            <a:xfrm>
              <a:off x="642908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5054816-8F22-75F7-E70D-6CC67939B1BC}"/>
                </a:ext>
              </a:extLst>
            </p:cNvPr>
            <p:cNvSpPr/>
            <p:nvPr/>
          </p:nvSpPr>
          <p:spPr>
            <a:xfrm>
              <a:off x="6920846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ECCE64E-7C24-4115-EF6B-26BE9ABF69E3}"/>
                </a:ext>
              </a:extLst>
            </p:cNvPr>
            <p:cNvSpPr/>
            <p:nvPr/>
          </p:nvSpPr>
          <p:spPr>
            <a:xfrm>
              <a:off x="741261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E0B5FDF-3F45-1F99-7669-97ABF53C8114}"/>
                </a:ext>
              </a:extLst>
            </p:cNvPr>
            <p:cNvSpPr/>
            <p:nvPr/>
          </p:nvSpPr>
          <p:spPr>
            <a:xfrm>
              <a:off x="790437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36DF513-2DB4-FDBC-A378-906212262467}"/>
                </a:ext>
              </a:extLst>
            </p:cNvPr>
            <p:cNvSpPr/>
            <p:nvPr/>
          </p:nvSpPr>
          <p:spPr>
            <a:xfrm>
              <a:off x="8396141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FAB79AF-A789-93FE-1DDF-11E8C962C95D}"/>
                </a:ext>
              </a:extLst>
            </p:cNvPr>
            <p:cNvSpPr/>
            <p:nvPr/>
          </p:nvSpPr>
          <p:spPr>
            <a:xfrm>
              <a:off x="8887906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7E41696-E280-BAF5-E843-6AFA3DD98044}"/>
                </a:ext>
              </a:extLst>
            </p:cNvPr>
            <p:cNvSpPr/>
            <p:nvPr/>
          </p:nvSpPr>
          <p:spPr>
            <a:xfrm>
              <a:off x="9379671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89B553E-7E47-191F-555F-85280BB58BAF}"/>
                </a:ext>
              </a:extLst>
            </p:cNvPr>
            <p:cNvSpPr/>
            <p:nvPr/>
          </p:nvSpPr>
          <p:spPr>
            <a:xfrm>
              <a:off x="9871436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469E991-0B8D-CA93-1520-852D42DA7528}"/>
                </a:ext>
              </a:extLst>
            </p:cNvPr>
            <p:cNvSpPr/>
            <p:nvPr/>
          </p:nvSpPr>
          <p:spPr>
            <a:xfrm>
              <a:off x="10363201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4BE06916-F104-4885-0312-F724812AA4F6}"/>
                    </a:ext>
                  </a:extLst>
                </p:cNvPr>
                <p:cNvSpPr txBox="1"/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4BE06916-F104-4885-0312-F724812AA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087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1F8B58C-506C-164A-4201-6C33E344294A}"/>
                </a:ext>
              </a:extLst>
            </p:cNvPr>
            <p:cNvGrpSpPr/>
            <p:nvPr/>
          </p:nvGrpSpPr>
          <p:grpSpPr>
            <a:xfrm>
              <a:off x="5637229" y="3643461"/>
              <a:ext cx="980387" cy="2446254"/>
              <a:chOff x="5637229" y="3643461"/>
              <a:chExt cx="980387" cy="2446254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61B5C16-307B-C92A-2412-028770C7AAD4}"/>
                  </a:ext>
                </a:extLst>
              </p:cNvPr>
              <p:cNvCxnSpPr/>
              <p:nvPr/>
            </p:nvCxnSpPr>
            <p:spPr>
              <a:xfrm flipV="1">
                <a:off x="5637229" y="5599522"/>
                <a:ext cx="458771" cy="490193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19056E3-7489-8648-B9C4-C1FD336A9F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5147035"/>
                <a:ext cx="0" cy="45248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1B413E4-1CD6-52F9-9D6C-350A5384CF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37229" y="4637988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0B7E006E-636A-6F25-0394-189B6559E0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937" y="4143081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70F31F0-8921-CD96-F26B-4761135EB6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1707" y="3643461"/>
                <a:ext cx="505909" cy="499620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Left Brace 7">
            <a:extLst>
              <a:ext uri="{FF2B5EF4-FFF2-40B4-BE49-F238E27FC236}">
                <a16:creationId xmlns:a16="http://schemas.microsoft.com/office/drawing/2014/main" id="{7E7011E7-645E-56E1-BF02-8F99B30A3886}"/>
              </a:ext>
            </a:extLst>
          </p:cNvPr>
          <p:cNvSpPr/>
          <p:nvPr/>
        </p:nvSpPr>
        <p:spPr>
          <a:xfrm>
            <a:off x="2479251" y="3695308"/>
            <a:ext cx="631596" cy="2432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20F35-36D6-AAA0-CDFD-D2F91A6BE1AF}"/>
              </a:ext>
            </a:extLst>
          </p:cNvPr>
          <p:cNvSpPr txBox="1"/>
          <p:nvPr/>
        </p:nvSpPr>
        <p:spPr>
          <a:xfrm>
            <a:off x="1329180" y="4644761"/>
            <a:ext cx="131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through n-1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C7F9491-F601-4201-7707-B06E462B9173}"/>
              </a:ext>
            </a:extLst>
          </p:cNvPr>
          <p:cNvSpPr/>
          <p:nvPr/>
        </p:nvSpPr>
        <p:spPr>
          <a:xfrm rot="16200000">
            <a:off x="6904586" y="2352537"/>
            <a:ext cx="293330" cy="7824246"/>
          </a:xfrm>
          <a:prstGeom prst="leftBrace">
            <a:avLst>
              <a:gd name="adj1" fmla="val 8333"/>
              <a:gd name="adj2" fmla="val 503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E99C5-BA1B-7CE7-B1EB-9995F5A14B67}"/>
              </a:ext>
            </a:extLst>
          </p:cNvPr>
          <p:cNvSpPr txBox="1"/>
          <p:nvPr/>
        </p:nvSpPr>
        <p:spPr>
          <a:xfrm>
            <a:off x="6923989" y="6345336"/>
            <a:ext cx="4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3703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10824-7001-1A7F-8956-81B792E4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D660-C5E2-E9FA-D7E5-D7680700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87A493C-4D8A-271C-9CB2-181E54EDAD7A}"/>
                  </a:ext>
                </a:extLst>
              </p:cNvPr>
              <p:cNvSpPr txBox="1"/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and want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87A493C-4D8A-271C-9CB2-181E54EDA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blipFill>
                <a:blip r:embed="rId2"/>
                <a:stretch>
                  <a:fillRect t="-6329" r="-1325" b="-1265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7B83E55-00B1-4BF3-4804-C43336ED9A11}"/>
              </a:ext>
            </a:extLst>
          </p:cNvPr>
          <p:cNvGrpSpPr/>
          <p:nvPr/>
        </p:nvGrpSpPr>
        <p:grpSpPr>
          <a:xfrm>
            <a:off x="3165048" y="2270287"/>
            <a:ext cx="7747263" cy="3806863"/>
            <a:chOff x="2983583" y="2477676"/>
            <a:chExt cx="7747263" cy="38068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09FD2-926B-1575-9494-6888FBC44C35}"/>
                </a:ext>
              </a:extLst>
            </p:cNvPr>
            <p:cNvSpPr/>
            <p:nvPr/>
          </p:nvSpPr>
          <p:spPr>
            <a:xfrm>
              <a:off x="2983583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89380B-14F4-4515-3616-90347A1C1F89}"/>
                </a:ext>
              </a:extLst>
            </p:cNvPr>
            <p:cNvSpPr/>
            <p:nvPr/>
          </p:nvSpPr>
          <p:spPr>
            <a:xfrm>
              <a:off x="347534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480063-3584-AE3B-A56B-68E88AE2BE74}"/>
                </a:ext>
              </a:extLst>
            </p:cNvPr>
            <p:cNvSpPr/>
            <p:nvPr/>
          </p:nvSpPr>
          <p:spPr>
            <a:xfrm>
              <a:off x="3967113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F4E9AF-60A6-3B3E-FAFD-92A9E8CDBCC9}"/>
                </a:ext>
              </a:extLst>
            </p:cNvPr>
            <p:cNvSpPr/>
            <p:nvPr/>
          </p:nvSpPr>
          <p:spPr>
            <a:xfrm>
              <a:off x="4458878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A9AD1F-A187-BEBD-CA65-4AAF9CC7EA78}"/>
                </a:ext>
              </a:extLst>
            </p:cNvPr>
            <p:cNvSpPr/>
            <p:nvPr/>
          </p:nvSpPr>
          <p:spPr>
            <a:xfrm>
              <a:off x="4950643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5B4726-6840-70B0-5310-D458467412DA}"/>
                </a:ext>
              </a:extLst>
            </p:cNvPr>
            <p:cNvSpPr/>
            <p:nvPr/>
          </p:nvSpPr>
          <p:spPr>
            <a:xfrm>
              <a:off x="544240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FEEF27-A192-47F7-E0D9-5AD151DEB096}"/>
                </a:ext>
              </a:extLst>
            </p:cNvPr>
            <p:cNvSpPr/>
            <p:nvPr/>
          </p:nvSpPr>
          <p:spPr>
            <a:xfrm>
              <a:off x="593731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1A23E0-8318-CD74-E024-6A1EEF2ADCD3}"/>
                </a:ext>
              </a:extLst>
            </p:cNvPr>
            <p:cNvSpPr/>
            <p:nvPr/>
          </p:nvSpPr>
          <p:spPr>
            <a:xfrm>
              <a:off x="642908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84D8CA-1678-BA0A-69F5-FC082E644BFC}"/>
                </a:ext>
              </a:extLst>
            </p:cNvPr>
            <p:cNvSpPr/>
            <p:nvPr/>
          </p:nvSpPr>
          <p:spPr>
            <a:xfrm>
              <a:off x="6920846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65CB55-D412-169D-1919-1DB89823CD66}"/>
                </a:ext>
              </a:extLst>
            </p:cNvPr>
            <p:cNvSpPr/>
            <p:nvPr/>
          </p:nvSpPr>
          <p:spPr>
            <a:xfrm>
              <a:off x="741261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9D0F4D-0DC4-A792-C968-63F1ED41C653}"/>
                </a:ext>
              </a:extLst>
            </p:cNvPr>
            <p:cNvSpPr/>
            <p:nvPr/>
          </p:nvSpPr>
          <p:spPr>
            <a:xfrm>
              <a:off x="790437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82CD83-F693-A1A2-FFBA-0A7C6BB81C57}"/>
                </a:ext>
              </a:extLst>
            </p:cNvPr>
            <p:cNvSpPr/>
            <p:nvPr/>
          </p:nvSpPr>
          <p:spPr>
            <a:xfrm>
              <a:off x="8396141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815C7B-B74C-C1B7-EA2A-CC62D3D346E7}"/>
                </a:ext>
              </a:extLst>
            </p:cNvPr>
            <p:cNvSpPr/>
            <p:nvPr/>
          </p:nvSpPr>
          <p:spPr>
            <a:xfrm>
              <a:off x="8887906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C524D5-61AB-39E7-FF2C-38A4F80E73AC}"/>
                </a:ext>
              </a:extLst>
            </p:cNvPr>
            <p:cNvSpPr/>
            <p:nvPr/>
          </p:nvSpPr>
          <p:spPr>
            <a:xfrm>
              <a:off x="9379671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944A6B-2F2B-5151-3F15-0DD4B66A88D3}"/>
                </a:ext>
              </a:extLst>
            </p:cNvPr>
            <p:cNvSpPr/>
            <p:nvPr/>
          </p:nvSpPr>
          <p:spPr>
            <a:xfrm>
              <a:off x="9871436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A7F9A2-251A-EEE8-2ACF-3CFA41B33F01}"/>
                </a:ext>
              </a:extLst>
            </p:cNvPr>
            <p:cNvSpPr/>
            <p:nvPr/>
          </p:nvSpPr>
          <p:spPr>
            <a:xfrm>
              <a:off x="10363201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557FEE-A780-A35D-03CA-0DFDA59BBD2F}"/>
                </a:ext>
              </a:extLst>
            </p:cNvPr>
            <p:cNvSpPr/>
            <p:nvPr/>
          </p:nvSpPr>
          <p:spPr>
            <a:xfrm>
              <a:off x="2983583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0685A2-F0BF-4C24-A66B-9CB431D7304B}"/>
                </a:ext>
              </a:extLst>
            </p:cNvPr>
            <p:cNvSpPr/>
            <p:nvPr/>
          </p:nvSpPr>
          <p:spPr>
            <a:xfrm>
              <a:off x="347534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21172-BD6F-E7E2-FE77-8E3D7E8BF3BE}"/>
                </a:ext>
              </a:extLst>
            </p:cNvPr>
            <p:cNvSpPr/>
            <p:nvPr/>
          </p:nvSpPr>
          <p:spPr>
            <a:xfrm>
              <a:off x="3967113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48B9153-F205-BAFD-E6DE-FA316F4D798A}"/>
                </a:ext>
              </a:extLst>
            </p:cNvPr>
            <p:cNvSpPr/>
            <p:nvPr/>
          </p:nvSpPr>
          <p:spPr>
            <a:xfrm>
              <a:off x="4458878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B0F12D-4B09-124D-C393-A246CBE81C96}"/>
                </a:ext>
              </a:extLst>
            </p:cNvPr>
            <p:cNvSpPr/>
            <p:nvPr/>
          </p:nvSpPr>
          <p:spPr>
            <a:xfrm>
              <a:off x="4950643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85DA2F-8903-6039-4A9F-07B5D6C0A73A}"/>
                </a:ext>
              </a:extLst>
            </p:cNvPr>
            <p:cNvSpPr/>
            <p:nvPr/>
          </p:nvSpPr>
          <p:spPr>
            <a:xfrm>
              <a:off x="544240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1A09CB2-9904-A7EA-27CB-E0E9DC9D0227}"/>
                </a:ext>
              </a:extLst>
            </p:cNvPr>
            <p:cNvSpPr/>
            <p:nvPr/>
          </p:nvSpPr>
          <p:spPr>
            <a:xfrm>
              <a:off x="593731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BB1D73-F3E1-D100-E5F9-FBCB9DC88FD7}"/>
                </a:ext>
              </a:extLst>
            </p:cNvPr>
            <p:cNvSpPr/>
            <p:nvPr/>
          </p:nvSpPr>
          <p:spPr>
            <a:xfrm>
              <a:off x="642908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F8149D-7001-5B44-FF60-5845B1D32AEF}"/>
                </a:ext>
              </a:extLst>
            </p:cNvPr>
            <p:cNvSpPr/>
            <p:nvPr/>
          </p:nvSpPr>
          <p:spPr>
            <a:xfrm>
              <a:off x="6920846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4D3647-5609-CE13-7B32-E8AD26B4A71A}"/>
                </a:ext>
              </a:extLst>
            </p:cNvPr>
            <p:cNvSpPr/>
            <p:nvPr/>
          </p:nvSpPr>
          <p:spPr>
            <a:xfrm>
              <a:off x="741261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5FFD0D-E314-5E90-350C-32CB7E3FE0D3}"/>
                </a:ext>
              </a:extLst>
            </p:cNvPr>
            <p:cNvSpPr/>
            <p:nvPr/>
          </p:nvSpPr>
          <p:spPr>
            <a:xfrm>
              <a:off x="790437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A46CD9-2AAE-FCBE-12CD-E80BBF987792}"/>
                </a:ext>
              </a:extLst>
            </p:cNvPr>
            <p:cNvSpPr/>
            <p:nvPr/>
          </p:nvSpPr>
          <p:spPr>
            <a:xfrm>
              <a:off x="8396141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0C1622F-6341-070E-F013-C11F07500B9E}"/>
                </a:ext>
              </a:extLst>
            </p:cNvPr>
            <p:cNvSpPr/>
            <p:nvPr/>
          </p:nvSpPr>
          <p:spPr>
            <a:xfrm>
              <a:off x="8887906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551BEA-0BC9-B7B4-1B0A-CF3151F07542}"/>
                </a:ext>
              </a:extLst>
            </p:cNvPr>
            <p:cNvSpPr/>
            <p:nvPr/>
          </p:nvSpPr>
          <p:spPr>
            <a:xfrm>
              <a:off x="9379671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917C55F-EE64-F4F6-DB12-F513B76646EB}"/>
                </a:ext>
              </a:extLst>
            </p:cNvPr>
            <p:cNvSpPr/>
            <p:nvPr/>
          </p:nvSpPr>
          <p:spPr>
            <a:xfrm>
              <a:off x="9871436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AC45FB-D2AF-0A2D-8C81-F4B5F57A83D5}"/>
                </a:ext>
              </a:extLst>
            </p:cNvPr>
            <p:cNvSpPr/>
            <p:nvPr/>
          </p:nvSpPr>
          <p:spPr>
            <a:xfrm>
              <a:off x="10363201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F80597-000D-DB3D-4A79-226B4A00B19B}"/>
                </a:ext>
              </a:extLst>
            </p:cNvPr>
            <p:cNvSpPr/>
            <p:nvPr/>
          </p:nvSpPr>
          <p:spPr>
            <a:xfrm>
              <a:off x="2983583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904BC4-5904-E495-069B-7FF93A9233F5}"/>
                </a:ext>
              </a:extLst>
            </p:cNvPr>
            <p:cNvSpPr/>
            <p:nvPr/>
          </p:nvSpPr>
          <p:spPr>
            <a:xfrm>
              <a:off x="347534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0E2AE5C-4C38-FF22-96BC-E8C26DF549E3}"/>
                </a:ext>
              </a:extLst>
            </p:cNvPr>
            <p:cNvSpPr/>
            <p:nvPr/>
          </p:nvSpPr>
          <p:spPr>
            <a:xfrm>
              <a:off x="3967113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3D9C781-E0F0-1744-ADE9-20276D7B95E6}"/>
                </a:ext>
              </a:extLst>
            </p:cNvPr>
            <p:cNvSpPr/>
            <p:nvPr/>
          </p:nvSpPr>
          <p:spPr>
            <a:xfrm>
              <a:off x="4458878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3D64A7-36BD-6121-9739-598A382FCEE6}"/>
                </a:ext>
              </a:extLst>
            </p:cNvPr>
            <p:cNvSpPr/>
            <p:nvPr/>
          </p:nvSpPr>
          <p:spPr>
            <a:xfrm>
              <a:off x="4950643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E05D8B-E31E-A650-8A12-C20359637834}"/>
                </a:ext>
              </a:extLst>
            </p:cNvPr>
            <p:cNvSpPr/>
            <p:nvPr/>
          </p:nvSpPr>
          <p:spPr>
            <a:xfrm>
              <a:off x="544240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0F8E08E-DFDE-8390-C539-2129AB2EC9CB}"/>
                </a:ext>
              </a:extLst>
            </p:cNvPr>
            <p:cNvSpPr/>
            <p:nvPr/>
          </p:nvSpPr>
          <p:spPr>
            <a:xfrm>
              <a:off x="593731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767B7DE-1494-B322-925F-C896CB77AF37}"/>
                </a:ext>
              </a:extLst>
            </p:cNvPr>
            <p:cNvSpPr/>
            <p:nvPr/>
          </p:nvSpPr>
          <p:spPr>
            <a:xfrm>
              <a:off x="6429081" y="345963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3170057-4236-B248-BD70-3E606371F354}"/>
                </a:ext>
              </a:extLst>
            </p:cNvPr>
            <p:cNvSpPr/>
            <p:nvPr/>
          </p:nvSpPr>
          <p:spPr>
            <a:xfrm>
              <a:off x="6920846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4C02E3-0392-C94A-484B-07AC11CBED5C}"/>
                </a:ext>
              </a:extLst>
            </p:cNvPr>
            <p:cNvSpPr/>
            <p:nvPr/>
          </p:nvSpPr>
          <p:spPr>
            <a:xfrm>
              <a:off x="7412611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2523D60-00CB-4191-7E14-4C8E9E364EEF}"/>
                </a:ext>
              </a:extLst>
            </p:cNvPr>
            <p:cNvSpPr/>
            <p:nvPr/>
          </p:nvSpPr>
          <p:spPr>
            <a:xfrm>
              <a:off x="790437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E3BC71D-601B-C6E2-C580-365902013DCF}"/>
                </a:ext>
              </a:extLst>
            </p:cNvPr>
            <p:cNvSpPr/>
            <p:nvPr/>
          </p:nvSpPr>
          <p:spPr>
            <a:xfrm>
              <a:off x="8396141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01B5176-8754-02C9-F717-A5440B5B0C75}"/>
                </a:ext>
              </a:extLst>
            </p:cNvPr>
            <p:cNvSpPr/>
            <p:nvPr/>
          </p:nvSpPr>
          <p:spPr>
            <a:xfrm>
              <a:off x="8887906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FF0B75B-9C72-003C-9CDA-EB4D96EA6CDD}"/>
                </a:ext>
              </a:extLst>
            </p:cNvPr>
            <p:cNvSpPr/>
            <p:nvPr/>
          </p:nvSpPr>
          <p:spPr>
            <a:xfrm>
              <a:off x="9379671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D903747-40CD-171B-C76F-FED335F9D2D0}"/>
                </a:ext>
              </a:extLst>
            </p:cNvPr>
            <p:cNvSpPr/>
            <p:nvPr/>
          </p:nvSpPr>
          <p:spPr>
            <a:xfrm>
              <a:off x="9871436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1191911-6B6D-B724-46A3-88FA2267175A}"/>
                </a:ext>
              </a:extLst>
            </p:cNvPr>
            <p:cNvSpPr/>
            <p:nvPr/>
          </p:nvSpPr>
          <p:spPr>
            <a:xfrm>
              <a:off x="10363201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77EBA2-C6C8-F7F0-E5F1-2267F8AD52BF}"/>
                </a:ext>
              </a:extLst>
            </p:cNvPr>
            <p:cNvSpPr/>
            <p:nvPr/>
          </p:nvSpPr>
          <p:spPr>
            <a:xfrm>
              <a:off x="2983583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1F6B080-C7BB-04EB-0D43-57E9F9A6D96A}"/>
                </a:ext>
              </a:extLst>
            </p:cNvPr>
            <p:cNvSpPr/>
            <p:nvPr/>
          </p:nvSpPr>
          <p:spPr>
            <a:xfrm>
              <a:off x="347534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3B531E-9331-0AB9-B05C-B9ADF2DCFDB4}"/>
                </a:ext>
              </a:extLst>
            </p:cNvPr>
            <p:cNvSpPr/>
            <p:nvPr/>
          </p:nvSpPr>
          <p:spPr>
            <a:xfrm>
              <a:off x="3967113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74067F2-5AFF-B3BD-1AD7-26D91363FF14}"/>
                </a:ext>
              </a:extLst>
            </p:cNvPr>
            <p:cNvSpPr/>
            <p:nvPr/>
          </p:nvSpPr>
          <p:spPr>
            <a:xfrm>
              <a:off x="4458878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DCBF2E-C233-719F-182F-EEFD3B82BA7A}"/>
                </a:ext>
              </a:extLst>
            </p:cNvPr>
            <p:cNvSpPr/>
            <p:nvPr/>
          </p:nvSpPr>
          <p:spPr>
            <a:xfrm>
              <a:off x="4950643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98C7C76-EF57-3AF4-C9BD-A0D8B9D9E4B4}"/>
                </a:ext>
              </a:extLst>
            </p:cNvPr>
            <p:cNvSpPr/>
            <p:nvPr/>
          </p:nvSpPr>
          <p:spPr>
            <a:xfrm>
              <a:off x="544240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32ADE9-5CAB-F73C-DFF8-1D70F18BFE28}"/>
                </a:ext>
              </a:extLst>
            </p:cNvPr>
            <p:cNvSpPr/>
            <p:nvPr/>
          </p:nvSpPr>
          <p:spPr>
            <a:xfrm>
              <a:off x="593731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D751AF-8B9B-4858-C901-E2A2262F2E72}"/>
                </a:ext>
              </a:extLst>
            </p:cNvPr>
            <p:cNvSpPr/>
            <p:nvPr/>
          </p:nvSpPr>
          <p:spPr>
            <a:xfrm>
              <a:off x="642908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15CDAE1-0D7C-4370-B560-9744E086BE36}"/>
                </a:ext>
              </a:extLst>
            </p:cNvPr>
            <p:cNvSpPr/>
            <p:nvPr/>
          </p:nvSpPr>
          <p:spPr>
            <a:xfrm>
              <a:off x="6920846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BC7EFAB-5FF3-A387-38DF-9CF2B4C72C21}"/>
                </a:ext>
              </a:extLst>
            </p:cNvPr>
            <p:cNvSpPr/>
            <p:nvPr/>
          </p:nvSpPr>
          <p:spPr>
            <a:xfrm>
              <a:off x="741261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3076B02-241F-03BF-9BCF-B1B042F9115A}"/>
                </a:ext>
              </a:extLst>
            </p:cNvPr>
            <p:cNvSpPr/>
            <p:nvPr/>
          </p:nvSpPr>
          <p:spPr>
            <a:xfrm>
              <a:off x="790437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AA1609-A091-F4AF-099B-E211F8213F55}"/>
                </a:ext>
              </a:extLst>
            </p:cNvPr>
            <p:cNvSpPr/>
            <p:nvPr/>
          </p:nvSpPr>
          <p:spPr>
            <a:xfrm>
              <a:off x="8396141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6801E04-69B9-9D5A-20C7-1574F617605F}"/>
                </a:ext>
              </a:extLst>
            </p:cNvPr>
            <p:cNvSpPr/>
            <p:nvPr/>
          </p:nvSpPr>
          <p:spPr>
            <a:xfrm>
              <a:off x="8887906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2C60385-749C-244A-FDC7-28131F2EF249}"/>
                </a:ext>
              </a:extLst>
            </p:cNvPr>
            <p:cNvSpPr/>
            <p:nvPr/>
          </p:nvSpPr>
          <p:spPr>
            <a:xfrm>
              <a:off x="9379671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8831047-1C9A-5143-CBD9-2DFE8D945F3E}"/>
                </a:ext>
              </a:extLst>
            </p:cNvPr>
            <p:cNvSpPr/>
            <p:nvPr/>
          </p:nvSpPr>
          <p:spPr>
            <a:xfrm>
              <a:off x="9871436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696C8C0-8256-F433-DB5F-79D4A9A1434A}"/>
                </a:ext>
              </a:extLst>
            </p:cNvPr>
            <p:cNvSpPr/>
            <p:nvPr/>
          </p:nvSpPr>
          <p:spPr>
            <a:xfrm>
              <a:off x="10363201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C1581B9-501D-D273-7C73-EC248840266B}"/>
                </a:ext>
              </a:extLst>
            </p:cNvPr>
            <p:cNvSpPr/>
            <p:nvPr/>
          </p:nvSpPr>
          <p:spPr>
            <a:xfrm>
              <a:off x="2983583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7DEB4F5-DFC4-4AEB-3015-00BB39E28480}"/>
                </a:ext>
              </a:extLst>
            </p:cNvPr>
            <p:cNvSpPr/>
            <p:nvPr/>
          </p:nvSpPr>
          <p:spPr>
            <a:xfrm>
              <a:off x="347534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DAB545B-2CBB-7A41-EC9F-183D07958381}"/>
                </a:ext>
              </a:extLst>
            </p:cNvPr>
            <p:cNvSpPr/>
            <p:nvPr/>
          </p:nvSpPr>
          <p:spPr>
            <a:xfrm>
              <a:off x="3967113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D90134F-15C3-83D8-F423-9E59578D565C}"/>
                </a:ext>
              </a:extLst>
            </p:cNvPr>
            <p:cNvSpPr/>
            <p:nvPr/>
          </p:nvSpPr>
          <p:spPr>
            <a:xfrm>
              <a:off x="4458878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A2A7CA7-28A3-C6E6-1C8E-1636CA504D73}"/>
                </a:ext>
              </a:extLst>
            </p:cNvPr>
            <p:cNvSpPr/>
            <p:nvPr/>
          </p:nvSpPr>
          <p:spPr>
            <a:xfrm>
              <a:off x="4950643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94BDE0-5BB3-60EF-069F-C4041D11AF25}"/>
                </a:ext>
              </a:extLst>
            </p:cNvPr>
            <p:cNvSpPr/>
            <p:nvPr/>
          </p:nvSpPr>
          <p:spPr>
            <a:xfrm>
              <a:off x="544240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FA7D289-A9A8-7AF5-4BEB-367B4C0E6899}"/>
                </a:ext>
              </a:extLst>
            </p:cNvPr>
            <p:cNvSpPr/>
            <p:nvPr/>
          </p:nvSpPr>
          <p:spPr>
            <a:xfrm>
              <a:off x="593731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EAD341E-242D-EBF2-72C7-6CBC99E29C36}"/>
                </a:ext>
              </a:extLst>
            </p:cNvPr>
            <p:cNvSpPr/>
            <p:nvPr/>
          </p:nvSpPr>
          <p:spPr>
            <a:xfrm>
              <a:off x="642908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CC6CF72-6A1C-A00E-9540-14A24002A886}"/>
                </a:ext>
              </a:extLst>
            </p:cNvPr>
            <p:cNvSpPr/>
            <p:nvPr/>
          </p:nvSpPr>
          <p:spPr>
            <a:xfrm>
              <a:off x="6920846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AF6BEDC-3A58-B75D-A515-6A71E5008B23}"/>
                </a:ext>
              </a:extLst>
            </p:cNvPr>
            <p:cNvSpPr/>
            <p:nvPr/>
          </p:nvSpPr>
          <p:spPr>
            <a:xfrm>
              <a:off x="741261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A063CD6-67FD-76D9-EDBB-05998413D9D3}"/>
                </a:ext>
              </a:extLst>
            </p:cNvPr>
            <p:cNvSpPr/>
            <p:nvPr/>
          </p:nvSpPr>
          <p:spPr>
            <a:xfrm>
              <a:off x="790437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9291465-84A3-7DEE-4D1F-CB080567FF51}"/>
                </a:ext>
              </a:extLst>
            </p:cNvPr>
            <p:cNvSpPr/>
            <p:nvPr/>
          </p:nvSpPr>
          <p:spPr>
            <a:xfrm>
              <a:off x="8396141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1ECD014-F997-36D4-3DB1-580BA4B072E2}"/>
                </a:ext>
              </a:extLst>
            </p:cNvPr>
            <p:cNvSpPr/>
            <p:nvPr/>
          </p:nvSpPr>
          <p:spPr>
            <a:xfrm>
              <a:off x="8887906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E5E1092-7D39-B6BE-E922-70EF307881AF}"/>
                </a:ext>
              </a:extLst>
            </p:cNvPr>
            <p:cNvSpPr/>
            <p:nvPr/>
          </p:nvSpPr>
          <p:spPr>
            <a:xfrm>
              <a:off x="9379671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BFB96F8-A8B9-198E-66A4-C31042613E41}"/>
                </a:ext>
              </a:extLst>
            </p:cNvPr>
            <p:cNvSpPr/>
            <p:nvPr/>
          </p:nvSpPr>
          <p:spPr>
            <a:xfrm>
              <a:off x="9871436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32186AC-9BC0-1C5B-E0DE-699F10F020A8}"/>
                </a:ext>
              </a:extLst>
            </p:cNvPr>
            <p:cNvSpPr/>
            <p:nvPr/>
          </p:nvSpPr>
          <p:spPr>
            <a:xfrm>
              <a:off x="10363201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7200C55-0729-765A-5AA4-4CACF1D5DABF}"/>
                </a:ext>
              </a:extLst>
            </p:cNvPr>
            <p:cNvSpPr/>
            <p:nvPr/>
          </p:nvSpPr>
          <p:spPr>
            <a:xfrm>
              <a:off x="2983583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3F32E7B-78E7-5577-4ACD-A469F1639CA4}"/>
                </a:ext>
              </a:extLst>
            </p:cNvPr>
            <p:cNvSpPr/>
            <p:nvPr/>
          </p:nvSpPr>
          <p:spPr>
            <a:xfrm>
              <a:off x="347534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FB27819-0AA6-7D50-B89E-AD7E4C4814A1}"/>
                </a:ext>
              </a:extLst>
            </p:cNvPr>
            <p:cNvSpPr/>
            <p:nvPr/>
          </p:nvSpPr>
          <p:spPr>
            <a:xfrm>
              <a:off x="3967113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342CE6A-550E-2ED4-6349-E9BBDFDB5F5B}"/>
                </a:ext>
              </a:extLst>
            </p:cNvPr>
            <p:cNvSpPr/>
            <p:nvPr/>
          </p:nvSpPr>
          <p:spPr>
            <a:xfrm>
              <a:off x="4458878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8421646-E743-37AE-3205-7B7F062E1116}"/>
                </a:ext>
              </a:extLst>
            </p:cNvPr>
            <p:cNvSpPr/>
            <p:nvPr/>
          </p:nvSpPr>
          <p:spPr>
            <a:xfrm>
              <a:off x="4950643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ED3EE45-CD57-D4EF-0D0F-9A6474DE9B9A}"/>
                </a:ext>
              </a:extLst>
            </p:cNvPr>
            <p:cNvSpPr/>
            <p:nvPr/>
          </p:nvSpPr>
          <p:spPr>
            <a:xfrm>
              <a:off x="544240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34BF80D-C102-5928-0B09-802678298DBB}"/>
                </a:ext>
              </a:extLst>
            </p:cNvPr>
            <p:cNvSpPr/>
            <p:nvPr/>
          </p:nvSpPr>
          <p:spPr>
            <a:xfrm>
              <a:off x="593731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650DB20-0496-D409-D40B-665504A14DE4}"/>
                </a:ext>
              </a:extLst>
            </p:cNvPr>
            <p:cNvSpPr/>
            <p:nvPr/>
          </p:nvSpPr>
          <p:spPr>
            <a:xfrm>
              <a:off x="642908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6E631A9-E121-757D-851F-8F24D953E6C1}"/>
                </a:ext>
              </a:extLst>
            </p:cNvPr>
            <p:cNvSpPr/>
            <p:nvPr/>
          </p:nvSpPr>
          <p:spPr>
            <a:xfrm>
              <a:off x="6920846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B514099-70AC-C124-B47D-A96EFDF80988}"/>
                </a:ext>
              </a:extLst>
            </p:cNvPr>
            <p:cNvSpPr/>
            <p:nvPr/>
          </p:nvSpPr>
          <p:spPr>
            <a:xfrm>
              <a:off x="741261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B8B6F64-DFEF-3E1A-B174-0F8B59D8D0FA}"/>
                </a:ext>
              </a:extLst>
            </p:cNvPr>
            <p:cNvSpPr/>
            <p:nvPr/>
          </p:nvSpPr>
          <p:spPr>
            <a:xfrm>
              <a:off x="790437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A01E8CC-4C67-A383-71B2-B6DDCFC7EE9A}"/>
                </a:ext>
              </a:extLst>
            </p:cNvPr>
            <p:cNvSpPr/>
            <p:nvPr/>
          </p:nvSpPr>
          <p:spPr>
            <a:xfrm>
              <a:off x="8396141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A9C697-398E-2C77-B239-BFD8533FBA3C}"/>
                </a:ext>
              </a:extLst>
            </p:cNvPr>
            <p:cNvSpPr/>
            <p:nvPr/>
          </p:nvSpPr>
          <p:spPr>
            <a:xfrm>
              <a:off x="8887906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DC4A3F1-7CB4-25EF-D63F-BB9C6FB8858F}"/>
                </a:ext>
              </a:extLst>
            </p:cNvPr>
            <p:cNvSpPr/>
            <p:nvPr/>
          </p:nvSpPr>
          <p:spPr>
            <a:xfrm>
              <a:off x="9379671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EDF30AF-C7A2-5680-C099-E95218266AFB}"/>
                </a:ext>
              </a:extLst>
            </p:cNvPr>
            <p:cNvSpPr/>
            <p:nvPr/>
          </p:nvSpPr>
          <p:spPr>
            <a:xfrm>
              <a:off x="9871436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CC5DAA8-FEC5-0A73-F4AC-6E17B089788A}"/>
                </a:ext>
              </a:extLst>
            </p:cNvPr>
            <p:cNvSpPr/>
            <p:nvPr/>
          </p:nvSpPr>
          <p:spPr>
            <a:xfrm>
              <a:off x="10363201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8DB3823-96B0-84BF-C61A-508B90277B9D}"/>
                </a:ext>
              </a:extLst>
            </p:cNvPr>
            <p:cNvSpPr/>
            <p:nvPr/>
          </p:nvSpPr>
          <p:spPr>
            <a:xfrm>
              <a:off x="2983583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77AE27F-388A-CEBD-6884-FC3062410B49}"/>
                </a:ext>
              </a:extLst>
            </p:cNvPr>
            <p:cNvSpPr/>
            <p:nvPr/>
          </p:nvSpPr>
          <p:spPr>
            <a:xfrm>
              <a:off x="347534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5229701-C407-6ED4-5A9A-5C2695642FFD}"/>
                </a:ext>
              </a:extLst>
            </p:cNvPr>
            <p:cNvSpPr/>
            <p:nvPr/>
          </p:nvSpPr>
          <p:spPr>
            <a:xfrm>
              <a:off x="3967113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236EA73-E8A2-B90B-C0F0-33CF2085B777}"/>
                </a:ext>
              </a:extLst>
            </p:cNvPr>
            <p:cNvSpPr/>
            <p:nvPr/>
          </p:nvSpPr>
          <p:spPr>
            <a:xfrm>
              <a:off x="4458878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BA7D0E-F0CE-5006-D92C-FCF47FB0F7AB}"/>
                </a:ext>
              </a:extLst>
            </p:cNvPr>
            <p:cNvSpPr/>
            <p:nvPr/>
          </p:nvSpPr>
          <p:spPr>
            <a:xfrm>
              <a:off x="4950643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1E0D9DF-00BF-1C68-90B1-565073446E2E}"/>
                </a:ext>
              </a:extLst>
            </p:cNvPr>
            <p:cNvSpPr/>
            <p:nvPr/>
          </p:nvSpPr>
          <p:spPr>
            <a:xfrm>
              <a:off x="544240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4DF6400-FCA8-158C-E75B-18A96F5B0312}"/>
                </a:ext>
              </a:extLst>
            </p:cNvPr>
            <p:cNvSpPr/>
            <p:nvPr/>
          </p:nvSpPr>
          <p:spPr>
            <a:xfrm>
              <a:off x="593731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457D991-C165-CBD0-A642-57982F82DDD2}"/>
                </a:ext>
              </a:extLst>
            </p:cNvPr>
            <p:cNvSpPr/>
            <p:nvPr/>
          </p:nvSpPr>
          <p:spPr>
            <a:xfrm>
              <a:off x="642908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064E2A0-E989-8C54-1458-43CD3994E3CC}"/>
                </a:ext>
              </a:extLst>
            </p:cNvPr>
            <p:cNvSpPr/>
            <p:nvPr/>
          </p:nvSpPr>
          <p:spPr>
            <a:xfrm>
              <a:off x="6920846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F9E025D-D57F-2E8C-AD58-0A94C86948C0}"/>
                </a:ext>
              </a:extLst>
            </p:cNvPr>
            <p:cNvSpPr/>
            <p:nvPr/>
          </p:nvSpPr>
          <p:spPr>
            <a:xfrm>
              <a:off x="741261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B3C4828-E607-CB26-F498-D2FBE2E1595F}"/>
                </a:ext>
              </a:extLst>
            </p:cNvPr>
            <p:cNvSpPr/>
            <p:nvPr/>
          </p:nvSpPr>
          <p:spPr>
            <a:xfrm>
              <a:off x="790437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44DB01D-5D56-E421-F467-61A9F106A30F}"/>
                </a:ext>
              </a:extLst>
            </p:cNvPr>
            <p:cNvSpPr/>
            <p:nvPr/>
          </p:nvSpPr>
          <p:spPr>
            <a:xfrm>
              <a:off x="8396141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95C7B6A-3E58-6FFB-6FB5-DF0789DAB2C8}"/>
                </a:ext>
              </a:extLst>
            </p:cNvPr>
            <p:cNvSpPr/>
            <p:nvPr/>
          </p:nvSpPr>
          <p:spPr>
            <a:xfrm>
              <a:off x="8887906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70BEF42-B04A-EA4D-3BFB-0CD4F7889269}"/>
                </a:ext>
              </a:extLst>
            </p:cNvPr>
            <p:cNvSpPr/>
            <p:nvPr/>
          </p:nvSpPr>
          <p:spPr>
            <a:xfrm>
              <a:off x="9379671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DC85398-CBB5-C884-268D-AADDC16588A0}"/>
                </a:ext>
              </a:extLst>
            </p:cNvPr>
            <p:cNvSpPr/>
            <p:nvPr/>
          </p:nvSpPr>
          <p:spPr>
            <a:xfrm>
              <a:off x="9871436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4C833A1-723C-28B1-4D5E-E4F42FE9A02D}"/>
                </a:ext>
              </a:extLst>
            </p:cNvPr>
            <p:cNvSpPr/>
            <p:nvPr/>
          </p:nvSpPr>
          <p:spPr>
            <a:xfrm>
              <a:off x="10363201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981F9C8-427D-7B6F-E619-891BAD3C6B3C}"/>
                </a:ext>
              </a:extLst>
            </p:cNvPr>
            <p:cNvSpPr/>
            <p:nvPr/>
          </p:nvSpPr>
          <p:spPr>
            <a:xfrm>
              <a:off x="2983583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ACA192B-4225-1222-2E32-F673D7984247}"/>
                </a:ext>
              </a:extLst>
            </p:cNvPr>
            <p:cNvSpPr/>
            <p:nvPr/>
          </p:nvSpPr>
          <p:spPr>
            <a:xfrm>
              <a:off x="347534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8D8E170-3126-965F-6DF2-CF21A8153DAE}"/>
                </a:ext>
              </a:extLst>
            </p:cNvPr>
            <p:cNvSpPr/>
            <p:nvPr/>
          </p:nvSpPr>
          <p:spPr>
            <a:xfrm>
              <a:off x="3967113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B6117D6-9A26-0B10-066F-558F71002A2E}"/>
                </a:ext>
              </a:extLst>
            </p:cNvPr>
            <p:cNvSpPr/>
            <p:nvPr/>
          </p:nvSpPr>
          <p:spPr>
            <a:xfrm>
              <a:off x="4458878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B85D287-8A66-AAC9-AF11-B35CBB871B0D}"/>
                </a:ext>
              </a:extLst>
            </p:cNvPr>
            <p:cNvSpPr/>
            <p:nvPr/>
          </p:nvSpPr>
          <p:spPr>
            <a:xfrm>
              <a:off x="4950643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8A8BBCF-C6EB-09CD-AA8C-AC9A2931754C}"/>
                </a:ext>
              </a:extLst>
            </p:cNvPr>
            <p:cNvSpPr/>
            <p:nvPr/>
          </p:nvSpPr>
          <p:spPr>
            <a:xfrm>
              <a:off x="544240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5D9C554-9B8D-1A52-03D7-3B935F98F4D5}"/>
                </a:ext>
              </a:extLst>
            </p:cNvPr>
            <p:cNvSpPr/>
            <p:nvPr/>
          </p:nvSpPr>
          <p:spPr>
            <a:xfrm>
              <a:off x="593731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40BB451-8EB2-FC66-1405-EB59D8AC04CA}"/>
                </a:ext>
              </a:extLst>
            </p:cNvPr>
            <p:cNvSpPr/>
            <p:nvPr/>
          </p:nvSpPr>
          <p:spPr>
            <a:xfrm>
              <a:off x="642908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AC65370-07E4-6711-0CAB-5E8F99F37779}"/>
                </a:ext>
              </a:extLst>
            </p:cNvPr>
            <p:cNvSpPr/>
            <p:nvPr/>
          </p:nvSpPr>
          <p:spPr>
            <a:xfrm>
              <a:off x="6920846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E58B2E1-3504-3954-17EB-227120FB53D8}"/>
                </a:ext>
              </a:extLst>
            </p:cNvPr>
            <p:cNvSpPr/>
            <p:nvPr/>
          </p:nvSpPr>
          <p:spPr>
            <a:xfrm>
              <a:off x="741261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78F2944-B44C-8F58-DEF2-874A677B56F2}"/>
                </a:ext>
              </a:extLst>
            </p:cNvPr>
            <p:cNvSpPr/>
            <p:nvPr/>
          </p:nvSpPr>
          <p:spPr>
            <a:xfrm>
              <a:off x="790437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007435B-A815-A4CD-21CD-0B31D39EA988}"/>
                </a:ext>
              </a:extLst>
            </p:cNvPr>
            <p:cNvSpPr/>
            <p:nvPr/>
          </p:nvSpPr>
          <p:spPr>
            <a:xfrm>
              <a:off x="8396141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2C23AF7-0AE5-6C5F-FA34-BFFB1DD11661}"/>
                </a:ext>
              </a:extLst>
            </p:cNvPr>
            <p:cNvSpPr/>
            <p:nvPr/>
          </p:nvSpPr>
          <p:spPr>
            <a:xfrm>
              <a:off x="8887906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67AB716-A913-930A-90C7-3DE6D41E4280}"/>
                </a:ext>
              </a:extLst>
            </p:cNvPr>
            <p:cNvSpPr/>
            <p:nvPr/>
          </p:nvSpPr>
          <p:spPr>
            <a:xfrm>
              <a:off x="9379671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D14BBBE-37AD-DA54-998E-75BB1A3637A3}"/>
                </a:ext>
              </a:extLst>
            </p:cNvPr>
            <p:cNvSpPr/>
            <p:nvPr/>
          </p:nvSpPr>
          <p:spPr>
            <a:xfrm>
              <a:off x="9871436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BA8093B-43C8-4838-7FEC-6AA4B37F005D}"/>
                </a:ext>
              </a:extLst>
            </p:cNvPr>
            <p:cNvSpPr/>
            <p:nvPr/>
          </p:nvSpPr>
          <p:spPr>
            <a:xfrm>
              <a:off x="10363201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C9CA3B0A-460F-4413-8864-CFE83BDCB100}"/>
                    </a:ext>
                  </a:extLst>
                </p:cNvPr>
                <p:cNvSpPr txBox="1"/>
                <p:nvPr/>
              </p:nvSpPr>
              <p:spPr>
                <a:xfrm>
                  <a:off x="6749592" y="2739154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C9CA3B0A-460F-4413-8864-CFE83BDCB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92" y="2739154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304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E14C1828-B80D-885F-B1A5-C2440151A7C2}"/>
                </a:ext>
              </a:extLst>
            </p:cNvPr>
            <p:cNvGrpSpPr/>
            <p:nvPr/>
          </p:nvGrpSpPr>
          <p:grpSpPr>
            <a:xfrm>
              <a:off x="5637229" y="3643461"/>
              <a:ext cx="980387" cy="2446254"/>
              <a:chOff x="5637229" y="3643461"/>
              <a:chExt cx="980387" cy="2446254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F6FC71B-2467-0FDE-EA32-520FCDAC0B27}"/>
                  </a:ext>
                </a:extLst>
              </p:cNvPr>
              <p:cNvCxnSpPr/>
              <p:nvPr/>
            </p:nvCxnSpPr>
            <p:spPr>
              <a:xfrm flipV="1">
                <a:off x="5637229" y="5599522"/>
                <a:ext cx="458771" cy="490193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92DC1B05-4054-5550-66F7-9DB77F30F9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5147035"/>
                <a:ext cx="0" cy="45248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D550D9E-06FC-5B81-C8EA-A5558E6EB1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37229" y="4637988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7CD8603-05FE-66AC-E874-A278A41C12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937" y="4143081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3DE57B4-0FF6-673E-8EEA-D91B738CC7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1707" y="3643461"/>
                <a:ext cx="505909" cy="499620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Left Brace 7">
            <a:extLst>
              <a:ext uri="{FF2B5EF4-FFF2-40B4-BE49-F238E27FC236}">
                <a16:creationId xmlns:a16="http://schemas.microsoft.com/office/drawing/2014/main" id="{6193D208-45D6-ECD6-962C-491AE5318DB8}"/>
              </a:ext>
            </a:extLst>
          </p:cNvPr>
          <p:cNvSpPr/>
          <p:nvPr/>
        </p:nvSpPr>
        <p:spPr>
          <a:xfrm>
            <a:off x="2479251" y="3695308"/>
            <a:ext cx="631596" cy="2432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0CFA4-8608-C0AA-7F9D-9491D2367197}"/>
              </a:ext>
            </a:extLst>
          </p:cNvPr>
          <p:cNvSpPr txBox="1"/>
          <p:nvPr/>
        </p:nvSpPr>
        <p:spPr>
          <a:xfrm>
            <a:off x="1329180" y="4644761"/>
            <a:ext cx="131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through n-1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2FD4630-77ED-0D3F-E454-62B4FC8E6C19}"/>
              </a:ext>
            </a:extLst>
          </p:cNvPr>
          <p:cNvSpPr/>
          <p:nvPr/>
        </p:nvSpPr>
        <p:spPr>
          <a:xfrm rot="16200000">
            <a:off x="6904586" y="2352537"/>
            <a:ext cx="293330" cy="7824246"/>
          </a:xfrm>
          <a:prstGeom prst="leftBrace">
            <a:avLst>
              <a:gd name="adj1" fmla="val 8333"/>
              <a:gd name="adj2" fmla="val 503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D81FA8-5EEE-0A52-2D1D-6338C81EDBB5}"/>
              </a:ext>
            </a:extLst>
          </p:cNvPr>
          <p:cNvSpPr txBox="1"/>
          <p:nvPr/>
        </p:nvSpPr>
        <p:spPr>
          <a:xfrm>
            <a:off x="6923989" y="6345336"/>
            <a:ext cx="4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BC96A-0D5F-2030-664D-5740C6D4E957}"/>
              </a:ext>
            </a:extLst>
          </p:cNvPr>
          <p:cNvSpPr/>
          <p:nvPr/>
        </p:nvSpPr>
        <p:spPr>
          <a:xfrm>
            <a:off x="6096000" y="3167406"/>
            <a:ext cx="1464297" cy="1036949"/>
          </a:xfrm>
          <a:prstGeom prst="rect">
            <a:avLst/>
          </a:prstGeom>
          <a:noFill/>
          <a:ln w="539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DD7D-8260-BBDA-9E84-CEAEAA90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0F7F-9928-936D-05CE-0359492E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B2BBC9-8AE5-95CF-60A6-D4F3446E9C03}"/>
                  </a:ext>
                </a:extLst>
              </p:cNvPr>
              <p:cNvSpPr/>
              <p:nvPr/>
            </p:nvSpPr>
            <p:spPr>
              <a:xfrm>
                <a:off x="5294721" y="1807590"/>
                <a:ext cx="1621410" cy="16214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B2BBC9-8AE5-95CF-60A6-D4F3446E9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1" y="1807590"/>
                <a:ext cx="1621410" cy="162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D9DAE27-6605-FA74-99F0-CA884823DE9F}"/>
              </a:ext>
            </a:extLst>
          </p:cNvPr>
          <p:cNvSpPr/>
          <p:nvPr/>
        </p:nvSpPr>
        <p:spPr>
          <a:xfrm>
            <a:off x="7162799" y="1807590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7962E-F898-69B5-963D-476DE4A54B79}"/>
              </a:ext>
            </a:extLst>
          </p:cNvPr>
          <p:cNvSpPr/>
          <p:nvPr/>
        </p:nvSpPr>
        <p:spPr>
          <a:xfrm>
            <a:off x="3426643" y="1807590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0A91BD8-7A95-704C-8519-07657992C6D7}"/>
                  </a:ext>
                </a:extLst>
              </p:cNvPr>
              <p:cNvSpPr/>
              <p:nvPr/>
            </p:nvSpPr>
            <p:spPr>
              <a:xfrm>
                <a:off x="5294722" y="3637961"/>
                <a:ext cx="1621410" cy="162141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0A91BD8-7A95-704C-8519-07657992C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2" y="3637961"/>
                <a:ext cx="1621410" cy="162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9F12E5-F48D-1AA5-1C17-DE70F492CB07}"/>
                  </a:ext>
                </a:extLst>
              </p:cNvPr>
              <p:cNvSpPr/>
              <p:nvPr/>
            </p:nvSpPr>
            <p:spPr>
              <a:xfrm>
                <a:off x="7162800" y="3637961"/>
                <a:ext cx="1621410" cy="162141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9F12E5-F48D-1AA5-1C17-DE70F492C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637961"/>
                <a:ext cx="1621410" cy="162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24692B-EA35-08B0-7344-561A6D2EEA23}"/>
                  </a:ext>
                </a:extLst>
              </p:cNvPr>
              <p:cNvSpPr/>
              <p:nvPr/>
            </p:nvSpPr>
            <p:spPr>
              <a:xfrm>
                <a:off x="3426644" y="3637961"/>
                <a:ext cx="1621410" cy="16214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24692B-EA35-08B0-7344-561A6D2EE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44" y="3637961"/>
                <a:ext cx="1621410" cy="162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60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C6E0-D171-44CD-202D-2C2FDAC6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EEA-0B84-FDC0-EFD4-D0E66646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A3D9A7-1A60-449D-E434-AC70BD8F70E5}"/>
                  </a:ext>
                </a:extLst>
              </p:cNvPr>
              <p:cNvSpPr/>
              <p:nvPr/>
            </p:nvSpPr>
            <p:spPr>
              <a:xfrm>
                <a:off x="5294721" y="959175"/>
                <a:ext cx="1621410" cy="16214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A3D9A7-1A60-449D-E434-AC70BD8F7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1" y="959175"/>
                <a:ext cx="1621410" cy="162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58A1581-4EBD-3A56-BBE1-50D9E7F35416}"/>
              </a:ext>
            </a:extLst>
          </p:cNvPr>
          <p:cNvSpPr/>
          <p:nvPr/>
        </p:nvSpPr>
        <p:spPr>
          <a:xfrm>
            <a:off x="7162799" y="959175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DC5C81-8020-7206-951E-8A4B429056D7}"/>
              </a:ext>
            </a:extLst>
          </p:cNvPr>
          <p:cNvSpPr/>
          <p:nvPr/>
        </p:nvSpPr>
        <p:spPr>
          <a:xfrm>
            <a:off x="3426643" y="959175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40C677-31A2-EB12-8B58-0C9F84AA4C08}"/>
                  </a:ext>
                </a:extLst>
              </p:cNvPr>
              <p:cNvSpPr/>
              <p:nvPr/>
            </p:nvSpPr>
            <p:spPr>
              <a:xfrm>
                <a:off x="5294722" y="2789546"/>
                <a:ext cx="1621410" cy="162141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40C677-31A2-EB12-8B58-0C9F84AA4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2" y="2789546"/>
                <a:ext cx="1621410" cy="162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CFEE0-E6B7-9A4E-496F-8DD9B7F967B0}"/>
                  </a:ext>
                </a:extLst>
              </p:cNvPr>
              <p:cNvSpPr/>
              <p:nvPr/>
            </p:nvSpPr>
            <p:spPr>
              <a:xfrm>
                <a:off x="7162800" y="2789546"/>
                <a:ext cx="1621410" cy="162141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CFEE0-E6B7-9A4E-496F-8DD9B7F96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789546"/>
                <a:ext cx="1621410" cy="162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D615C4-045F-A3E4-8A4F-9B16CCDC3C16}"/>
                  </a:ext>
                </a:extLst>
              </p:cNvPr>
              <p:cNvSpPr/>
              <p:nvPr/>
            </p:nvSpPr>
            <p:spPr>
              <a:xfrm>
                <a:off x="3426644" y="2789546"/>
                <a:ext cx="1621410" cy="16214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D615C4-045F-A3E4-8A4F-9B16CCDC3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44" y="2789546"/>
                <a:ext cx="1621410" cy="162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2C96EFE-EA48-2AFB-9BAB-D87529682162}"/>
              </a:ext>
            </a:extLst>
          </p:cNvPr>
          <p:cNvGrpSpPr/>
          <p:nvPr/>
        </p:nvGrpSpPr>
        <p:grpSpPr>
          <a:xfrm>
            <a:off x="3188609" y="4763993"/>
            <a:ext cx="5814782" cy="1793257"/>
            <a:chOff x="2802923" y="4754566"/>
            <a:chExt cx="5814782" cy="1793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3DBC5A-62AD-5742-32B2-2DE0A7635520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3259097" cy="5178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3DBC5A-62AD-5742-32B2-2DE0A7635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3259097" cy="517834"/>
                </a:xfrm>
                <a:prstGeom prst="rect">
                  <a:avLst/>
                </a:prstGeom>
                <a:blipFill>
                  <a:blip r:embed="rId6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E3571066-8915-792F-F1C7-1D33414C9071}"/>
                </a:ext>
              </a:extLst>
            </p:cNvPr>
            <p:cNvSpPr/>
            <p:nvPr/>
          </p:nvSpPr>
          <p:spPr>
            <a:xfrm>
              <a:off x="6043166" y="4754566"/>
              <a:ext cx="480184" cy="1793257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D2FAAFB-70F4-31F0-E0A2-AD2B56169190}"/>
                    </a:ext>
                  </a:extLst>
                </p:cNvPr>
                <p:cNvSpPr txBox="1"/>
                <p:nvPr/>
              </p:nvSpPr>
              <p:spPr>
                <a:xfrm>
                  <a:off x="6491927" y="4812695"/>
                  <a:ext cx="21037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D2FAAFB-70F4-31F0-E0A2-AD2B56169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927" y="4812695"/>
                  <a:ext cx="210378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3C6A409-4EC3-68CC-E481-1FBA8EA225AC}"/>
                    </a:ext>
                  </a:extLst>
                </p:cNvPr>
                <p:cNvSpPr txBox="1"/>
                <p:nvPr/>
              </p:nvSpPr>
              <p:spPr>
                <a:xfrm>
                  <a:off x="6513924" y="5409842"/>
                  <a:ext cx="15678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3C6A409-4EC3-68CC-E481-1FBA8EA22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24" y="5409842"/>
                  <a:ext cx="156780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E36D67-6B82-1BCF-8F77-5B6424D1D126}"/>
                    </a:ext>
                  </a:extLst>
                </p:cNvPr>
                <p:cNvSpPr txBox="1"/>
                <p:nvPr/>
              </p:nvSpPr>
              <p:spPr>
                <a:xfrm>
                  <a:off x="6513924" y="6001315"/>
                  <a:ext cx="21037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E36D67-6B82-1BCF-8F77-5B6424D1D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24" y="6001315"/>
                  <a:ext cx="210378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63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04E1-124A-C725-932D-84DBF1468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3116-E9AF-3C12-FF95-0CA88955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1FC3B49-68CD-8CDE-8465-77F8A24FBA19}"/>
                  </a:ext>
                </a:extLst>
              </p:cNvPr>
              <p:cNvSpPr txBox="1"/>
              <p:nvPr/>
            </p:nvSpPr>
            <p:spPr>
              <a:xfrm>
                <a:off x="1603002" y="998651"/>
                <a:ext cx="7657707" cy="9541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Want to delete the minimum energy seam from top to bottom.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1FC3B49-68CD-8CDE-8465-77F8A24FB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02" y="998651"/>
                <a:ext cx="7657707" cy="954107"/>
              </a:xfrm>
              <a:prstGeom prst="rect">
                <a:avLst/>
              </a:prstGeom>
              <a:blipFill>
                <a:blip r:embed="rId2"/>
                <a:stretch>
                  <a:fillRect t="-6494" r="-1157" b="-155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047C84F-0544-B276-DEDE-34DD497F9346}"/>
              </a:ext>
            </a:extLst>
          </p:cNvPr>
          <p:cNvGrpSpPr/>
          <p:nvPr/>
        </p:nvGrpSpPr>
        <p:grpSpPr>
          <a:xfrm>
            <a:off x="2187022" y="1825475"/>
            <a:ext cx="8776352" cy="4889193"/>
            <a:chOff x="2187022" y="1825475"/>
            <a:chExt cx="8776352" cy="48891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EA6C06-558C-0C0C-80EE-579A61EA5FD7}"/>
                </a:ext>
              </a:extLst>
            </p:cNvPr>
            <p:cNvSpPr/>
            <p:nvPr/>
          </p:nvSpPr>
          <p:spPr>
            <a:xfrm>
              <a:off x="3165048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A194C2-B26C-13AD-83F4-F121C3C8B9BE}"/>
                </a:ext>
              </a:extLst>
            </p:cNvPr>
            <p:cNvSpPr/>
            <p:nvPr/>
          </p:nvSpPr>
          <p:spPr>
            <a:xfrm>
              <a:off x="365681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EEE903-8419-B1BA-CA44-0341435FED22}"/>
                </a:ext>
              </a:extLst>
            </p:cNvPr>
            <p:cNvSpPr/>
            <p:nvPr/>
          </p:nvSpPr>
          <p:spPr>
            <a:xfrm>
              <a:off x="4148578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C25BAC-BE31-60E7-310D-AEF66F0CC67B}"/>
                </a:ext>
              </a:extLst>
            </p:cNvPr>
            <p:cNvSpPr/>
            <p:nvPr/>
          </p:nvSpPr>
          <p:spPr>
            <a:xfrm>
              <a:off x="4640343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67368A-733C-ECB7-03AF-F554DC6A1EE3}"/>
                </a:ext>
              </a:extLst>
            </p:cNvPr>
            <p:cNvSpPr/>
            <p:nvPr/>
          </p:nvSpPr>
          <p:spPr>
            <a:xfrm>
              <a:off x="5132108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B218F-C42B-BDC4-3370-760A2F55CD15}"/>
                </a:ext>
              </a:extLst>
            </p:cNvPr>
            <p:cNvSpPr/>
            <p:nvPr/>
          </p:nvSpPr>
          <p:spPr>
            <a:xfrm>
              <a:off x="562387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54AA6D-AF1E-EAA6-146D-D6DA02BF9F79}"/>
                </a:ext>
              </a:extLst>
            </p:cNvPr>
            <p:cNvSpPr/>
            <p:nvPr/>
          </p:nvSpPr>
          <p:spPr>
            <a:xfrm>
              <a:off x="6118781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7DC594-FDF9-97BC-F2D3-BC916B2EAA05}"/>
                </a:ext>
              </a:extLst>
            </p:cNvPr>
            <p:cNvSpPr/>
            <p:nvPr/>
          </p:nvSpPr>
          <p:spPr>
            <a:xfrm>
              <a:off x="6610546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55FBE3-645E-5650-5D49-B39CD9727E8F}"/>
                </a:ext>
              </a:extLst>
            </p:cNvPr>
            <p:cNvSpPr/>
            <p:nvPr/>
          </p:nvSpPr>
          <p:spPr>
            <a:xfrm>
              <a:off x="7102311" y="227971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6A2A9A-8008-554F-EA73-0D00C1B19C83}"/>
                </a:ext>
              </a:extLst>
            </p:cNvPr>
            <p:cNvSpPr/>
            <p:nvPr/>
          </p:nvSpPr>
          <p:spPr>
            <a:xfrm>
              <a:off x="7594076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5D54B7-A280-DB45-0DE2-3ECE9DA302C6}"/>
                </a:ext>
              </a:extLst>
            </p:cNvPr>
            <p:cNvSpPr/>
            <p:nvPr/>
          </p:nvSpPr>
          <p:spPr>
            <a:xfrm>
              <a:off x="8085841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96A640-E674-9DCF-26A5-6E9169C7138B}"/>
                </a:ext>
              </a:extLst>
            </p:cNvPr>
            <p:cNvSpPr/>
            <p:nvPr/>
          </p:nvSpPr>
          <p:spPr>
            <a:xfrm>
              <a:off x="8577606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0DB8A3-3646-27A0-5A2F-F6E2FE5163D4}"/>
                </a:ext>
              </a:extLst>
            </p:cNvPr>
            <p:cNvSpPr/>
            <p:nvPr/>
          </p:nvSpPr>
          <p:spPr>
            <a:xfrm>
              <a:off x="9069371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10E279-E40F-6FAC-165E-6467794DE071}"/>
                </a:ext>
              </a:extLst>
            </p:cNvPr>
            <p:cNvSpPr/>
            <p:nvPr/>
          </p:nvSpPr>
          <p:spPr>
            <a:xfrm>
              <a:off x="9561136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5CC4E4-317C-D64E-0CCB-7BD39C1BDB64}"/>
                </a:ext>
              </a:extLst>
            </p:cNvPr>
            <p:cNvSpPr/>
            <p:nvPr/>
          </p:nvSpPr>
          <p:spPr>
            <a:xfrm>
              <a:off x="10052901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863BF9-2CBF-FC02-C403-0AC53C314C25}"/>
                </a:ext>
              </a:extLst>
            </p:cNvPr>
            <p:cNvSpPr/>
            <p:nvPr/>
          </p:nvSpPr>
          <p:spPr>
            <a:xfrm>
              <a:off x="10544666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EE98A0-56DC-17D8-002D-0F57FFECE6DF}"/>
                </a:ext>
              </a:extLst>
            </p:cNvPr>
            <p:cNvSpPr/>
            <p:nvPr/>
          </p:nvSpPr>
          <p:spPr>
            <a:xfrm>
              <a:off x="3165048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7D6EB3-1C01-2D93-74D8-AF9A1C1A165C}"/>
                </a:ext>
              </a:extLst>
            </p:cNvPr>
            <p:cNvSpPr/>
            <p:nvPr/>
          </p:nvSpPr>
          <p:spPr>
            <a:xfrm>
              <a:off x="365681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0760D5-E1FC-16D8-9A5D-4D1E6F336CEC}"/>
                </a:ext>
              </a:extLst>
            </p:cNvPr>
            <p:cNvSpPr/>
            <p:nvPr/>
          </p:nvSpPr>
          <p:spPr>
            <a:xfrm>
              <a:off x="4148578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93A5B0-4A4F-C657-FA4E-37C98C6295EF}"/>
                </a:ext>
              </a:extLst>
            </p:cNvPr>
            <p:cNvSpPr/>
            <p:nvPr/>
          </p:nvSpPr>
          <p:spPr>
            <a:xfrm>
              <a:off x="4640343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1524047-4877-4BBB-6DBC-0D00694B7745}"/>
                </a:ext>
              </a:extLst>
            </p:cNvPr>
            <p:cNvSpPr/>
            <p:nvPr/>
          </p:nvSpPr>
          <p:spPr>
            <a:xfrm>
              <a:off x="5132108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06F055-BFA7-2100-7D73-9F456B6D8B15}"/>
                </a:ext>
              </a:extLst>
            </p:cNvPr>
            <p:cNvSpPr/>
            <p:nvPr/>
          </p:nvSpPr>
          <p:spPr>
            <a:xfrm>
              <a:off x="562387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C5EF30-B23F-307E-4E23-B214A10BAF23}"/>
                </a:ext>
              </a:extLst>
            </p:cNvPr>
            <p:cNvSpPr/>
            <p:nvPr/>
          </p:nvSpPr>
          <p:spPr>
            <a:xfrm>
              <a:off x="6118781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12CDD1A-BFCF-8033-E72B-E02D9C5D1080}"/>
                </a:ext>
              </a:extLst>
            </p:cNvPr>
            <p:cNvSpPr/>
            <p:nvPr/>
          </p:nvSpPr>
          <p:spPr>
            <a:xfrm>
              <a:off x="6610546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53104E-19B5-7BBF-1695-99A5CB0B67D9}"/>
                </a:ext>
              </a:extLst>
            </p:cNvPr>
            <p:cNvSpPr/>
            <p:nvPr/>
          </p:nvSpPr>
          <p:spPr>
            <a:xfrm>
              <a:off x="7102311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151775-0670-FA45-84D6-D25B848E37A0}"/>
                </a:ext>
              </a:extLst>
            </p:cNvPr>
            <p:cNvSpPr/>
            <p:nvPr/>
          </p:nvSpPr>
          <p:spPr>
            <a:xfrm>
              <a:off x="7594076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23D9299-8ADC-612F-922E-8991439333E8}"/>
                </a:ext>
              </a:extLst>
            </p:cNvPr>
            <p:cNvSpPr/>
            <p:nvPr/>
          </p:nvSpPr>
          <p:spPr>
            <a:xfrm>
              <a:off x="8085841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8BDEC5-0650-DF7D-85BA-65293B5566D7}"/>
                </a:ext>
              </a:extLst>
            </p:cNvPr>
            <p:cNvSpPr/>
            <p:nvPr/>
          </p:nvSpPr>
          <p:spPr>
            <a:xfrm>
              <a:off x="8577606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11059A-3EB3-D8E3-9AEC-31989F990B24}"/>
                </a:ext>
              </a:extLst>
            </p:cNvPr>
            <p:cNvSpPr/>
            <p:nvPr/>
          </p:nvSpPr>
          <p:spPr>
            <a:xfrm>
              <a:off x="9069371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5C63FC-49A7-507A-4A5A-D9315F6A7CD9}"/>
                </a:ext>
              </a:extLst>
            </p:cNvPr>
            <p:cNvSpPr/>
            <p:nvPr/>
          </p:nvSpPr>
          <p:spPr>
            <a:xfrm>
              <a:off x="9561136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549FE1-3702-9D4B-AD48-56B36A64F2A7}"/>
                </a:ext>
              </a:extLst>
            </p:cNvPr>
            <p:cNvSpPr/>
            <p:nvPr/>
          </p:nvSpPr>
          <p:spPr>
            <a:xfrm>
              <a:off x="10052901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A7BD723-5FB0-6979-A373-407D769C28B4}"/>
                </a:ext>
              </a:extLst>
            </p:cNvPr>
            <p:cNvSpPr/>
            <p:nvPr/>
          </p:nvSpPr>
          <p:spPr>
            <a:xfrm>
              <a:off x="10544666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01ECC53-35D3-7D91-D6B6-1C80C04EF058}"/>
                </a:ext>
              </a:extLst>
            </p:cNvPr>
            <p:cNvSpPr/>
            <p:nvPr/>
          </p:nvSpPr>
          <p:spPr>
            <a:xfrm>
              <a:off x="3165048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14B812-60AF-FD41-6CD1-2ECC1A8880A6}"/>
                </a:ext>
              </a:extLst>
            </p:cNvPr>
            <p:cNvSpPr/>
            <p:nvPr/>
          </p:nvSpPr>
          <p:spPr>
            <a:xfrm>
              <a:off x="3656813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9A3C82-FAB5-8769-C18A-C9F2C5D76C64}"/>
                </a:ext>
              </a:extLst>
            </p:cNvPr>
            <p:cNvSpPr/>
            <p:nvPr/>
          </p:nvSpPr>
          <p:spPr>
            <a:xfrm>
              <a:off x="4148578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F3007F-B13B-DB65-9532-9815AB7E18A8}"/>
                </a:ext>
              </a:extLst>
            </p:cNvPr>
            <p:cNvSpPr/>
            <p:nvPr/>
          </p:nvSpPr>
          <p:spPr>
            <a:xfrm>
              <a:off x="4640343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7455D8-5AA9-244D-2D28-AED6049ACAE5}"/>
                </a:ext>
              </a:extLst>
            </p:cNvPr>
            <p:cNvSpPr/>
            <p:nvPr/>
          </p:nvSpPr>
          <p:spPr>
            <a:xfrm>
              <a:off x="5132108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A600510-62CD-8AA7-E673-4EF8730EEA6B}"/>
                </a:ext>
              </a:extLst>
            </p:cNvPr>
            <p:cNvSpPr/>
            <p:nvPr/>
          </p:nvSpPr>
          <p:spPr>
            <a:xfrm>
              <a:off x="5623873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9A4EA0B-7FBE-8B07-C9EC-4A0C4357D682}"/>
                </a:ext>
              </a:extLst>
            </p:cNvPr>
            <p:cNvSpPr/>
            <p:nvPr/>
          </p:nvSpPr>
          <p:spPr>
            <a:xfrm>
              <a:off x="6118781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EB278D-0BB0-59F9-F6DE-4B54FE868E21}"/>
                </a:ext>
              </a:extLst>
            </p:cNvPr>
            <p:cNvSpPr/>
            <p:nvPr/>
          </p:nvSpPr>
          <p:spPr>
            <a:xfrm>
              <a:off x="6610546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6795439-D542-F1EA-9AB4-91A5800C535C}"/>
                </a:ext>
              </a:extLst>
            </p:cNvPr>
            <p:cNvSpPr/>
            <p:nvPr/>
          </p:nvSpPr>
          <p:spPr>
            <a:xfrm>
              <a:off x="7102311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4E7A72-5958-6FBE-52C2-38BBF85A81C9}"/>
                </a:ext>
              </a:extLst>
            </p:cNvPr>
            <p:cNvSpPr/>
            <p:nvPr/>
          </p:nvSpPr>
          <p:spPr>
            <a:xfrm>
              <a:off x="7594076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EF137F4-2E45-5CE0-BAF6-0D99AFC00183}"/>
                </a:ext>
              </a:extLst>
            </p:cNvPr>
            <p:cNvSpPr/>
            <p:nvPr/>
          </p:nvSpPr>
          <p:spPr>
            <a:xfrm>
              <a:off x="8085841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0CE142-117C-90BD-8FD2-E00233BCA587}"/>
                </a:ext>
              </a:extLst>
            </p:cNvPr>
            <p:cNvSpPr/>
            <p:nvPr/>
          </p:nvSpPr>
          <p:spPr>
            <a:xfrm>
              <a:off x="8577606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8AE94B-866F-4FBC-8992-279BAC8B3193}"/>
                </a:ext>
              </a:extLst>
            </p:cNvPr>
            <p:cNvSpPr/>
            <p:nvPr/>
          </p:nvSpPr>
          <p:spPr>
            <a:xfrm>
              <a:off x="9069371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0D2D34-B135-0538-B76C-272C521B902B}"/>
                </a:ext>
              </a:extLst>
            </p:cNvPr>
            <p:cNvSpPr/>
            <p:nvPr/>
          </p:nvSpPr>
          <p:spPr>
            <a:xfrm>
              <a:off x="9561136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EB89CC-C7E4-F62E-316F-6E985CA1ACCA}"/>
                </a:ext>
              </a:extLst>
            </p:cNvPr>
            <p:cNvSpPr/>
            <p:nvPr/>
          </p:nvSpPr>
          <p:spPr>
            <a:xfrm>
              <a:off x="10052901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6C7164-C10E-9210-0EB1-9C3AE3CFF21A}"/>
                </a:ext>
              </a:extLst>
            </p:cNvPr>
            <p:cNvSpPr/>
            <p:nvPr/>
          </p:nvSpPr>
          <p:spPr>
            <a:xfrm>
              <a:off x="10544666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B3A390-E213-CF46-164A-AD700C83E30F}"/>
                </a:ext>
              </a:extLst>
            </p:cNvPr>
            <p:cNvSpPr/>
            <p:nvPr/>
          </p:nvSpPr>
          <p:spPr>
            <a:xfrm>
              <a:off x="3165048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7CA1EFD-F001-8EEE-8408-53A8233F38AE}"/>
                </a:ext>
              </a:extLst>
            </p:cNvPr>
            <p:cNvSpPr/>
            <p:nvPr/>
          </p:nvSpPr>
          <p:spPr>
            <a:xfrm>
              <a:off x="3656813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87A8E4-A333-47DA-E3F2-8F7FC78B2AC4}"/>
                </a:ext>
              </a:extLst>
            </p:cNvPr>
            <p:cNvSpPr/>
            <p:nvPr/>
          </p:nvSpPr>
          <p:spPr>
            <a:xfrm>
              <a:off x="4148578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CE31BDA-9A10-0906-A758-48B40FBECCCF}"/>
                </a:ext>
              </a:extLst>
            </p:cNvPr>
            <p:cNvSpPr/>
            <p:nvPr/>
          </p:nvSpPr>
          <p:spPr>
            <a:xfrm>
              <a:off x="4640343" y="37440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B9CA442-F1AC-6EF0-6B3F-8870C6B2D409}"/>
                </a:ext>
              </a:extLst>
            </p:cNvPr>
            <p:cNvSpPr/>
            <p:nvPr/>
          </p:nvSpPr>
          <p:spPr>
            <a:xfrm>
              <a:off x="5132108" y="37440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CD92D0A-6380-86E0-618F-F13122F6B8F2}"/>
                </a:ext>
              </a:extLst>
            </p:cNvPr>
            <p:cNvSpPr/>
            <p:nvPr/>
          </p:nvSpPr>
          <p:spPr>
            <a:xfrm>
              <a:off x="5623873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5883F20-9CB2-2425-3E93-E2CE020852CF}"/>
                </a:ext>
              </a:extLst>
            </p:cNvPr>
            <p:cNvSpPr/>
            <p:nvPr/>
          </p:nvSpPr>
          <p:spPr>
            <a:xfrm>
              <a:off x="6118781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D0DC229-661F-AE82-B538-DF089F407C3B}"/>
                </a:ext>
              </a:extLst>
            </p:cNvPr>
            <p:cNvSpPr/>
            <p:nvPr/>
          </p:nvSpPr>
          <p:spPr>
            <a:xfrm>
              <a:off x="661054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6230DEE-E01E-E827-691A-340E28F888E6}"/>
                </a:ext>
              </a:extLst>
            </p:cNvPr>
            <p:cNvSpPr/>
            <p:nvPr/>
          </p:nvSpPr>
          <p:spPr>
            <a:xfrm>
              <a:off x="7102311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EE877B9-08FA-193C-ADA6-C92B1948724D}"/>
                </a:ext>
              </a:extLst>
            </p:cNvPr>
            <p:cNvSpPr/>
            <p:nvPr/>
          </p:nvSpPr>
          <p:spPr>
            <a:xfrm>
              <a:off x="759407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AD37726-38C8-7B0E-F0D4-1B8686B86E16}"/>
                </a:ext>
              </a:extLst>
            </p:cNvPr>
            <p:cNvSpPr/>
            <p:nvPr/>
          </p:nvSpPr>
          <p:spPr>
            <a:xfrm>
              <a:off x="8085841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301864-7DEC-5CAD-F29F-635CAAAE74AC}"/>
                </a:ext>
              </a:extLst>
            </p:cNvPr>
            <p:cNvSpPr/>
            <p:nvPr/>
          </p:nvSpPr>
          <p:spPr>
            <a:xfrm>
              <a:off x="8577606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8BCA7B-C861-22AD-9FFA-85A28F506B69}"/>
                </a:ext>
              </a:extLst>
            </p:cNvPr>
            <p:cNvSpPr/>
            <p:nvPr/>
          </p:nvSpPr>
          <p:spPr>
            <a:xfrm>
              <a:off x="9069371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083A47-47B6-4EBF-BA07-74CA36CE12EF}"/>
                </a:ext>
              </a:extLst>
            </p:cNvPr>
            <p:cNvSpPr/>
            <p:nvPr/>
          </p:nvSpPr>
          <p:spPr>
            <a:xfrm>
              <a:off x="9561136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6382FD6-F566-A7DD-0F9B-F77DCD2D455E}"/>
                </a:ext>
              </a:extLst>
            </p:cNvPr>
            <p:cNvSpPr/>
            <p:nvPr/>
          </p:nvSpPr>
          <p:spPr>
            <a:xfrm>
              <a:off x="10052901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A21AEC1-6969-2E20-21E3-BFBF452BED2C}"/>
                </a:ext>
              </a:extLst>
            </p:cNvPr>
            <p:cNvSpPr/>
            <p:nvPr/>
          </p:nvSpPr>
          <p:spPr>
            <a:xfrm>
              <a:off x="10544666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7C9942E-293A-0DDE-3459-C73486E0883C}"/>
                </a:ext>
              </a:extLst>
            </p:cNvPr>
            <p:cNvSpPr/>
            <p:nvPr/>
          </p:nvSpPr>
          <p:spPr>
            <a:xfrm>
              <a:off x="3165048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B6BE45C-9378-FF4C-C621-0A137A4FCAF0}"/>
                </a:ext>
              </a:extLst>
            </p:cNvPr>
            <p:cNvSpPr/>
            <p:nvPr/>
          </p:nvSpPr>
          <p:spPr>
            <a:xfrm>
              <a:off x="3656813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4FCF458-B466-2F4C-A408-C80DAD5C84CD}"/>
                </a:ext>
              </a:extLst>
            </p:cNvPr>
            <p:cNvSpPr/>
            <p:nvPr/>
          </p:nvSpPr>
          <p:spPr>
            <a:xfrm>
              <a:off x="4148578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894EB63-B2D0-ACA3-B456-E190755C9BC2}"/>
                </a:ext>
              </a:extLst>
            </p:cNvPr>
            <p:cNvSpPr/>
            <p:nvPr/>
          </p:nvSpPr>
          <p:spPr>
            <a:xfrm>
              <a:off x="4640343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B2D039-2DB6-1E4D-8288-5555FBEF6801}"/>
                </a:ext>
              </a:extLst>
            </p:cNvPr>
            <p:cNvSpPr/>
            <p:nvPr/>
          </p:nvSpPr>
          <p:spPr>
            <a:xfrm>
              <a:off x="5132108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911E3F7-7428-57F2-685E-DD25361523BC}"/>
                </a:ext>
              </a:extLst>
            </p:cNvPr>
            <p:cNvSpPr/>
            <p:nvPr/>
          </p:nvSpPr>
          <p:spPr>
            <a:xfrm>
              <a:off x="5623873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6293E2A-ABCA-8793-7FF4-69E592D4F7C5}"/>
                </a:ext>
              </a:extLst>
            </p:cNvPr>
            <p:cNvSpPr/>
            <p:nvPr/>
          </p:nvSpPr>
          <p:spPr>
            <a:xfrm>
              <a:off x="6118781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36E1B25-920A-F940-4CC1-E762D4CAE6A2}"/>
                </a:ext>
              </a:extLst>
            </p:cNvPr>
            <p:cNvSpPr/>
            <p:nvPr/>
          </p:nvSpPr>
          <p:spPr>
            <a:xfrm>
              <a:off x="6610546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90C7D1D-08AF-3D9F-41D7-F63494332817}"/>
                </a:ext>
              </a:extLst>
            </p:cNvPr>
            <p:cNvSpPr/>
            <p:nvPr/>
          </p:nvSpPr>
          <p:spPr>
            <a:xfrm>
              <a:off x="7102311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2A220B7-4E14-DB0E-C3E4-CC1331E9B809}"/>
                </a:ext>
              </a:extLst>
            </p:cNvPr>
            <p:cNvSpPr/>
            <p:nvPr/>
          </p:nvSpPr>
          <p:spPr>
            <a:xfrm>
              <a:off x="7594076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4522341-76D8-9A94-2338-A66D2615B44D}"/>
                </a:ext>
              </a:extLst>
            </p:cNvPr>
            <p:cNvSpPr/>
            <p:nvPr/>
          </p:nvSpPr>
          <p:spPr>
            <a:xfrm>
              <a:off x="8085841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9D593E1-6C9C-81C5-487D-86A689C9E28F}"/>
                </a:ext>
              </a:extLst>
            </p:cNvPr>
            <p:cNvSpPr/>
            <p:nvPr/>
          </p:nvSpPr>
          <p:spPr>
            <a:xfrm>
              <a:off x="8577606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17B9099-0817-FB4D-0171-937C55281353}"/>
                </a:ext>
              </a:extLst>
            </p:cNvPr>
            <p:cNvSpPr/>
            <p:nvPr/>
          </p:nvSpPr>
          <p:spPr>
            <a:xfrm>
              <a:off x="9069371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63B91A4-8019-04AE-E7D8-F4019F6B7C6C}"/>
                </a:ext>
              </a:extLst>
            </p:cNvPr>
            <p:cNvSpPr/>
            <p:nvPr/>
          </p:nvSpPr>
          <p:spPr>
            <a:xfrm>
              <a:off x="9561136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B6AD0C3-5092-1FEE-1619-D3973F9A8D47}"/>
                </a:ext>
              </a:extLst>
            </p:cNvPr>
            <p:cNvSpPr/>
            <p:nvPr/>
          </p:nvSpPr>
          <p:spPr>
            <a:xfrm>
              <a:off x="10052901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276A8CD-33A0-995D-BC9F-2E98D7E98F5B}"/>
                </a:ext>
              </a:extLst>
            </p:cNvPr>
            <p:cNvSpPr/>
            <p:nvPr/>
          </p:nvSpPr>
          <p:spPr>
            <a:xfrm>
              <a:off x="10544666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D526A5-3EAC-CE79-EBCE-C230F5910511}"/>
                </a:ext>
              </a:extLst>
            </p:cNvPr>
            <p:cNvSpPr/>
            <p:nvPr/>
          </p:nvSpPr>
          <p:spPr>
            <a:xfrm>
              <a:off x="3165048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509F6CE-B1F9-B4DC-E8B1-7016E3C4953A}"/>
                </a:ext>
              </a:extLst>
            </p:cNvPr>
            <p:cNvSpPr/>
            <p:nvPr/>
          </p:nvSpPr>
          <p:spPr>
            <a:xfrm>
              <a:off x="3656813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D534B5-7A52-C15E-CDEE-1F5588542A53}"/>
                </a:ext>
              </a:extLst>
            </p:cNvPr>
            <p:cNvSpPr/>
            <p:nvPr/>
          </p:nvSpPr>
          <p:spPr>
            <a:xfrm>
              <a:off x="4148578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33C0CE7-3C80-6F38-94A8-5B87B3E4885B}"/>
                </a:ext>
              </a:extLst>
            </p:cNvPr>
            <p:cNvSpPr/>
            <p:nvPr/>
          </p:nvSpPr>
          <p:spPr>
            <a:xfrm>
              <a:off x="4640343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4AD8086-144F-0207-976C-9D426AD31946}"/>
                </a:ext>
              </a:extLst>
            </p:cNvPr>
            <p:cNvSpPr/>
            <p:nvPr/>
          </p:nvSpPr>
          <p:spPr>
            <a:xfrm>
              <a:off x="5132108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5E9ACF1-122B-F153-3F6D-FA74CC1BCF7B}"/>
                </a:ext>
              </a:extLst>
            </p:cNvPr>
            <p:cNvSpPr/>
            <p:nvPr/>
          </p:nvSpPr>
          <p:spPr>
            <a:xfrm>
              <a:off x="5623873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276CB4-A74C-AE1E-92F2-A33863FC1463}"/>
                </a:ext>
              </a:extLst>
            </p:cNvPr>
            <p:cNvSpPr/>
            <p:nvPr/>
          </p:nvSpPr>
          <p:spPr>
            <a:xfrm>
              <a:off x="6118781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54A0F0-876A-B822-03FB-45FC43ED4939}"/>
                </a:ext>
              </a:extLst>
            </p:cNvPr>
            <p:cNvSpPr/>
            <p:nvPr/>
          </p:nvSpPr>
          <p:spPr>
            <a:xfrm>
              <a:off x="6610546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A71E652-FAF2-5589-C40C-87B2D46EE1BC}"/>
                </a:ext>
              </a:extLst>
            </p:cNvPr>
            <p:cNvSpPr/>
            <p:nvPr/>
          </p:nvSpPr>
          <p:spPr>
            <a:xfrm>
              <a:off x="7102311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1C14A7-28D4-112E-3DED-FE5000ADA238}"/>
                </a:ext>
              </a:extLst>
            </p:cNvPr>
            <p:cNvSpPr/>
            <p:nvPr/>
          </p:nvSpPr>
          <p:spPr>
            <a:xfrm>
              <a:off x="7594076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4C3CB82-CF67-32D8-A347-18855A600404}"/>
                </a:ext>
              </a:extLst>
            </p:cNvPr>
            <p:cNvSpPr/>
            <p:nvPr/>
          </p:nvSpPr>
          <p:spPr>
            <a:xfrm>
              <a:off x="8085841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387842D-1B60-B70C-70A5-E59C0C3A84F7}"/>
                </a:ext>
              </a:extLst>
            </p:cNvPr>
            <p:cNvSpPr/>
            <p:nvPr/>
          </p:nvSpPr>
          <p:spPr>
            <a:xfrm>
              <a:off x="8577606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5460B0F-3DA4-32B9-0136-131F9320BBB8}"/>
                </a:ext>
              </a:extLst>
            </p:cNvPr>
            <p:cNvSpPr/>
            <p:nvPr/>
          </p:nvSpPr>
          <p:spPr>
            <a:xfrm>
              <a:off x="9069371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ED8CCE4-B147-67ED-C6A3-981138CFD9E8}"/>
                </a:ext>
              </a:extLst>
            </p:cNvPr>
            <p:cNvSpPr/>
            <p:nvPr/>
          </p:nvSpPr>
          <p:spPr>
            <a:xfrm>
              <a:off x="9561136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1E36688-100B-FBBB-2391-6B7203BFCD80}"/>
                </a:ext>
              </a:extLst>
            </p:cNvPr>
            <p:cNvSpPr/>
            <p:nvPr/>
          </p:nvSpPr>
          <p:spPr>
            <a:xfrm>
              <a:off x="10052901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B76A619-535C-19A2-7183-A611F8E7C0F3}"/>
                </a:ext>
              </a:extLst>
            </p:cNvPr>
            <p:cNvSpPr/>
            <p:nvPr/>
          </p:nvSpPr>
          <p:spPr>
            <a:xfrm>
              <a:off x="10544666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B270CEB-C8A4-7C49-34DD-406A5F0C6420}"/>
                </a:ext>
              </a:extLst>
            </p:cNvPr>
            <p:cNvSpPr/>
            <p:nvPr/>
          </p:nvSpPr>
          <p:spPr>
            <a:xfrm>
              <a:off x="3165048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9B7CB40-3650-79A3-8D42-E230FE89F84A}"/>
                </a:ext>
              </a:extLst>
            </p:cNvPr>
            <p:cNvSpPr/>
            <p:nvPr/>
          </p:nvSpPr>
          <p:spPr>
            <a:xfrm>
              <a:off x="3656813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4AD0C00-54BB-7262-2DDC-4F6C490A18BF}"/>
                </a:ext>
              </a:extLst>
            </p:cNvPr>
            <p:cNvSpPr/>
            <p:nvPr/>
          </p:nvSpPr>
          <p:spPr>
            <a:xfrm>
              <a:off x="4148578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189936C-3406-68AC-47A9-36632C6AB015}"/>
                </a:ext>
              </a:extLst>
            </p:cNvPr>
            <p:cNvSpPr/>
            <p:nvPr/>
          </p:nvSpPr>
          <p:spPr>
            <a:xfrm>
              <a:off x="4640343" y="52177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AC2F235-84F2-7A4A-B32F-E4C3E15E2FB7}"/>
                </a:ext>
              </a:extLst>
            </p:cNvPr>
            <p:cNvSpPr/>
            <p:nvPr/>
          </p:nvSpPr>
          <p:spPr>
            <a:xfrm>
              <a:off x="5132108" y="52177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26C3447-2A48-48AF-C64E-E691C1539E06}"/>
                </a:ext>
              </a:extLst>
            </p:cNvPr>
            <p:cNvSpPr/>
            <p:nvPr/>
          </p:nvSpPr>
          <p:spPr>
            <a:xfrm>
              <a:off x="5623873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920EAD8-82AC-77DF-B250-9DB2DADF468C}"/>
                </a:ext>
              </a:extLst>
            </p:cNvPr>
            <p:cNvSpPr/>
            <p:nvPr/>
          </p:nvSpPr>
          <p:spPr>
            <a:xfrm>
              <a:off x="6118781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F6ADB86-D27B-7EF8-B2AF-75FCFDEAFB61}"/>
                </a:ext>
              </a:extLst>
            </p:cNvPr>
            <p:cNvSpPr/>
            <p:nvPr/>
          </p:nvSpPr>
          <p:spPr>
            <a:xfrm>
              <a:off x="661054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0B514F0-B3E9-8AA5-4749-4E6CF58A912B}"/>
                </a:ext>
              </a:extLst>
            </p:cNvPr>
            <p:cNvSpPr/>
            <p:nvPr/>
          </p:nvSpPr>
          <p:spPr>
            <a:xfrm>
              <a:off x="7102311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7F16E8F-C141-1A01-B78B-C9AC8CBF27E1}"/>
                </a:ext>
              </a:extLst>
            </p:cNvPr>
            <p:cNvSpPr/>
            <p:nvPr/>
          </p:nvSpPr>
          <p:spPr>
            <a:xfrm>
              <a:off x="759407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AC3430E-BFAE-C576-16B2-A641DAAFB824}"/>
                </a:ext>
              </a:extLst>
            </p:cNvPr>
            <p:cNvSpPr/>
            <p:nvPr/>
          </p:nvSpPr>
          <p:spPr>
            <a:xfrm>
              <a:off x="8085841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2F0CAC2-E16B-1DDB-3ABB-3261027CF899}"/>
                </a:ext>
              </a:extLst>
            </p:cNvPr>
            <p:cNvSpPr/>
            <p:nvPr/>
          </p:nvSpPr>
          <p:spPr>
            <a:xfrm>
              <a:off x="8577606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A6DE746-36FE-6656-0F1F-792D5EB065ED}"/>
                </a:ext>
              </a:extLst>
            </p:cNvPr>
            <p:cNvSpPr/>
            <p:nvPr/>
          </p:nvSpPr>
          <p:spPr>
            <a:xfrm>
              <a:off x="9069371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F9E30B4-49BA-22C3-5F0E-7ACA947CF2D6}"/>
                </a:ext>
              </a:extLst>
            </p:cNvPr>
            <p:cNvSpPr/>
            <p:nvPr/>
          </p:nvSpPr>
          <p:spPr>
            <a:xfrm>
              <a:off x="9561136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5ABBD63-C4F2-8B50-D874-78745D7907D4}"/>
                </a:ext>
              </a:extLst>
            </p:cNvPr>
            <p:cNvSpPr/>
            <p:nvPr/>
          </p:nvSpPr>
          <p:spPr>
            <a:xfrm>
              <a:off x="10052901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68FA16-D1CD-41E9-B863-0B4153A97F54}"/>
                </a:ext>
              </a:extLst>
            </p:cNvPr>
            <p:cNvSpPr/>
            <p:nvPr/>
          </p:nvSpPr>
          <p:spPr>
            <a:xfrm>
              <a:off x="10544666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317AAA3-702C-52AC-A6D9-162890CC2A59}"/>
                </a:ext>
              </a:extLst>
            </p:cNvPr>
            <p:cNvSpPr/>
            <p:nvPr/>
          </p:nvSpPr>
          <p:spPr>
            <a:xfrm>
              <a:off x="3165048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88310C2-BD8F-C5ED-E2D2-4EB4E33AD3F9}"/>
                </a:ext>
              </a:extLst>
            </p:cNvPr>
            <p:cNvSpPr/>
            <p:nvPr/>
          </p:nvSpPr>
          <p:spPr>
            <a:xfrm>
              <a:off x="3656813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3E9AB21-6A76-BD1D-7DB8-1B115AAD5029}"/>
                </a:ext>
              </a:extLst>
            </p:cNvPr>
            <p:cNvSpPr/>
            <p:nvPr/>
          </p:nvSpPr>
          <p:spPr>
            <a:xfrm>
              <a:off x="4148578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3A9BB87-A19B-E346-0231-48AF06DC8C85}"/>
                </a:ext>
              </a:extLst>
            </p:cNvPr>
            <p:cNvSpPr/>
            <p:nvPr/>
          </p:nvSpPr>
          <p:spPr>
            <a:xfrm>
              <a:off x="4640343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60CBA63-8E31-C04A-92D2-72B82829AFB1}"/>
                </a:ext>
              </a:extLst>
            </p:cNvPr>
            <p:cNvSpPr/>
            <p:nvPr/>
          </p:nvSpPr>
          <p:spPr>
            <a:xfrm>
              <a:off x="5132108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2E77EBE-EC0F-C1BD-A046-46F93436CCEC}"/>
                </a:ext>
              </a:extLst>
            </p:cNvPr>
            <p:cNvSpPr/>
            <p:nvPr/>
          </p:nvSpPr>
          <p:spPr>
            <a:xfrm>
              <a:off x="5623873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344AEC9-34EA-74BD-B13A-76A2CDAB7A5A}"/>
                </a:ext>
              </a:extLst>
            </p:cNvPr>
            <p:cNvSpPr/>
            <p:nvPr/>
          </p:nvSpPr>
          <p:spPr>
            <a:xfrm>
              <a:off x="611878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8BA1F7B-97DC-6305-6B88-340C69358A14}"/>
                </a:ext>
              </a:extLst>
            </p:cNvPr>
            <p:cNvSpPr/>
            <p:nvPr/>
          </p:nvSpPr>
          <p:spPr>
            <a:xfrm>
              <a:off x="661054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78BFAA-C904-E375-9BDA-A9DA0BB2CF9C}"/>
                </a:ext>
              </a:extLst>
            </p:cNvPr>
            <p:cNvSpPr/>
            <p:nvPr/>
          </p:nvSpPr>
          <p:spPr>
            <a:xfrm>
              <a:off x="7102311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275216C-E287-6A6E-07A4-8E6904C27F70}"/>
                </a:ext>
              </a:extLst>
            </p:cNvPr>
            <p:cNvSpPr/>
            <p:nvPr/>
          </p:nvSpPr>
          <p:spPr>
            <a:xfrm>
              <a:off x="759407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C46EAAF-4951-1DC9-BFE7-70BDEBB1EE21}"/>
                </a:ext>
              </a:extLst>
            </p:cNvPr>
            <p:cNvSpPr/>
            <p:nvPr/>
          </p:nvSpPr>
          <p:spPr>
            <a:xfrm>
              <a:off x="808584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8CB88FA-0C29-ADD7-24AC-061EEE64EB53}"/>
                </a:ext>
              </a:extLst>
            </p:cNvPr>
            <p:cNvSpPr/>
            <p:nvPr/>
          </p:nvSpPr>
          <p:spPr>
            <a:xfrm>
              <a:off x="8577606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AF50B6C-B9D1-9F49-31BA-F01EDF92164B}"/>
                </a:ext>
              </a:extLst>
            </p:cNvPr>
            <p:cNvSpPr/>
            <p:nvPr/>
          </p:nvSpPr>
          <p:spPr>
            <a:xfrm>
              <a:off x="9069371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946FB06-FDC7-9312-BF0E-34448F3EF8EA}"/>
                </a:ext>
              </a:extLst>
            </p:cNvPr>
            <p:cNvSpPr/>
            <p:nvPr/>
          </p:nvSpPr>
          <p:spPr>
            <a:xfrm>
              <a:off x="9561136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2193F14-393C-6442-6FF7-735CDB119CD0}"/>
                </a:ext>
              </a:extLst>
            </p:cNvPr>
            <p:cNvSpPr/>
            <p:nvPr/>
          </p:nvSpPr>
          <p:spPr>
            <a:xfrm>
              <a:off x="10052901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A0AC50A-2A21-32DE-5F41-474E7B0EC898}"/>
                </a:ext>
              </a:extLst>
            </p:cNvPr>
            <p:cNvSpPr/>
            <p:nvPr/>
          </p:nvSpPr>
          <p:spPr>
            <a:xfrm>
              <a:off x="10544666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6DCA6DAF-BE67-2D8D-6869-43437884E11E}"/>
                    </a:ext>
                  </a:extLst>
                </p:cNvPr>
                <p:cNvSpPr txBox="1"/>
                <p:nvPr/>
              </p:nvSpPr>
              <p:spPr>
                <a:xfrm>
                  <a:off x="7666347" y="1825475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6DCA6DAF-BE67-2D8D-6869-43437884E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6347" y="1825475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087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EF7B67B-46DE-75D3-757D-2486455E5A27}"/>
                </a:ext>
              </a:extLst>
            </p:cNvPr>
            <p:cNvCxnSpPr/>
            <p:nvPr/>
          </p:nvCxnSpPr>
          <p:spPr>
            <a:xfrm flipV="1">
              <a:off x="5818694" y="5392133"/>
              <a:ext cx="458771" cy="490193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60025F3-1996-2993-EEC4-AE330BA26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7464" y="4939646"/>
              <a:ext cx="0" cy="452487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8E955C3-D4E0-3E5E-DF9B-D7435FD097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8694" y="4430599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7BCB107-29CA-7DEF-F726-41881FAF4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402" y="3935692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621C849-D0F2-D6B2-15AE-4D547D4882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172" y="3436072"/>
              <a:ext cx="505909" cy="49962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7E4EA639-C5BD-8A30-7577-E1B612314D66}"/>
                </a:ext>
              </a:extLst>
            </p:cNvPr>
            <p:cNvSpPr/>
            <p:nvPr/>
          </p:nvSpPr>
          <p:spPr>
            <a:xfrm>
              <a:off x="2479251" y="2213240"/>
              <a:ext cx="631596" cy="39141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10080A-DAB3-FB5A-365E-2B2C32D8A547}"/>
                </a:ext>
              </a:extLst>
            </p:cNvPr>
            <p:cNvSpPr txBox="1"/>
            <p:nvPr/>
          </p:nvSpPr>
          <p:spPr>
            <a:xfrm>
              <a:off x="2187022" y="397623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DD22F48-CB5B-0E69-5F03-9DA745507D5C}"/>
                </a:ext>
              </a:extLst>
            </p:cNvPr>
            <p:cNvSpPr/>
            <p:nvPr/>
          </p:nvSpPr>
          <p:spPr>
            <a:xfrm rot="16200000">
              <a:off x="6904586" y="2352537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E06C97-1134-CCA7-F004-68FEB5CF1A82}"/>
                </a:ext>
              </a:extLst>
            </p:cNvPr>
            <p:cNvSpPr txBox="1"/>
            <p:nvPr/>
          </p:nvSpPr>
          <p:spPr>
            <a:xfrm>
              <a:off x="6923989" y="6345336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B32D0A-F76B-22E5-AEB7-FE53AAF04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008" y="2964727"/>
              <a:ext cx="22787" cy="509051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A21C01-ECE2-8FAC-F00C-837A125C6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4368" y="2430544"/>
              <a:ext cx="491765" cy="560899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99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CB93-3817-EBAB-47A3-4953513FE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5486-D9C5-2398-0058-ED8CE4BF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7BA08B9-5456-3BFC-F788-E7842C2446E4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3CA160-89A3-D96E-AE3C-6D45BA021C6C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1FB8AE-41C7-3BBE-7F03-1599DE4838F4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217B07-5F03-072C-291E-6F62D36B20D8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59EC801-B0AD-A085-B7EB-BD7DB1A47562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D82201-300B-5C72-1A42-94F470D0E306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24629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0507-8195-FD42-A073-827698B3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3171-3F9C-E809-3F39-47FD4F00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491134-5D7D-57B9-B290-F349ECFB5DAF}"/>
                  </a:ext>
                </a:extLst>
              </p:cNvPr>
              <p:cNvSpPr txBox="1"/>
              <p:nvPr/>
            </p:nvSpPr>
            <p:spPr>
              <a:xfrm>
                <a:off x="2267146" y="1828212"/>
                <a:ext cx="7657707" cy="9541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Easy: Simply store the energy values in an array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[][]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stores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491134-5D7D-57B9-B290-F349ECFB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1828212"/>
                <a:ext cx="7657707" cy="954107"/>
              </a:xfrm>
              <a:prstGeom prst="rect">
                <a:avLst/>
              </a:prstGeom>
              <a:blipFill>
                <a:blip r:embed="rId2"/>
                <a:stretch>
                  <a:fillRect t="-6494" b="-155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15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E49E-814C-B15D-2FC6-76D211FD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D09D-D5BE-3120-CBB0-10A03FA0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B2F3F-C255-9165-E7BA-3E823E338A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475D753-B17F-3956-CE73-CF24CB0690F9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587EAB9-45FA-2C69-4D04-E69C22EFCB2A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F76B9DF-A48C-8099-5AF1-708C8F87789C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AF6C46-CEC7-84E9-767C-289CB5712E02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D96EF0-A0A3-4C3F-77BD-7E06D89B5B6C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9C1CFAD-D248-939A-2F9A-FA8D7D5B94F2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36C676-0E1B-AD07-9D20-49E20E803B56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181692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471C-C03B-3C3A-C0DA-2DA79740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730C-D5F9-A2DB-339A-D707FA41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Seam Carving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08AA8-F081-06FE-055A-F5F6D924A78B}"/>
              </a:ext>
            </a:extLst>
          </p:cNvPr>
          <p:cNvSpPr txBox="1"/>
          <p:nvPr/>
        </p:nvSpPr>
        <p:spPr>
          <a:xfrm>
            <a:off x="1330037" y="1557616"/>
            <a:ext cx="9531927" cy="9541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Seam Carving</a:t>
            </a:r>
            <a:r>
              <a:rPr lang="en-US" sz="2800" dirty="0">
                <a:solidFill>
                  <a:schemeClr val="bg1"/>
                </a:solidFill>
              </a:rPr>
              <a:t> is a method for image resizing that does not scale or crop the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50AA6-6217-BBCF-7951-1E82EC79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294943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4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844D4-BE03-C485-81AC-2C72289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4C16-0B48-4695-5164-74BAF8D1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384FE-82FE-6A8D-D6B5-F21CBA9FCD79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6EF43C6-10EC-2662-988D-74A50067A605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1249875-E8A1-F232-EE79-94F6F78CA90B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66A6DC9-B129-8F62-4909-7419345149C7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BE79079-17B1-1F61-6BCE-07811F6A6D97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E2805DB-EC11-9BFC-27E7-84F3D6D2569B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1EBD87-0E35-4FC0-F985-DD2520E9687A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95885CF-14A5-670E-D83A-526E03BC7DCF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B522DD0-EDD9-01E1-1E01-C5476C0B2000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8BFCF75-0705-5BAD-32EC-DAFC8E9514BB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CA2C092-CC49-EC24-A235-29EB8508BD36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A8D4428-6080-F3D0-CE79-33DF121ACE1A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09334EC-B2E2-A32D-21A2-7CCF162AE559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3BA65BB-64A8-0EDC-ADC6-800009D7F4E8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870FE7D-6B1B-70FE-48A6-15D9BCE31FCA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0617601-50C5-E594-FA6E-7B51C7CAF862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568607C-AAB4-FA26-A714-1FA1B61ED916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55AACE8-E91D-5DDE-B4A3-35F2CD49E487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BB26AA3-57D9-0F0D-3BAC-A78299B64A53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FC276CC-CF4E-57B4-9A89-4E782465F444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A4D5D56-E577-D7EC-AB35-EE774AFC0920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B459DCF-C92B-2D86-07F3-150797C26A6A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A142F7E-94F1-DAAA-CF85-C0B7762A3D4D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EA667CC-8AF9-398B-7E71-F4E1A46525BE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A2518BB-74F4-E7DA-8366-F5067B483D0D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964E531-A6D7-58D1-40F5-7A19BA88A8EF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58ECA1B-8CF4-6BC2-1CA9-7B928A29C09A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3AD73A0-09F2-77A3-2FC5-01680A0286E7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2169574-403C-45DF-9B5D-51756B5E4CD8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106236C-F955-2B77-A2C5-8709B39C91BA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42375A5-B0C8-BC8C-B0CB-C433AF407F36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E16A00F-64D0-F2FE-1864-2966C3032F43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E2C72FC-C270-CC59-DEF5-3ABC71B3A427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65C5639-7928-3831-31B4-292B8E7259BE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3B72416-B414-63A3-0340-D21E09D89813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2499B95-8A9F-A870-2F31-5DB8675389EB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5B18FA0-C1D8-A176-7B58-400152421544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01D27D-ED4D-CFAD-ADA9-4F093C3E5C53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C02E248-9247-55BA-EE02-15E7481F4D7C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C4632AD-31A6-31E8-36BE-26625857EB30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EA7E761-74ED-E47A-5E38-1F582EF8876A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09BB4AC-AB46-70D1-1BC7-D412FFA65607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A964A88-FAD3-135D-1D29-0EEB43D299F5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3F28C61-6BC9-74FE-7DCC-77F14A15607E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026E2FA-337A-CF28-A516-865770ECC642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2B9DB04-C254-07CB-E584-AF1E5CF51AF6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9BAF98A-6332-9378-2957-0CAF3D464F55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156CDA9-0C83-2675-7028-93EA38C945B7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4620112-2CFA-FDCF-0BEE-E3D31830CB57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E8C70B8-18A1-047D-7824-75B9839DDAB8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87E6D9B-8F29-898E-C454-6286E45C1A9C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F14FC79-D4CD-4777-BB4D-BC3173CE110A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8D5635-A8CD-BB7C-2236-DBE2729A1C96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54FB4B9-C9BF-21D9-4F48-357252429633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FC32886-D80E-6BB6-9F1D-C2A4382D29B3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AD3638F-1301-024F-C493-84FFB19D135B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BEB700D-B218-4FED-F606-4795B6B637BE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236FB5B-01A7-374F-F314-479BD085F8D0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A81DF1A-3AD5-FAE6-862D-E7108C7630C9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7A5CBD2-ADAF-15A3-7012-067754A86525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52E9AAD-ACFE-896E-E5EE-4BB25133CD3C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68BF266-257A-C6C1-11B8-C8D087E3DCB3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43018EE-0F53-FD62-C95D-BF9C14898ABB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59AD584-7D4E-F727-6F6D-7890700064BA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3905666-72E2-683A-0014-A4424AA5E6C2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BDC7C592-890C-6C80-3AD1-25299353EC9F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7C7075-FDF3-B085-392E-6D0538F79D76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753ED944-2691-2AB3-9DB7-B925101F8C5A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4E160E-284B-C3BF-0EA3-F0E295949627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7127D4-AFFE-70AA-7C33-E8C12BBE2B01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7127D4-AFFE-70AA-7C33-E8C12BBE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BDDC5-C5D4-ACC1-AC29-CEB81AED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BB97-B7BC-8D53-1B96-75B14BFD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88A92-CE5D-8CE7-B011-DFACBB2779A0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BB7663-665C-9E3D-C575-F54E5C286941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FAA29EC-6BA7-AC5C-5A84-2D5A73FCE559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BB75305-87BF-4BC3-2885-26A717C32712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934D44A-19A2-7F7D-7E00-78C711CB41DE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5196B14-7901-047B-3488-EA38199D7C58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3506F99-8609-FC96-9A1E-C1D311A4A171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F946999-3304-6DAD-C841-A3111119F7D9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EC11D2E-D404-D706-0674-8318536B6A6C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D3337FE-C03D-7CC0-27D3-4BC6D7768722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DB5FB1B-64A7-8E48-F8F8-D72FD09AA94C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AA43074-443F-9A85-C406-B510521B55E1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02BEA9A-E502-1E8B-793A-6EE2DC146FC7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3786728-2C74-31F5-6FBC-B2C021ECEB2C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735787D-6970-DD7F-2BAF-F207C101475F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AC9531B-D56C-AD9D-43CD-8CBA280B4795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8A65F9A-5C9B-153A-2841-7FB73771506B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D232119-56F0-7966-7617-9721BF538ECC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69B2594-7BA0-288A-C387-8ECDD33C6DCF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090FFA1-D63E-A509-2E87-0C459E531A2A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1E51A7C-DD94-DA48-EFAF-419F76ED3573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216C94B-1569-961E-2873-5BB203C3219B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2BBBF48-0666-E8FA-2ED7-6060C8E457BD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9BDC8BF-A4CC-FE65-D52A-817A71D2BBE1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F99C3A0-0DDD-F20F-3DFA-45B0F760D1FD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4C5374C-50C3-4A88-B827-6BA54D9AD485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506FE7C-1B11-A1F1-240C-A4C1E94EAC96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D32BCC6-BB39-0F99-31B7-5E78C5618A81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C915E04-3884-9174-F558-595AA46A6363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A9248CF-1867-9E1D-8626-767C548C9557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D00FF3-E685-9852-539D-45BF3BEBE90A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7CFFAF6-B131-BF65-7987-20DEBCB75E6F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C6252F9-0D75-4787-15F3-9CD786E4716B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CA2DF35-2000-FA1F-C661-1A98497B100A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73B3ECA-871E-A1B8-402B-AF43015C8F90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F683225-70EA-81EA-51F5-ECFC4DF43F3A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E677635-8D8F-1311-3C0E-EF6FEECD3FFE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A099071-9E8C-A457-1F64-D8243F74D93A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AF940C-2F69-BAF6-3B12-BAE28B303ED1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7A77312-3EE1-64BD-A72E-FAC28D910A21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5F5B95F-A23E-D9EF-2E99-50E26DA0498F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A148FB4-EB52-392D-1B14-C3EB11651C42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F18D558-0E1E-C4CB-D4EC-5E7016AC39BF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63F12EB-1753-4137-D1E4-FFCFEDF49CDC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285CE3-FDDF-53D8-6ECB-025047095B9B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887AAB2-3DB1-2C32-CA9B-1B0BF1677D24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645880-7AAB-03FD-FAF5-CFE494CD90D2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5F0B11E-48B3-0792-F0C4-0AACA5101B68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ACC3D68-1A2A-B805-9AF4-AFF6BB95FAF7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52178D9-EDB9-455C-D9B8-0668A4E6BC68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68B273D-C651-A275-EC78-D4A7854E672B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C4AE68-F3AF-FE34-7DDF-C332272AE5EB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40771CF-B067-440C-4336-010293C1D83B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3BDEFA3-8551-F2ED-6472-29D1BCF24F7D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847D600-6FBB-7E1C-B88D-C992E75E12EC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52F2FC0-E3F6-31DF-DE1D-57EAD0DA32AB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7F95C72-9F5E-C364-6B69-0172EBB126EF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39A4C5D-FA9B-2D98-4D22-E143AD228536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7F2192B-2BE0-2011-448C-D8A14C18EFCA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D1EF0EE-92AD-4632-2B2F-3BEF480A3D8A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F6C58E1-DB37-BE2B-C6C0-B80BAC52556B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772AA02-C49A-2C16-8DB5-51AADCB9CCD2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310DD34-6BEF-50F5-257A-CDAB11280D72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4959F9A-D275-B026-B6B0-9592CF59CF88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0171CE9-1139-FB2E-C084-0663B0B6430F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99218FFA-5A69-E285-C1C8-1C0F907FDB41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468E55-DCAF-6103-9DFD-78C1B39AEA51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FF31B8F3-ED97-3190-F78F-CCEF48D61909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A97A33-1DC2-BF2E-2036-6A48CF9434D5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9C110-D2DA-1019-76A2-900A3A5D6374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9C110-D2DA-1019-76A2-900A3A5D6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01F1051-5641-1F93-6DCC-49E90893F4E4}"/>
              </a:ext>
            </a:extLst>
          </p:cNvPr>
          <p:cNvGrpSpPr/>
          <p:nvPr/>
        </p:nvGrpSpPr>
        <p:grpSpPr>
          <a:xfrm>
            <a:off x="1990766" y="1883240"/>
            <a:ext cx="4400896" cy="1098115"/>
            <a:chOff x="2802923" y="5057994"/>
            <a:chExt cx="4400896" cy="1098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16D18-E0AB-B715-16F1-8A52DE1FE28C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16D18-E0AB-B715-16F1-8A52DE1FE2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D850D38-256A-52B6-E372-3F02E75A5C82}"/>
                </a:ext>
              </a:extLst>
            </p:cNvPr>
            <p:cNvSpPr/>
            <p:nvPr/>
          </p:nvSpPr>
          <p:spPr>
            <a:xfrm>
              <a:off x="5257656" y="5091272"/>
              <a:ext cx="289432" cy="1055311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C72E71F-A5FB-98D4-6933-43FF3813FCEB}"/>
                    </a:ext>
                  </a:extLst>
                </p:cNvPr>
                <p:cNvSpPr txBox="1"/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C72E71F-A5FB-98D4-6933-43FF3813F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7B95CE-CC90-392A-3DAA-CC829A3A4A32}"/>
                    </a:ext>
                  </a:extLst>
                </p:cNvPr>
                <p:cNvSpPr txBox="1"/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7B95CE-CC90-392A-3DAA-CC829A3A4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4C873-1C6B-6BE1-88AA-CAF2AB50838C}"/>
                    </a:ext>
                  </a:extLst>
                </p:cNvPr>
                <p:cNvSpPr txBox="1"/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4C873-1C6B-6BE1-88AA-CAF2AB508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7C4CE5-C898-5590-90CF-D22B9CA725C9}"/>
                  </a:ext>
                </a:extLst>
              </p:cNvPr>
              <p:cNvSpPr txBox="1"/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7C4CE5-C898-5590-90CF-D22B9CA7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blipFill>
                <a:blip r:embed="rId7"/>
                <a:stretch>
                  <a:fillRect l="-38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BFD3B4-A9D1-21D6-D592-27FAA208AD72}"/>
              </a:ext>
            </a:extLst>
          </p:cNvPr>
          <p:cNvCxnSpPr>
            <a:cxnSpLocks/>
          </p:cNvCxnSpPr>
          <p:nvPr/>
        </p:nvCxnSpPr>
        <p:spPr>
          <a:xfrm flipV="1">
            <a:off x="5604294" y="5076699"/>
            <a:ext cx="491706" cy="43458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03DEA4-0D2F-80DA-4CDB-9BDFF28C5ACF}"/>
              </a:ext>
            </a:extLst>
          </p:cNvPr>
          <p:cNvCxnSpPr>
            <a:cxnSpLocks/>
          </p:cNvCxnSpPr>
          <p:nvPr/>
        </p:nvCxnSpPr>
        <p:spPr>
          <a:xfrm flipV="1">
            <a:off x="6096000" y="5076698"/>
            <a:ext cx="14310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36D684-0A16-9D06-84F4-EA4574BFCD20}"/>
              </a:ext>
            </a:extLst>
          </p:cNvPr>
          <p:cNvCxnSpPr>
            <a:cxnSpLocks/>
          </p:cNvCxnSpPr>
          <p:nvPr/>
        </p:nvCxnSpPr>
        <p:spPr>
          <a:xfrm flipH="1" flipV="1">
            <a:off x="6110310" y="5076698"/>
            <a:ext cx="491706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74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1CD0-C8DC-50F1-7B9B-401E316A3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92AC-7B68-471A-070F-6E450722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05B55-ADDB-C775-AA74-06CD7398172D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05F5158-FBA5-AD7C-4372-A87B4EB6A236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C95021C-927B-ACD3-5DAB-A905A04722CA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4CD32B6-020C-B8E1-94AC-238EDA0F8F90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4FD0F57-E2BE-53D4-60AE-B84E5481F414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05FA1B4-766C-DD0E-08BB-186F49655A16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F87D844-C269-500B-48E5-B8CAFE262C9C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BDC5FF4-3D2A-ACFF-B793-6DD066D08F0C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B11AA4B-52F6-2AD4-8BA4-AFFD4DCB598F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445276B-1E65-AA1C-79F5-687BD9CA3DBB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C812D90-BBA8-6574-2546-710451F50708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7A224E9-0E7C-4CD0-9F26-0AD52425DF9A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A942F6F-0CA7-EAC0-05C7-3433CA0D2535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52BC035-79F8-1ABD-4AA1-C4C9F902ABC2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486F41-831A-9884-674E-A622228E6E9C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5E75477-7C5A-B094-6651-AB5119433EFE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0FA363B-F1E7-A248-9388-3364A9C66BC2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4893AB9-EEC0-F238-936B-E9B314349A10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92E60B0-E102-A878-7FEE-ADA5EDB31F61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AC5DD44-EEC5-CD69-52E2-0186657A8C4E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059D3B0-A28B-93D6-8476-D5D8D43069FB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E1CF24A-143B-D183-0519-B75293CE1FDA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223F1EE-241D-4698-F06E-99470950CC1D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47B6128-085B-ADEF-83B9-0A89B1BE3905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CDB8949-98AD-8274-9A46-F5A9D6483F4B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E5AA0DA-61C5-1424-CC56-E5081A1A3D8B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1387262-0CB8-AE7E-A6F0-4BFD92E9B378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EEB5A57-8DD6-BA9C-29CD-9CB95BEB9089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27A8F3E-DA36-49C5-E415-605EE86817E3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EBEC0A2-4196-2249-2416-C14C8F740927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6BFB73-DABC-3602-011B-57431AB6AB68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B2EA926-CD31-3319-A6F7-BF76A8C2137F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1B61C0B-5E27-3BD2-D0B5-7A910E3A2A6F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B4580FB-55E4-488D-0CBB-D45A174C61C9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CD7A81A-4E80-8240-8F99-02C194F74A00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ECB482A-0787-9375-199E-86D1F1549FB7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0770A65-3DA6-0E8E-21C0-4ED6E8F906ED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E574465-CC0A-DB3C-2131-31B3EFB7FDD9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287F90-ED13-C063-8DC3-199CE7BF3C03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B463FD-7209-463E-942B-506F89EB4EB6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0910F93-E956-3358-9C39-F01DEAD3066B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7C1C192-3078-7D6E-1727-9F9181B7BED2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2581F9E-3368-854A-F253-BD5A7C69C4BC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07AD48E-19F7-A287-4F45-D0FDD2C83592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25BFCF8-C5C0-5579-4050-B0BBB152A6DB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07C196F-CE03-006B-80A7-B3D9748B2ADC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E50BC93-B4AB-855E-A29A-FA8B1E37918C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D166CCB-2A6E-03B9-73FB-60300E529AE0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ED560B2-A730-44C6-0D52-F3CCFD2F5958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09FF5BE-D8E3-01E8-BBAA-4CDF0B399EE9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39BCE04-32A9-601F-039C-D71D926B9D44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02E4030-25BE-A3A9-D828-D307A135AB82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81B593A-20C1-B290-2526-90BE3BEE3486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BD469B6-F27E-E733-3C58-934C35C4BEE0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E92E109-64B1-638C-372C-7B71641A0597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CF9236E-B545-5DF6-072A-BCBEA1B191A6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539E84D-8F3E-7E9E-CA5D-F2BE2C1CDFA0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C398A00-486B-44D0-E162-B69D0CD19957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47BE45B-3D16-FB57-C4B2-9528DD8ED875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7853A0A-051A-4159-F159-FCFDDC7175C7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9DB0CD1-BC06-DC1C-4F71-DC41988E28D6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62AB068-EEB4-9B0A-8001-877F31084A47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45DB805-7C12-8FFE-C3BC-913BC3DE6DE4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B74F941-9980-F327-8F72-132BAF344B95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EB3AFC99-12FA-744B-A37C-669C88E60CEC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AB50BD53-9F56-A6E5-7898-4ED415F23598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09CB17-90C1-5A70-5022-681D8D06D755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AE7AC705-208E-AC07-94F8-E982A2648A3E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2396F2-E1C0-DCCD-199F-682434DF7401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5771A-2E88-6508-DBC4-364A4183C396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5771A-2E88-6508-DBC4-364A4183C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EFC68A7-3ECE-9440-C83F-22CBF5318013}"/>
              </a:ext>
            </a:extLst>
          </p:cNvPr>
          <p:cNvGrpSpPr/>
          <p:nvPr/>
        </p:nvGrpSpPr>
        <p:grpSpPr>
          <a:xfrm>
            <a:off x="1990766" y="1883240"/>
            <a:ext cx="4400896" cy="1098115"/>
            <a:chOff x="2802923" y="5057994"/>
            <a:chExt cx="4400896" cy="1098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A549DE-95B9-E59F-C1A4-A8ABBC08AA8D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A549DE-95B9-E59F-C1A4-A8ABBC08A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E510B3A-0F1A-8F49-9215-A0BA201043E5}"/>
                </a:ext>
              </a:extLst>
            </p:cNvPr>
            <p:cNvSpPr/>
            <p:nvPr/>
          </p:nvSpPr>
          <p:spPr>
            <a:xfrm>
              <a:off x="5257656" y="5091272"/>
              <a:ext cx="289432" cy="1055311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EFDF8B2-A998-D461-48D7-F49C8465052E}"/>
                    </a:ext>
                  </a:extLst>
                </p:cNvPr>
                <p:cNvSpPr txBox="1"/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EFDF8B2-A998-D461-48D7-F49C84650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A66448-B8F4-5F4A-EF17-A07DE1029B81}"/>
                    </a:ext>
                  </a:extLst>
                </p:cNvPr>
                <p:cNvSpPr txBox="1"/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A66448-B8F4-5F4A-EF17-A07DE1029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C758C0D-A154-B873-42D6-94DE5E75380C}"/>
                    </a:ext>
                  </a:extLst>
                </p:cNvPr>
                <p:cNvSpPr txBox="1"/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C758C0D-A154-B873-42D6-94DE5E753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ED1D5A-9B82-4C59-1595-1CCEF0CDCAAC}"/>
                  </a:ext>
                </a:extLst>
              </p:cNvPr>
              <p:cNvSpPr txBox="1"/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ED1D5A-9B82-4C59-1595-1CCEF0CDC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blipFill>
                <a:blip r:embed="rId7"/>
                <a:stretch>
                  <a:fillRect l="-38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03617-FAFF-ABDD-DB70-22BE1958C807}"/>
              </a:ext>
            </a:extLst>
          </p:cNvPr>
          <p:cNvCxnSpPr>
            <a:cxnSpLocks/>
          </p:cNvCxnSpPr>
          <p:nvPr/>
        </p:nvCxnSpPr>
        <p:spPr>
          <a:xfrm flipV="1">
            <a:off x="5604294" y="5076699"/>
            <a:ext cx="491706" cy="43458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A275D4-5B37-1FCD-CB2F-17328D0F3069}"/>
              </a:ext>
            </a:extLst>
          </p:cNvPr>
          <p:cNvCxnSpPr>
            <a:cxnSpLocks/>
          </p:cNvCxnSpPr>
          <p:nvPr/>
        </p:nvCxnSpPr>
        <p:spPr>
          <a:xfrm flipV="1">
            <a:off x="6096000" y="5076698"/>
            <a:ext cx="14310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0E0748-39B2-4353-1D3A-9A7DD70EA420}"/>
              </a:ext>
            </a:extLst>
          </p:cNvPr>
          <p:cNvCxnSpPr>
            <a:cxnSpLocks/>
          </p:cNvCxnSpPr>
          <p:nvPr/>
        </p:nvCxnSpPr>
        <p:spPr>
          <a:xfrm flipH="1" flipV="1">
            <a:off x="6110310" y="5076698"/>
            <a:ext cx="491706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86E32-1096-768B-9456-0F6BBB389802}"/>
                  </a:ext>
                </a:extLst>
              </p:cNvPr>
              <p:cNvSpPr txBox="1"/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Pick minimum top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backtrack to delete pixels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86E32-1096-768B-9456-0F6BBB389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blipFill>
                <a:blip r:embed="rId8"/>
                <a:stretch>
                  <a:fillRect l="-941" t="-10000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8E09A6-A961-82BA-5A07-ED3E3B3299EC}"/>
              </a:ext>
            </a:extLst>
          </p:cNvPr>
          <p:cNvCxnSpPr/>
          <p:nvPr/>
        </p:nvCxnSpPr>
        <p:spPr>
          <a:xfrm>
            <a:off x="7378148" y="3798332"/>
            <a:ext cx="1130585" cy="4656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04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AE1DB-22C6-3F11-8255-760343BD0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4210-74DA-B6EB-7974-039984D4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5BA546-6F5E-C26A-6349-BDB983710D04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5B727F7-3250-9CED-F73F-4DE7C55FE0CC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168357-E377-3DB0-70AA-50AC9576147E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E991A6-6AD5-7274-26B7-871794275F21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7981D54-C218-F213-023E-B59BCF50960D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60ADBA2-88C3-B990-B0BA-D295456515E8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2F57718-27F4-0D86-025A-24CD9EDFA0CF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89ED96-A943-AC5C-9446-145DD819C2BA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501F58-E55F-DF78-E18A-6589BC4FF712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4E90318-4D0F-F6CF-7137-71FCD8E297FB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B03128-4863-E087-982C-4A06DDB480ED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61206F9-DAC1-09E7-913D-8B3B0DEE6D12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E6D113C-FB0D-0972-2944-E42AB25EC004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1850096-39F2-618A-9D34-D5BC9795ACF2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5989E10-3E05-AF96-5CAF-4BC58141D963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69057D9-18BE-881F-2A1B-1F53942C44D8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59BB98C-C9E5-174D-617A-928E41C89466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3CD72F1-D846-3E2D-E703-F216C7ADB60F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718DF38-ACC0-CE90-405E-EAC9765D5BCB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299C2CB-77DF-48B0-BFE9-08E352A70D10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DAEBF8-4DE0-1D6D-D2F7-DDF6781AF0F8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EEAFFD1-7C7B-7294-F73D-FBB9DDF36677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3E27DA2-3993-0467-52B1-C4C55C4E4E78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7FB2C27-DDB5-3A40-3BF5-CA1797FF09E8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0B8295B-E844-238A-1C75-0853EC8A3316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340FE7-739A-6B27-3ECE-27878D63D2C7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1C004-EE7F-5F35-176F-5BE92E634D75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FCFAE23-BDE1-DDF7-D327-ABEBB9BD0DAE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1340A36-2839-40EF-22E5-E293CE6E8842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DD3C7AA-D2A6-3D94-2DE4-69CFA7A507C4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324525-60DE-5352-6495-2C7AC1FCD81A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45C4AFA-62CB-B5C1-48C3-95321FB2F7E2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8ED2860-71E0-943E-80E7-4D9C6A401BD7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A0FECC8-9075-392B-86C7-37A08D1E3CC0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6351694-173F-EDCE-E666-87F5F4BC29ED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91AA82E-06DC-1F3A-B907-2C2EAAF77C44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BCEE395-895E-120A-1345-4986661C32EE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05DF6D1-C80C-F166-6A99-D96B9907E190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806C298-7FD0-9DBA-F323-659FFB524C5F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5F0EFA2-10DE-E39E-EC4E-5596527FDD07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7505471-61CB-E252-1854-A631F604E16F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2351789-6526-91B9-3C86-7C6856658103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7971B47-4599-0E66-777D-218F435734D1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CD0A1A8-4569-1F3D-DDD6-8258ACF69316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698F2B4-7C71-BBD9-4D94-5B748B20E113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A4185E5-80D0-E62C-D121-3881FE2B2D38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813CD2D-CA51-C094-8CBC-DF25617EFA5F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C1271B1-B19F-3759-FFA5-15154BE8051F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90E8F50-31FE-4657-BC17-F69A9616CCB0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F34A689-4C9D-8177-5F4C-498623FA368B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5146562-19F0-10A0-A77B-465B1C761A98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8FFDBD9-833F-194C-1B41-A9E0D0AA580A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479D9F2-3483-D7E8-A4AC-EB4D0E5B5807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7C9815A-C10C-D356-F99A-FABBDA351E7B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898F590-6B44-92A6-5D19-7E20A05140AE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08AC94F-07DA-D077-7C7A-EFEC414F0AA0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E70EC21-E21D-4B78-48A0-7A6354B0A733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15F0D53-32DA-A5B1-1087-5914D54FCE82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44BA2BE-7B17-4FF6-9B2D-2964D904B60B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26C5CB2-59FF-C24F-F9BD-09CC94CB92E6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17ED0DA-5E6B-F29F-3596-2EE3D5B46CD2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582D0C2-86A6-41C3-0269-FA6536D85123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815DE50-8893-21AC-5ADE-39C47119EA3E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AB3E0C7-9F7D-2378-0A41-FDBFDF065739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FCAFF0F-98F8-161D-8AD3-9B29659B2A98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C3DBD7E6-0523-5F2B-2FF4-9654A12CC000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F25C02-077B-55F2-7752-817BA263D7BD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8B0B716E-52B6-3B60-CE80-4D293F6EDEDC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B1AD52-66C4-C358-B917-54CF263E0836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C7E3F7-44F4-2DBF-C8E1-67BEC857841F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C7E3F7-44F4-2DBF-C8E1-67BEC857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215EFCE-F498-3DAA-4BA4-0E56C7AB1468}"/>
              </a:ext>
            </a:extLst>
          </p:cNvPr>
          <p:cNvGrpSpPr/>
          <p:nvPr/>
        </p:nvGrpSpPr>
        <p:grpSpPr>
          <a:xfrm>
            <a:off x="1990766" y="1883240"/>
            <a:ext cx="4400896" cy="1098115"/>
            <a:chOff x="2802923" y="5057994"/>
            <a:chExt cx="4400896" cy="1098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3040EBD-676F-96F9-BA23-022D0E0D8AFC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3040EBD-676F-96F9-BA23-022D0E0D8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2F39FC7-6C91-D977-4CA7-FDBF2A3FABBD}"/>
                </a:ext>
              </a:extLst>
            </p:cNvPr>
            <p:cNvSpPr/>
            <p:nvPr/>
          </p:nvSpPr>
          <p:spPr>
            <a:xfrm>
              <a:off x="5257656" y="5091272"/>
              <a:ext cx="289432" cy="1055311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FD1F75-83B6-8386-F556-AB94262514B9}"/>
                    </a:ext>
                  </a:extLst>
                </p:cNvPr>
                <p:cNvSpPr txBox="1"/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FD1F75-83B6-8386-F556-AB9426251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6A43BD-CEA7-A724-193A-2186ED45CD4F}"/>
                    </a:ext>
                  </a:extLst>
                </p:cNvPr>
                <p:cNvSpPr txBox="1"/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6A43BD-CEA7-A724-193A-2186ED45C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C0C1699-D994-90C9-3B51-6C1DF499E529}"/>
                    </a:ext>
                  </a:extLst>
                </p:cNvPr>
                <p:cNvSpPr txBox="1"/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C0C1699-D994-90C9-3B51-6C1DF499E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AE5FFA-952D-11DE-DF99-5410A11A20EC}"/>
                  </a:ext>
                </a:extLst>
              </p:cNvPr>
              <p:cNvSpPr txBox="1"/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AE5FFA-952D-11DE-DF99-5410A11A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blipFill>
                <a:blip r:embed="rId7"/>
                <a:stretch>
                  <a:fillRect l="-38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B61C0C-AC8A-8508-2642-AC55B883A7CD}"/>
              </a:ext>
            </a:extLst>
          </p:cNvPr>
          <p:cNvCxnSpPr>
            <a:cxnSpLocks/>
          </p:cNvCxnSpPr>
          <p:nvPr/>
        </p:nvCxnSpPr>
        <p:spPr>
          <a:xfrm flipV="1">
            <a:off x="5604294" y="5076699"/>
            <a:ext cx="491706" cy="43458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3667F8-CDCD-21FF-7B3E-5B03BAB1BCDE}"/>
              </a:ext>
            </a:extLst>
          </p:cNvPr>
          <p:cNvCxnSpPr>
            <a:cxnSpLocks/>
          </p:cNvCxnSpPr>
          <p:nvPr/>
        </p:nvCxnSpPr>
        <p:spPr>
          <a:xfrm flipV="1">
            <a:off x="6096000" y="5076698"/>
            <a:ext cx="14310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56044-DA82-50E2-8763-FE9CF75C2917}"/>
              </a:ext>
            </a:extLst>
          </p:cNvPr>
          <p:cNvCxnSpPr>
            <a:cxnSpLocks/>
          </p:cNvCxnSpPr>
          <p:nvPr/>
        </p:nvCxnSpPr>
        <p:spPr>
          <a:xfrm flipH="1" flipV="1">
            <a:off x="6110310" y="5076698"/>
            <a:ext cx="491706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1C6A9C-BD58-B834-3F23-2FFC8E94D01D}"/>
                  </a:ext>
                </a:extLst>
              </p:cNvPr>
              <p:cNvSpPr txBox="1"/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Pick minimum top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backtrack to delete pixels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1C6A9C-BD58-B834-3F23-2FFC8E94D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blipFill>
                <a:blip r:embed="rId8"/>
                <a:stretch>
                  <a:fillRect l="-941" t="-10000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7CE1B-357C-0F59-218B-144DB01DE20A}"/>
                  </a:ext>
                </a:extLst>
              </p:cNvPr>
              <p:cNvSpPr txBox="1"/>
              <p:nvPr/>
            </p:nvSpPr>
            <p:spPr>
              <a:xfrm>
                <a:off x="8884118" y="1059625"/>
                <a:ext cx="1973179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7CE1B-357C-0F59-218B-144DB01D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18" y="1059625"/>
                <a:ext cx="197317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40B3F4-DEE2-801D-88CE-D3BC9C47E69A}"/>
                  </a:ext>
                </a:extLst>
              </p:cNvPr>
              <p:cNvSpPr txBox="1"/>
              <p:nvPr/>
            </p:nvSpPr>
            <p:spPr>
              <a:xfrm>
                <a:off x="8884118" y="2242691"/>
                <a:ext cx="1973179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40B3F4-DEE2-801D-88CE-D3BC9C47E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18" y="2242691"/>
                <a:ext cx="197317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02F10-AFE1-A8D6-ACEF-7B9AE6E52A94}"/>
                  </a:ext>
                </a:extLst>
              </p:cNvPr>
              <p:cNvSpPr txBox="1"/>
              <p:nvPr/>
            </p:nvSpPr>
            <p:spPr>
              <a:xfrm>
                <a:off x="8884117" y="3425757"/>
                <a:ext cx="1973179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02F10-AFE1-A8D6-ACEF-7B9AE6E52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17" y="3425757"/>
                <a:ext cx="1973179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0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37EA-6FD2-E4E9-7C73-26B3FC491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9C3-8F01-8C6A-5F33-AE6334C8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Repeated Seam Removal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5CE6CE-92E2-03C0-9F0E-E30A7E87613E}"/>
              </a:ext>
            </a:extLst>
          </p:cNvPr>
          <p:cNvSpPr txBox="1"/>
          <p:nvPr/>
        </p:nvSpPr>
        <p:spPr>
          <a:xfrm>
            <a:off x="1613231" y="902397"/>
            <a:ext cx="8965537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Backtracking to remove pixels. Only need to update pixels near the ones removed.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D7695-B3F9-50C6-A01E-C37CA5530D3B}"/>
              </a:ext>
            </a:extLst>
          </p:cNvPr>
          <p:cNvSpPr/>
          <p:nvPr/>
        </p:nvSpPr>
        <p:spPr>
          <a:xfrm>
            <a:off x="3165048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632DA3-8587-ECEF-74F1-2CFCDBFA6067}"/>
              </a:ext>
            </a:extLst>
          </p:cNvPr>
          <p:cNvSpPr/>
          <p:nvPr/>
        </p:nvSpPr>
        <p:spPr>
          <a:xfrm>
            <a:off x="3656813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6773C0-DD90-6F05-461E-92EB7784B936}"/>
              </a:ext>
            </a:extLst>
          </p:cNvPr>
          <p:cNvSpPr/>
          <p:nvPr/>
        </p:nvSpPr>
        <p:spPr>
          <a:xfrm>
            <a:off x="4148578" y="22797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860E1-B385-C738-33BB-DB1AC63D951C}"/>
              </a:ext>
            </a:extLst>
          </p:cNvPr>
          <p:cNvSpPr/>
          <p:nvPr/>
        </p:nvSpPr>
        <p:spPr>
          <a:xfrm>
            <a:off x="4640343" y="227971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53B7-02E2-4BB9-3F14-E2D9F27DE9AC}"/>
              </a:ext>
            </a:extLst>
          </p:cNvPr>
          <p:cNvSpPr/>
          <p:nvPr/>
        </p:nvSpPr>
        <p:spPr>
          <a:xfrm>
            <a:off x="5132108" y="227971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5EE25A-C7DF-3B14-7A2C-162B014E2035}"/>
              </a:ext>
            </a:extLst>
          </p:cNvPr>
          <p:cNvSpPr/>
          <p:nvPr/>
        </p:nvSpPr>
        <p:spPr>
          <a:xfrm>
            <a:off x="5623873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8A6F6-4508-EFDF-F223-F2EFCC12AD4A}"/>
              </a:ext>
            </a:extLst>
          </p:cNvPr>
          <p:cNvSpPr/>
          <p:nvPr/>
        </p:nvSpPr>
        <p:spPr>
          <a:xfrm>
            <a:off x="6118781" y="227971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C1564A-347B-B317-672A-F510E2A2923A}"/>
              </a:ext>
            </a:extLst>
          </p:cNvPr>
          <p:cNvSpPr/>
          <p:nvPr/>
        </p:nvSpPr>
        <p:spPr>
          <a:xfrm>
            <a:off x="6610546" y="227971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36026E-D642-8975-D975-904EB88ECEB0}"/>
              </a:ext>
            </a:extLst>
          </p:cNvPr>
          <p:cNvSpPr/>
          <p:nvPr/>
        </p:nvSpPr>
        <p:spPr>
          <a:xfrm>
            <a:off x="7102311" y="2279714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64C85F-4424-B6AF-37D8-BF8112D74551}"/>
              </a:ext>
            </a:extLst>
          </p:cNvPr>
          <p:cNvSpPr/>
          <p:nvPr/>
        </p:nvSpPr>
        <p:spPr>
          <a:xfrm>
            <a:off x="7594076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6ABBEF-4805-F52F-B8B4-DC0B695F901F}"/>
              </a:ext>
            </a:extLst>
          </p:cNvPr>
          <p:cNvSpPr/>
          <p:nvPr/>
        </p:nvSpPr>
        <p:spPr>
          <a:xfrm>
            <a:off x="8085841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79B7CF-C8E8-8780-A8EF-F761CFB7AD6C}"/>
              </a:ext>
            </a:extLst>
          </p:cNvPr>
          <p:cNvSpPr/>
          <p:nvPr/>
        </p:nvSpPr>
        <p:spPr>
          <a:xfrm>
            <a:off x="8577606" y="22797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129459-903A-10B9-2A91-DAE68526C9AF}"/>
              </a:ext>
            </a:extLst>
          </p:cNvPr>
          <p:cNvSpPr/>
          <p:nvPr/>
        </p:nvSpPr>
        <p:spPr>
          <a:xfrm>
            <a:off x="9069371" y="22702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28EF48-4D95-6474-3550-984A621E7610}"/>
              </a:ext>
            </a:extLst>
          </p:cNvPr>
          <p:cNvSpPr/>
          <p:nvPr/>
        </p:nvSpPr>
        <p:spPr>
          <a:xfrm>
            <a:off x="9561136" y="227028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749894-7010-80CC-04D7-EE410ABFA302}"/>
              </a:ext>
            </a:extLst>
          </p:cNvPr>
          <p:cNvSpPr/>
          <p:nvPr/>
        </p:nvSpPr>
        <p:spPr>
          <a:xfrm>
            <a:off x="10052901" y="227028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86B58A-272A-A11D-73B9-1E237B59F1ED}"/>
              </a:ext>
            </a:extLst>
          </p:cNvPr>
          <p:cNvSpPr/>
          <p:nvPr/>
        </p:nvSpPr>
        <p:spPr>
          <a:xfrm>
            <a:off x="10544666" y="22702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6D6F83-6353-05A5-82C5-6BA4B8D2953B}"/>
              </a:ext>
            </a:extLst>
          </p:cNvPr>
          <p:cNvSpPr/>
          <p:nvPr/>
        </p:nvSpPr>
        <p:spPr>
          <a:xfrm>
            <a:off x="3165048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582543-59F5-8BA0-0DF8-6CC4C09D7B07}"/>
              </a:ext>
            </a:extLst>
          </p:cNvPr>
          <p:cNvSpPr/>
          <p:nvPr/>
        </p:nvSpPr>
        <p:spPr>
          <a:xfrm>
            <a:off x="3656813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A8CF5E-9A81-BC82-F732-CA058C5469FD}"/>
              </a:ext>
            </a:extLst>
          </p:cNvPr>
          <p:cNvSpPr/>
          <p:nvPr/>
        </p:nvSpPr>
        <p:spPr>
          <a:xfrm>
            <a:off x="4148578" y="27714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D5DBD4-8335-85BB-6F13-1C43C8539380}"/>
              </a:ext>
            </a:extLst>
          </p:cNvPr>
          <p:cNvSpPr/>
          <p:nvPr/>
        </p:nvSpPr>
        <p:spPr>
          <a:xfrm>
            <a:off x="4640343" y="277148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558ACF-EB65-C5B1-ECFA-65F3D2D52589}"/>
              </a:ext>
            </a:extLst>
          </p:cNvPr>
          <p:cNvSpPr/>
          <p:nvPr/>
        </p:nvSpPr>
        <p:spPr>
          <a:xfrm>
            <a:off x="5132108" y="277148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9CEED9-EF83-21C6-1A64-AE8C8FC09EF7}"/>
              </a:ext>
            </a:extLst>
          </p:cNvPr>
          <p:cNvSpPr/>
          <p:nvPr/>
        </p:nvSpPr>
        <p:spPr>
          <a:xfrm>
            <a:off x="5623873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7734C0-BB88-CBAE-96FA-D7501F44C600}"/>
              </a:ext>
            </a:extLst>
          </p:cNvPr>
          <p:cNvSpPr/>
          <p:nvPr/>
        </p:nvSpPr>
        <p:spPr>
          <a:xfrm>
            <a:off x="6118781" y="2771479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1C9AE0-00F3-5369-1215-313575C23B7B}"/>
              </a:ext>
            </a:extLst>
          </p:cNvPr>
          <p:cNvSpPr/>
          <p:nvPr/>
        </p:nvSpPr>
        <p:spPr>
          <a:xfrm>
            <a:off x="6610546" y="2771479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38944B-AA0C-DC84-88EB-81968979FD1B}"/>
              </a:ext>
            </a:extLst>
          </p:cNvPr>
          <p:cNvSpPr/>
          <p:nvPr/>
        </p:nvSpPr>
        <p:spPr>
          <a:xfrm>
            <a:off x="7102311" y="2771478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372B3D-8920-BB70-0371-2AA90499D0DB}"/>
              </a:ext>
            </a:extLst>
          </p:cNvPr>
          <p:cNvSpPr/>
          <p:nvPr/>
        </p:nvSpPr>
        <p:spPr>
          <a:xfrm>
            <a:off x="7594076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AF1403-A17B-BB66-CE5E-37F2D2F0C3B0}"/>
              </a:ext>
            </a:extLst>
          </p:cNvPr>
          <p:cNvSpPr/>
          <p:nvPr/>
        </p:nvSpPr>
        <p:spPr>
          <a:xfrm>
            <a:off x="8085841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F896E4-8C76-E5B5-E65C-9B66B053DCD6}"/>
              </a:ext>
            </a:extLst>
          </p:cNvPr>
          <p:cNvSpPr/>
          <p:nvPr/>
        </p:nvSpPr>
        <p:spPr>
          <a:xfrm>
            <a:off x="8577606" y="27714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6E6CCA-61B2-26E9-1FCD-483409D01D74}"/>
              </a:ext>
            </a:extLst>
          </p:cNvPr>
          <p:cNvSpPr/>
          <p:nvPr/>
        </p:nvSpPr>
        <p:spPr>
          <a:xfrm>
            <a:off x="9069371" y="27620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3023E5-431F-3125-B509-AB345126D0D9}"/>
              </a:ext>
            </a:extLst>
          </p:cNvPr>
          <p:cNvSpPr/>
          <p:nvPr/>
        </p:nvSpPr>
        <p:spPr>
          <a:xfrm>
            <a:off x="9561136" y="276205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E13AE2-72A9-9BDE-887B-FB99DEA4F471}"/>
              </a:ext>
            </a:extLst>
          </p:cNvPr>
          <p:cNvSpPr/>
          <p:nvPr/>
        </p:nvSpPr>
        <p:spPr>
          <a:xfrm>
            <a:off x="10052901" y="276205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FD1DC-409C-25C9-06D8-1B342FFA7237}"/>
              </a:ext>
            </a:extLst>
          </p:cNvPr>
          <p:cNvSpPr/>
          <p:nvPr/>
        </p:nvSpPr>
        <p:spPr>
          <a:xfrm>
            <a:off x="10544666" y="27620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7EFDA5-D812-E8CC-99B7-0EA035B6DA7C}"/>
              </a:ext>
            </a:extLst>
          </p:cNvPr>
          <p:cNvSpPr/>
          <p:nvPr/>
        </p:nvSpPr>
        <p:spPr>
          <a:xfrm>
            <a:off x="3165048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0198A9-8272-A16B-9B15-5BCF134FA0FA}"/>
              </a:ext>
            </a:extLst>
          </p:cNvPr>
          <p:cNvSpPr/>
          <p:nvPr/>
        </p:nvSpPr>
        <p:spPr>
          <a:xfrm>
            <a:off x="3656813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77EA80-9854-01B2-2481-2F9FF5C5BEBD}"/>
              </a:ext>
            </a:extLst>
          </p:cNvPr>
          <p:cNvSpPr/>
          <p:nvPr/>
        </p:nvSpPr>
        <p:spPr>
          <a:xfrm>
            <a:off x="4148578" y="325224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11E956-6E1F-7566-8DB2-3C4812BD5941}"/>
              </a:ext>
            </a:extLst>
          </p:cNvPr>
          <p:cNvSpPr/>
          <p:nvPr/>
        </p:nvSpPr>
        <p:spPr>
          <a:xfrm>
            <a:off x="4640343" y="32522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78F7EB3-ABE3-8889-49AC-56BF5B7AE9AE}"/>
              </a:ext>
            </a:extLst>
          </p:cNvPr>
          <p:cNvSpPr/>
          <p:nvPr/>
        </p:nvSpPr>
        <p:spPr>
          <a:xfrm>
            <a:off x="5132108" y="32522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117EE0-3964-EDB6-362D-989FF1032C20}"/>
              </a:ext>
            </a:extLst>
          </p:cNvPr>
          <p:cNvSpPr/>
          <p:nvPr/>
        </p:nvSpPr>
        <p:spPr>
          <a:xfrm>
            <a:off x="5623873" y="3252250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9FEE1D8-ADFA-BC98-78A4-BC769FFE8132}"/>
              </a:ext>
            </a:extLst>
          </p:cNvPr>
          <p:cNvSpPr/>
          <p:nvPr/>
        </p:nvSpPr>
        <p:spPr>
          <a:xfrm>
            <a:off x="6118781" y="3252250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739167-E7E4-65E4-8095-6EBAA7AEC5EA}"/>
              </a:ext>
            </a:extLst>
          </p:cNvPr>
          <p:cNvSpPr/>
          <p:nvPr/>
        </p:nvSpPr>
        <p:spPr>
          <a:xfrm>
            <a:off x="6610546" y="3252250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398B5-6DD5-6C0D-3830-61CE6DE8B931}"/>
              </a:ext>
            </a:extLst>
          </p:cNvPr>
          <p:cNvSpPr/>
          <p:nvPr/>
        </p:nvSpPr>
        <p:spPr>
          <a:xfrm>
            <a:off x="7102311" y="325224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726E345-DF4B-FDD5-3FF2-1B7839662ABA}"/>
              </a:ext>
            </a:extLst>
          </p:cNvPr>
          <p:cNvSpPr/>
          <p:nvPr/>
        </p:nvSpPr>
        <p:spPr>
          <a:xfrm>
            <a:off x="7594076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2765CE-AC17-8A31-564E-908408D10176}"/>
              </a:ext>
            </a:extLst>
          </p:cNvPr>
          <p:cNvSpPr/>
          <p:nvPr/>
        </p:nvSpPr>
        <p:spPr>
          <a:xfrm>
            <a:off x="8085841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BE7DE5-F9FC-5A1C-2C4E-0A649DF1F9E9}"/>
              </a:ext>
            </a:extLst>
          </p:cNvPr>
          <p:cNvSpPr/>
          <p:nvPr/>
        </p:nvSpPr>
        <p:spPr>
          <a:xfrm>
            <a:off x="8577606" y="325224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3986AF-A242-BA6E-75A7-D49FF4A24470}"/>
              </a:ext>
            </a:extLst>
          </p:cNvPr>
          <p:cNvSpPr/>
          <p:nvPr/>
        </p:nvSpPr>
        <p:spPr>
          <a:xfrm>
            <a:off x="9069371" y="324282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B7AC12-4ABF-FF49-1013-A5765E59F8E3}"/>
              </a:ext>
            </a:extLst>
          </p:cNvPr>
          <p:cNvSpPr/>
          <p:nvPr/>
        </p:nvSpPr>
        <p:spPr>
          <a:xfrm>
            <a:off x="9561136" y="324282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01B30C-CFEA-808E-3407-1900205D78F9}"/>
              </a:ext>
            </a:extLst>
          </p:cNvPr>
          <p:cNvSpPr/>
          <p:nvPr/>
        </p:nvSpPr>
        <p:spPr>
          <a:xfrm>
            <a:off x="10052901" y="324282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06B6E8-9E2D-8DDA-A313-D40E2A85ABA2}"/>
              </a:ext>
            </a:extLst>
          </p:cNvPr>
          <p:cNvSpPr/>
          <p:nvPr/>
        </p:nvSpPr>
        <p:spPr>
          <a:xfrm>
            <a:off x="10544666" y="324282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BA3F41-CDAC-B4F6-B5D6-8BD01B5359B7}"/>
              </a:ext>
            </a:extLst>
          </p:cNvPr>
          <p:cNvSpPr/>
          <p:nvPr/>
        </p:nvSpPr>
        <p:spPr>
          <a:xfrm>
            <a:off x="3165048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DE499C-DEAE-F4C3-B88E-4EF03D3AA6BE}"/>
              </a:ext>
            </a:extLst>
          </p:cNvPr>
          <p:cNvSpPr/>
          <p:nvPr/>
        </p:nvSpPr>
        <p:spPr>
          <a:xfrm>
            <a:off x="3656813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ABDFC0A-C9AC-0A91-F20C-70B32AD08700}"/>
              </a:ext>
            </a:extLst>
          </p:cNvPr>
          <p:cNvSpPr/>
          <p:nvPr/>
        </p:nvSpPr>
        <p:spPr>
          <a:xfrm>
            <a:off x="4148578" y="37440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55ED42C-E7A2-7C56-711C-CDC3B310A175}"/>
              </a:ext>
            </a:extLst>
          </p:cNvPr>
          <p:cNvSpPr/>
          <p:nvPr/>
        </p:nvSpPr>
        <p:spPr>
          <a:xfrm>
            <a:off x="4640343" y="37440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7CC4F2-027D-C257-4769-C573D32A529A}"/>
              </a:ext>
            </a:extLst>
          </p:cNvPr>
          <p:cNvSpPr/>
          <p:nvPr/>
        </p:nvSpPr>
        <p:spPr>
          <a:xfrm>
            <a:off x="5132108" y="374401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73766F-4B11-D098-BA12-BDB0992594FF}"/>
              </a:ext>
            </a:extLst>
          </p:cNvPr>
          <p:cNvSpPr/>
          <p:nvPr/>
        </p:nvSpPr>
        <p:spPr>
          <a:xfrm>
            <a:off x="5623873" y="3744014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FB5C84-46AC-937D-A590-3A12CE202AA1}"/>
              </a:ext>
            </a:extLst>
          </p:cNvPr>
          <p:cNvSpPr/>
          <p:nvPr/>
        </p:nvSpPr>
        <p:spPr>
          <a:xfrm>
            <a:off x="6118781" y="3744014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9044287-047B-1C23-C661-AC2ABBB38570}"/>
              </a:ext>
            </a:extLst>
          </p:cNvPr>
          <p:cNvSpPr/>
          <p:nvPr/>
        </p:nvSpPr>
        <p:spPr>
          <a:xfrm>
            <a:off x="6610546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E371C5-77D7-6294-9196-495D2AED77C6}"/>
              </a:ext>
            </a:extLst>
          </p:cNvPr>
          <p:cNvSpPr/>
          <p:nvPr/>
        </p:nvSpPr>
        <p:spPr>
          <a:xfrm>
            <a:off x="7102311" y="37440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A7F641-3CA6-D697-586C-668AA0C0D467}"/>
              </a:ext>
            </a:extLst>
          </p:cNvPr>
          <p:cNvSpPr/>
          <p:nvPr/>
        </p:nvSpPr>
        <p:spPr>
          <a:xfrm>
            <a:off x="7594076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1FDC596-80EF-4A9D-6AA5-B2051578385C}"/>
              </a:ext>
            </a:extLst>
          </p:cNvPr>
          <p:cNvSpPr/>
          <p:nvPr/>
        </p:nvSpPr>
        <p:spPr>
          <a:xfrm>
            <a:off x="8085841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1830A6C-D36E-6AB8-EE47-AFF8BE04208A}"/>
              </a:ext>
            </a:extLst>
          </p:cNvPr>
          <p:cNvSpPr/>
          <p:nvPr/>
        </p:nvSpPr>
        <p:spPr>
          <a:xfrm>
            <a:off x="8577606" y="37440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58AB810-0C53-EB8F-8A88-4237509B5C16}"/>
              </a:ext>
            </a:extLst>
          </p:cNvPr>
          <p:cNvSpPr/>
          <p:nvPr/>
        </p:nvSpPr>
        <p:spPr>
          <a:xfrm>
            <a:off x="9069371" y="373458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6F7C510-9726-16D1-4B82-8089CBC85F9E}"/>
              </a:ext>
            </a:extLst>
          </p:cNvPr>
          <p:cNvSpPr/>
          <p:nvPr/>
        </p:nvSpPr>
        <p:spPr>
          <a:xfrm>
            <a:off x="9561136" y="37345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E2CB02A-2B15-4DAA-53AB-4C240301D6E7}"/>
              </a:ext>
            </a:extLst>
          </p:cNvPr>
          <p:cNvSpPr/>
          <p:nvPr/>
        </p:nvSpPr>
        <p:spPr>
          <a:xfrm>
            <a:off x="10052901" y="37345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E9BADC-6FA6-35AF-49E4-85E8AD0BE8FA}"/>
              </a:ext>
            </a:extLst>
          </p:cNvPr>
          <p:cNvSpPr/>
          <p:nvPr/>
        </p:nvSpPr>
        <p:spPr>
          <a:xfrm>
            <a:off x="10544666" y="373458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4C5A6DE-0263-5BB8-A614-5BF41CE3FDEC}"/>
              </a:ext>
            </a:extLst>
          </p:cNvPr>
          <p:cNvSpPr/>
          <p:nvPr/>
        </p:nvSpPr>
        <p:spPr>
          <a:xfrm>
            <a:off x="3165048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E7D056B-008C-D04E-39CF-E5C79494BC53}"/>
              </a:ext>
            </a:extLst>
          </p:cNvPr>
          <p:cNvSpPr/>
          <p:nvPr/>
        </p:nvSpPr>
        <p:spPr>
          <a:xfrm>
            <a:off x="3656813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5043180-C144-28F7-CC60-5CA85A7F78C1}"/>
              </a:ext>
            </a:extLst>
          </p:cNvPr>
          <p:cNvSpPr/>
          <p:nvPr/>
        </p:nvSpPr>
        <p:spPr>
          <a:xfrm>
            <a:off x="4148578" y="42452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2147E2F-20C5-9AB4-1FAD-41ADCCBD3408}"/>
              </a:ext>
            </a:extLst>
          </p:cNvPr>
          <p:cNvSpPr/>
          <p:nvPr/>
        </p:nvSpPr>
        <p:spPr>
          <a:xfrm>
            <a:off x="4640343" y="424520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D560E1-C6D6-9A2D-2D58-03063375C78D}"/>
              </a:ext>
            </a:extLst>
          </p:cNvPr>
          <p:cNvSpPr/>
          <p:nvPr/>
        </p:nvSpPr>
        <p:spPr>
          <a:xfrm>
            <a:off x="5132108" y="424520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9FB3B11-876B-386B-BD98-7C6F462076B8}"/>
              </a:ext>
            </a:extLst>
          </p:cNvPr>
          <p:cNvSpPr/>
          <p:nvPr/>
        </p:nvSpPr>
        <p:spPr>
          <a:xfrm>
            <a:off x="5623873" y="4245205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FCD16B4-2662-7AA4-84BE-F660E0F0C41B}"/>
              </a:ext>
            </a:extLst>
          </p:cNvPr>
          <p:cNvSpPr/>
          <p:nvPr/>
        </p:nvSpPr>
        <p:spPr>
          <a:xfrm>
            <a:off x="6118781" y="424520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39679F0-E248-4F98-251B-639132FE5615}"/>
              </a:ext>
            </a:extLst>
          </p:cNvPr>
          <p:cNvSpPr/>
          <p:nvPr/>
        </p:nvSpPr>
        <p:spPr>
          <a:xfrm>
            <a:off x="6610546" y="424520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2323396-F96A-4E89-DF0F-037DDD905E52}"/>
              </a:ext>
            </a:extLst>
          </p:cNvPr>
          <p:cNvSpPr/>
          <p:nvPr/>
        </p:nvSpPr>
        <p:spPr>
          <a:xfrm>
            <a:off x="7102311" y="42452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A63E1E0-BB97-E048-3B60-161A52DDAB2D}"/>
              </a:ext>
            </a:extLst>
          </p:cNvPr>
          <p:cNvSpPr/>
          <p:nvPr/>
        </p:nvSpPr>
        <p:spPr>
          <a:xfrm>
            <a:off x="7594076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2E083EA-7440-6A01-79C5-00324364F595}"/>
              </a:ext>
            </a:extLst>
          </p:cNvPr>
          <p:cNvSpPr/>
          <p:nvPr/>
        </p:nvSpPr>
        <p:spPr>
          <a:xfrm>
            <a:off x="8085841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D7EF943-93A4-A3CB-66B5-B06BF7103711}"/>
              </a:ext>
            </a:extLst>
          </p:cNvPr>
          <p:cNvSpPr/>
          <p:nvPr/>
        </p:nvSpPr>
        <p:spPr>
          <a:xfrm>
            <a:off x="8577606" y="42452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6F7207-C6E2-1E24-99DC-948128B2D102}"/>
              </a:ext>
            </a:extLst>
          </p:cNvPr>
          <p:cNvSpPr/>
          <p:nvPr/>
        </p:nvSpPr>
        <p:spPr>
          <a:xfrm>
            <a:off x="9069371" y="42357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FFC8062-8038-BB0C-79E8-20C10F05CBAB}"/>
              </a:ext>
            </a:extLst>
          </p:cNvPr>
          <p:cNvSpPr/>
          <p:nvPr/>
        </p:nvSpPr>
        <p:spPr>
          <a:xfrm>
            <a:off x="9561136" y="42357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33C5C7B-5B20-864B-614A-B7C19539CE51}"/>
              </a:ext>
            </a:extLst>
          </p:cNvPr>
          <p:cNvSpPr/>
          <p:nvPr/>
        </p:nvSpPr>
        <p:spPr>
          <a:xfrm>
            <a:off x="10052901" y="42357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A235AD-79AA-E1B3-EA75-4202E58F81E9}"/>
              </a:ext>
            </a:extLst>
          </p:cNvPr>
          <p:cNvSpPr/>
          <p:nvPr/>
        </p:nvSpPr>
        <p:spPr>
          <a:xfrm>
            <a:off x="10544666" y="42357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703F421-72EF-2614-98F0-01C11C63D3E4}"/>
              </a:ext>
            </a:extLst>
          </p:cNvPr>
          <p:cNvSpPr/>
          <p:nvPr/>
        </p:nvSpPr>
        <p:spPr>
          <a:xfrm>
            <a:off x="3165048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923886B-732B-6956-2F6A-484A6B4E2218}"/>
              </a:ext>
            </a:extLst>
          </p:cNvPr>
          <p:cNvSpPr/>
          <p:nvPr/>
        </p:nvSpPr>
        <p:spPr>
          <a:xfrm>
            <a:off x="3656813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4FC05AE-6EDE-9570-7C79-908CCA68702E}"/>
              </a:ext>
            </a:extLst>
          </p:cNvPr>
          <p:cNvSpPr/>
          <p:nvPr/>
        </p:nvSpPr>
        <p:spPr>
          <a:xfrm>
            <a:off x="4148578" y="473696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DEAF020-0320-DA37-694A-FDE604D87EB1}"/>
              </a:ext>
            </a:extLst>
          </p:cNvPr>
          <p:cNvSpPr/>
          <p:nvPr/>
        </p:nvSpPr>
        <p:spPr>
          <a:xfrm>
            <a:off x="4640343" y="473697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7754EDF-284A-6293-03A9-15D4D2BEFACB}"/>
              </a:ext>
            </a:extLst>
          </p:cNvPr>
          <p:cNvSpPr/>
          <p:nvPr/>
        </p:nvSpPr>
        <p:spPr>
          <a:xfrm>
            <a:off x="5132108" y="473697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A9FE166-C249-F22A-8DD4-5B32DA3B0B25}"/>
              </a:ext>
            </a:extLst>
          </p:cNvPr>
          <p:cNvSpPr/>
          <p:nvPr/>
        </p:nvSpPr>
        <p:spPr>
          <a:xfrm>
            <a:off x="5623873" y="4736969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98507E8-C468-81FE-5ED3-B3926B0BEF5B}"/>
              </a:ext>
            </a:extLst>
          </p:cNvPr>
          <p:cNvSpPr/>
          <p:nvPr/>
        </p:nvSpPr>
        <p:spPr>
          <a:xfrm>
            <a:off x="6118781" y="4736969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E0304B4-546E-CB16-ABA4-5CFF943EC8C7}"/>
              </a:ext>
            </a:extLst>
          </p:cNvPr>
          <p:cNvSpPr/>
          <p:nvPr/>
        </p:nvSpPr>
        <p:spPr>
          <a:xfrm>
            <a:off x="6610546" y="4736969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A4694C-C59A-520A-C64F-0B7F9BE73AC5}"/>
              </a:ext>
            </a:extLst>
          </p:cNvPr>
          <p:cNvSpPr/>
          <p:nvPr/>
        </p:nvSpPr>
        <p:spPr>
          <a:xfrm>
            <a:off x="7102311" y="473696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A7E8CD8-45DB-5E89-66EA-9A9F26AD1E1C}"/>
              </a:ext>
            </a:extLst>
          </p:cNvPr>
          <p:cNvSpPr/>
          <p:nvPr/>
        </p:nvSpPr>
        <p:spPr>
          <a:xfrm>
            <a:off x="7594076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E8AF8CA-86FA-661A-7943-D767618AE96C}"/>
              </a:ext>
            </a:extLst>
          </p:cNvPr>
          <p:cNvSpPr/>
          <p:nvPr/>
        </p:nvSpPr>
        <p:spPr>
          <a:xfrm>
            <a:off x="8085841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6E203A-E46B-035D-FC62-1AFC906E93A2}"/>
              </a:ext>
            </a:extLst>
          </p:cNvPr>
          <p:cNvSpPr/>
          <p:nvPr/>
        </p:nvSpPr>
        <p:spPr>
          <a:xfrm>
            <a:off x="8577606" y="473696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5598FBB-2ED8-7402-C156-F64433CA0404}"/>
              </a:ext>
            </a:extLst>
          </p:cNvPr>
          <p:cNvSpPr/>
          <p:nvPr/>
        </p:nvSpPr>
        <p:spPr>
          <a:xfrm>
            <a:off x="9069371" y="472754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25BBACE-253B-03B8-C8E5-DDA78D9357DC}"/>
              </a:ext>
            </a:extLst>
          </p:cNvPr>
          <p:cNvSpPr/>
          <p:nvPr/>
        </p:nvSpPr>
        <p:spPr>
          <a:xfrm>
            <a:off x="9561136" y="472754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D28951E-7C56-AB55-79E4-2EAD36807E84}"/>
              </a:ext>
            </a:extLst>
          </p:cNvPr>
          <p:cNvSpPr/>
          <p:nvPr/>
        </p:nvSpPr>
        <p:spPr>
          <a:xfrm>
            <a:off x="10052901" y="472754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9FBFCE2-CC76-2CB6-58F8-8C02DD6E8281}"/>
              </a:ext>
            </a:extLst>
          </p:cNvPr>
          <p:cNvSpPr/>
          <p:nvPr/>
        </p:nvSpPr>
        <p:spPr>
          <a:xfrm>
            <a:off x="10544666" y="472754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C09166E-5B65-55E5-F515-24D6C84395F7}"/>
              </a:ext>
            </a:extLst>
          </p:cNvPr>
          <p:cNvSpPr/>
          <p:nvPr/>
        </p:nvSpPr>
        <p:spPr>
          <a:xfrm>
            <a:off x="3165048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9FF49BF-6266-BE85-B6B1-CDF0E5F179D9}"/>
              </a:ext>
            </a:extLst>
          </p:cNvPr>
          <p:cNvSpPr/>
          <p:nvPr/>
        </p:nvSpPr>
        <p:spPr>
          <a:xfrm>
            <a:off x="3656813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60A7A7-292F-02B0-BD7C-BEF266452618}"/>
              </a:ext>
            </a:extLst>
          </p:cNvPr>
          <p:cNvSpPr/>
          <p:nvPr/>
        </p:nvSpPr>
        <p:spPr>
          <a:xfrm>
            <a:off x="4148578" y="521773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FC5A49E-5398-064F-0F4D-3690A7E96FF0}"/>
              </a:ext>
            </a:extLst>
          </p:cNvPr>
          <p:cNvSpPr/>
          <p:nvPr/>
        </p:nvSpPr>
        <p:spPr>
          <a:xfrm>
            <a:off x="4640343" y="521774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DD4907-727D-BD7E-5835-E3DE21C922A4}"/>
              </a:ext>
            </a:extLst>
          </p:cNvPr>
          <p:cNvSpPr/>
          <p:nvPr/>
        </p:nvSpPr>
        <p:spPr>
          <a:xfrm>
            <a:off x="5132108" y="5217741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34E8EA3-E00A-6287-1F75-E57D88297049}"/>
              </a:ext>
            </a:extLst>
          </p:cNvPr>
          <p:cNvSpPr/>
          <p:nvPr/>
        </p:nvSpPr>
        <p:spPr>
          <a:xfrm>
            <a:off x="5623873" y="5217740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D821893-F589-C7EF-6199-2137B172618E}"/>
              </a:ext>
            </a:extLst>
          </p:cNvPr>
          <p:cNvSpPr/>
          <p:nvPr/>
        </p:nvSpPr>
        <p:spPr>
          <a:xfrm>
            <a:off x="6118781" y="5217740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8BD74C4-491B-3429-9340-8AAE1AC0D2B5}"/>
              </a:ext>
            </a:extLst>
          </p:cNvPr>
          <p:cNvSpPr/>
          <p:nvPr/>
        </p:nvSpPr>
        <p:spPr>
          <a:xfrm>
            <a:off x="6610546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837BB5-9E17-57C4-1715-303180DDB565}"/>
              </a:ext>
            </a:extLst>
          </p:cNvPr>
          <p:cNvSpPr/>
          <p:nvPr/>
        </p:nvSpPr>
        <p:spPr>
          <a:xfrm>
            <a:off x="7102311" y="521773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44FFC67-2CA4-50FD-6D13-B40FFED230A3}"/>
              </a:ext>
            </a:extLst>
          </p:cNvPr>
          <p:cNvSpPr/>
          <p:nvPr/>
        </p:nvSpPr>
        <p:spPr>
          <a:xfrm>
            <a:off x="7594076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AD842BC-26A9-EC5E-A775-EFEB6145DAD2}"/>
              </a:ext>
            </a:extLst>
          </p:cNvPr>
          <p:cNvSpPr/>
          <p:nvPr/>
        </p:nvSpPr>
        <p:spPr>
          <a:xfrm>
            <a:off x="8085841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7E449CB-BF41-47CA-F3EA-8C08C2DA7BF8}"/>
              </a:ext>
            </a:extLst>
          </p:cNvPr>
          <p:cNvSpPr/>
          <p:nvPr/>
        </p:nvSpPr>
        <p:spPr>
          <a:xfrm>
            <a:off x="8577606" y="521773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8B46B70-DFF4-683F-B918-92BAA6872BA6}"/>
              </a:ext>
            </a:extLst>
          </p:cNvPr>
          <p:cNvSpPr/>
          <p:nvPr/>
        </p:nvSpPr>
        <p:spPr>
          <a:xfrm>
            <a:off x="9069371" y="520831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EE24F9F-D796-4C0D-ECAC-A54F85CA1283}"/>
              </a:ext>
            </a:extLst>
          </p:cNvPr>
          <p:cNvSpPr/>
          <p:nvPr/>
        </p:nvSpPr>
        <p:spPr>
          <a:xfrm>
            <a:off x="9561136" y="52083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0D99D1-F21B-EEFA-FD4F-EFC15C762691}"/>
              </a:ext>
            </a:extLst>
          </p:cNvPr>
          <p:cNvSpPr/>
          <p:nvPr/>
        </p:nvSpPr>
        <p:spPr>
          <a:xfrm>
            <a:off x="10052901" y="52083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2289EDA-75E9-5137-B67A-BDD979E9E573}"/>
              </a:ext>
            </a:extLst>
          </p:cNvPr>
          <p:cNvSpPr/>
          <p:nvPr/>
        </p:nvSpPr>
        <p:spPr>
          <a:xfrm>
            <a:off x="10544666" y="520831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F9F5E1F-4ED6-12AA-296D-9F1471E5774C}"/>
              </a:ext>
            </a:extLst>
          </p:cNvPr>
          <p:cNvSpPr/>
          <p:nvPr/>
        </p:nvSpPr>
        <p:spPr>
          <a:xfrm>
            <a:off x="3165048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5349A32-BA58-D489-45FD-A588CAC3C305}"/>
              </a:ext>
            </a:extLst>
          </p:cNvPr>
          <p:cNvSpPr/>
          <p:nvPr/>
        </p:nvSpPr>
        <p:spPr>
          <a:xfrm>
            <a:off x="3656813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949960B-6E74-4A24-3878-933E5F7EFADF}"/>
              </a:ext>
            </a:extLst>
          </p:cNvPr>
          <p:cNvSpPr/>
          <p:nvPr/>
        </p:nvSpPr>
        <p:spPr>
          <a:xfrm>
            <a:off x="4148578" y="570950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283AE0D-6247-6CC7-C237-2768E34F1F19}"/>
              </a:ext>
            </a:extLst>
          </p:cNvPr>
          <p:cNvSpPr/>
          <p:nvPr/>
        </p:nvSpPr>
        <p:spPr>
          <a:xfrm>
            <a:off x="4640343" y="57095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1F719A3-65F4-DB14-10DC-E4253C988F3C}"/>
              </a:ext>
            </a:extLst>
          </p:cNvPr>
          <p:cNvSpPr/>
          <p:nvPr/>
        </p:nvSpPr>
        <p:spPr>
          <a:xfrm>
            <a:off x="5132108" y="57095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75567AA-9492-DFB9-D14C-C1213A709E80}"/>
              </a:ext>
            </a:extLst>
          </p:cNvPr>
          <p:cNvSpPr/>
          <p:nvPr/>
        </p:nvSpPr>
        <p:spPr>
          <a:xfrm>
            <a:off x="5623873" y="5709504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51619FF-39F9-DBE2-ED08-79914C687BE2}"/>
              </a:ext>
            </a:extLst>
          </p:cNvPr>
          <p:cNvSpPr/>
          <p:nvPr/>
        </p:nvSpPr>
        <p:spPr>
          <a:xfrm>
            <a:off x="6118781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2F63827-8751-78F7-832D-DD26D901C209}"/>
              </a:ext>
            </a:extLst>
          </p:cNvPr>
          <p:cNvSpPr/>
          <p:nvPr/>
        </p:nvSpPr>
        <p:spPr>
          <a:xfrm>
            <a:off x="6610546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6392D44-DAD6-398F-3488-FF3777BF2B42}"/>
              </a:ext>
            </a:extLst>
          </p:cNvPr>
          <p:cNvSpPr/>
          <p:nvPr/>
        </p:nvSpPr>
        <p:spPr>
          <a:xfrm>
            <a:off x="7102311" y="570950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9614696-D9B0-EE78-7EE1-46A73CDEA68F}"/>
              </a:ext>
            </a:extLst>
          </p:cNvPr>
          <p:cNvSpPr/>
          <p:nvPr/>
        </p:nvSpPr>
        <p:spPr>
          <a:xfrm>
            <a:off x="7594076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70F168E-9AD3-31E9-D4D4-CD615897FA41}"/>
              </a:ext>
            </a:extLst>
          </p:cNvPr>
          <p:cNvSpPr/>
          <p:nvPr/>
        </p:nvSpPr>
        <p:spPr>
          <a:xfrm>
            <a:off x="8085841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4BB5603-43AD-BA7E-39C2-119695E3060F}"/>
              </a:ext>
            </a:extLst>
          </p:cNvPr>
          <p:cNvSpPr/>
          <p:nvPr/>
        </p:nvSpPr>
        <p:spPr>
          <a:xfrm>
            <a:off x="8577606" y="570950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7965B50-60B5-4865-4199-EB4CDFC0F6BD}"/>
              </a:ext>
            </a:extLst>
          </p:cNvPr>
          <p:cNvSpPr/>
          <p:nvPr/>
        </p:nvSpPr>
        <p:spPr>
          <a:xfrm>
            <a:off x="9069371" y="570007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A618648-E8D9-D32B-D844-3C830D046D70}"/>
              </a:ext>
            </a:extLst>
          </p:cNvPr>
          <p:cNvSpPr/>
          <p:nvPr/>
        </p:nvSpPr>
        <p:spPr>
          <a:xfrm>
            <a:off x="9561136" y="57000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EDC049B-E8E3-26E6-62F3-3F2274685BB3}"/>
              </a:ext>
            </a:extLst>
          </p:cNvPr>
          <p:cNvSpPr/>
          <p:nvPr/>
        </p:nvSpPr>
        <p:spPr>
          <a:xfrm>
            <a:off x="10052901" y="57000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B2FD625-DF95-9EEA-6E1B-7EC722FF6FC3}"/>
              </a:ext>
            </a:extLst>
          </p:cNvPr>
          <p:cNvSpPr/>
          <p:nvPr/>
        </p:nvSpPr>
        <p:spPr>
          <a:xfrm>
            <a:off x="10544666" y="570007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56BB202-064E-667A-6597-612DD6FF8024}"/>
              </a:ext>
            </a:extLst>
          </p:cNvPr>
          <p:cNvCxnSpPr/>
          <p:nvPr/>
        </p:nvCxnSpPr>
        <p:spPr>
          <a:xfrm flipV="1">
            <a:off x="5818694" y="5392133"/>
            <a:ext cx="458771" cy="490193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17B6139-FA80-941E-D382-DC7651E24403}"/>
              </a:ext>
            </a:extLst>
          </p:cNvPr>
          <p:cNvCxnSpPr>
            <a:cxnSpLocks/>
          </p:cNvCxnSpPr>
          <p:nvPr/>
        </p:nvCxnSpPr>
        <p:spPr>
          <a:xfrm flipV="1">
            <a:off x="6277464" y="4939646"/>
            <a:ext cx="0" cy="452487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49BA106-6BC4-7D80-4A11-A8C38705BCA7}"/>
              </a:ext>
            </a:extLst>
          </p:cNvPr>
          <p:cNvCxnSpPr>
            <a:cxnSpLocks/>
          </p:cNvCxnSpPr>
          <p:nvPr/>
        </p:nvCxnSpPr>
        <p:spPr>
          <a:xfrm flipH="1" flipV="1">
            <a:off x="5818694" y="4430599"/>
            <a:ext cx="458770" cy="51847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DF1F5F4E-1009-D62F-A6DB-84908A59526B}"/>
              </a:ext>
            </a:extLst>
          </p:cNvPr>
          <p:cNvCxnSpPr>
            <a:cxnSpLocks/>
          </p:cNvCxnSpPr>
          <p:nvPr/>
        </p:nvCxnSpPr>
        <p:spPr>
          <a:xfrm flipV="1">
            <a:off x="5834402" y="3935692"/>
            <a:ext cx="458770" cy="51847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D36B76C-1A1B-3768-8F74-CF72DF4067A4}"/>
              </a:ext>
            </a:extLst>
          </p:cNvPr>
          <p:cNvCxnSpPr>
            <a:cxnSpLocks/>
          </p:cNvCxnSpPr>
          <p:nvPr/>
        </p:nvCxnSpPr>
        <p:spPr>
          <a:xfrm flipV="1">
            <a:off x="6293172" y="3436072"/>
            <a:ext cx="505909" cy="49962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1D595ECF-0307-B834-0D70-FA8CFFA54C4C}"/>
              </a:ext>
            </a:extLst>
          </p:cNvPr>
          <p:cNvSpPr/>
          <p:nvPr/>
        </p:nvSpPr>
        <p:spPr>
          <a:xfrm>
            <a:off x="2479251" y="2213240"/>
            <a:ext cx="631596" cy="3914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26D84B-0956-5C35-FE97-DB152CE68AFA}"/>
              </a:ext>
            </a:extLst>
          </p:cNvPr>
          <p:cNvSpPr txBox="1"/>
          <p:nvPr/>
        </p:nvSpPr>
        <p:spPr>
          <a:xfrm>
            <a:off x="2187022" y="3976239"/>
            <a:ext cx="37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EBE5513-AFEB-7BF1-F4AE-4C5C20C00309}"/>
              </a:ext>
            </a:extLst>
          </p:cNvPr>
          <p:cNvSpPr/>
          <p:nvPr/>
        </p:nvSpPr>
        <p:spPr>
          <a:xfrm rot="16200000">
            <a:off x="6904586" y="2352537"/>
            <a:ext cx="293330" cy="7824246"/>
          </a:xfrm>
          <a:prstGeom prst="leftBrace">
            <a:avLst>
              <a:gd name="adj1" fmla="val 8333"/>
              <a:gd name="adj2" fmla="val 503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AD8A7-2BF5-ADA9-0C56-2180899BFE8F}"/>
              </a:ext>
            </a:extLst>
          </p:cNvPr>
          <p:cNvSpPr txBox="1"/>
          <p:nvPr/>
        </p:nvSpPr>
        <p:spPr>
          <a:xfrm>
            <a:off x="6923989" y="6345336"/>
            <a:ext cx="4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4CCA79-7C65-A947-3477-C266BA12BA45}"/>
              </a:ext>
            </a:extLst>
          </p:cNvPr>
          <p:cNvCxnSpPr>
            <a:cxnSpLocks/>
          </p:cNvCxnSpPr>
          <p:nvPr/>
        </p:nvCxnSpPr>
        <p:spPr>
          <a:xfrm flipV="1">
            <a:off x="6781008" y="2964727"/>
            <a:ext cx="22787" cy="50905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142B67-EC62-EF75-A9E9-C858F80B57FD}"/>
              </a:ext>
            </a:extLst>
          </p:cNvPr>
          <p:cNvCxnSpPr>
            <a:cxnSpLocks/>
          </p:cNvCxnSpPr>
          <p:nvPr/>
        </p:nvCxnSpPr>
        <p:spPr>
          <a:xfrm flipV="1">
            <a:off x="6794368" y="2430544"/>
            <a:ext cx="491765" cy="560899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C5D95-1293-DC05-D475-572AEC9AD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F311-1277-70C7-BA6B-343E62DD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Repeated Seam Removal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74CD74B-F72D-6AB2-3A84-7954359642E3}"/>
              </a:ext>
            </a:extLst>
          </p:cNvPr>
          <p:cNvSpPr txBox="1"/>
          <p:nvPr/>
        </p:nvSpPr>
        <p:spPr>
          <a:xfrm>
            <a:off x="1613231" y="902397"/>
            <a:ext cx="8965537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Backtracking to remove pixels. Only need to update pixels near the ones removed.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4A1939-6191-FA7A-E5BD-4522C2E073DC}"/>
              </a:ext>
            </a:extLst>
          </p:cNvPr>
          <p:cNvGrpSpPr/>
          <p:nvPr/>
        </p:nvGrpSpPr>
        <p:grpSpPr>
          <a:xfrm>
            <a:off x="1397750" y="2176204"/>
            <a:ext cx="8776352" cy="4501428"/>
            <a:chOff x="2187022" y="2213240"/>
            <a:chExt cx="8776352" cy="45014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C6CEB1-B161-C06A-4542-45B9812C8AF3}"/>
                </a:ext>
              </a:extLst>
            </p:cNvPr>
            <p:cNvSpPr/>
            <p:nvPr/>
          </p:nvSpPr>
          <p:spPr>
            <a:xfrm>
              <a:off x="3165048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AFFD69-BB27-B392-6875-8A4EC5F5E9D7}"/>
                </a:ext>
              </a:extLst>
            </p:cNvPr>
            <p:cNvSpPr/>
            <p:nvPr/>
          </p:nvSpPr>
          <p:spPr>
            <a:xfrm>
              <a:off x="365681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B354E5-5BA4-738D-AA47-CD0A8AB15D27}"/>
                </a:ext>
              </a:extLst>
            </p:cNvPr>
            <p:cNvSpPr/>
            <p:nvPr/>
          </p:nvSpPr>
          <p:spPr>
            <a:xfrm>
              <a:off x="4148578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F2C503-92F9-0DB9-BB61-69D98B519813}"/>
                </a:ext>
              </a:extLst>
            </p:cNvPr>
            <p:cNvSpPr/>
            <p:nvPr/>
          </p:nvSpPr>
          <p:spPr>
            <a:xfrm>
              <a:off x="4640343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A318FD-BA7F-D97C-0367-AC9A2E3B15CC}"/>
                </a:ext>
              </a:extLst>
            </p:cNvPr>
            <p:cNvSpPr/>
            <p:nvPr/>
          </p:nvSpPr>
          <p:spPr>
            <a:xfrm>
              <a:off x="5132108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6E1C99-DB48-C747-5596-39571CA61F12}"/>
                </a:ext>
              </a:extLst>
            </p:cNvPr>
            <p:cNvSpPr/>
            <p:nvPr/>
          </p:nvSpPr>
          <p:spPr>
            <a:xfrm>
              <a:off x="562387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A7066B-2442-DE2B-E38D-6450E37A0B2C}"/>
                </a:ext>
              </a:extLst>
            </p:cNvPr>
            <p:cNvSpPr/>
            <p:nvPr/>
          </p:nvSpPr>
          <p:spPr>
            <a:xfrm>
              <a:off x="6118781" y="227971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6FA5A9-AA49-9802-9C16-ABDE11A31844}"/>
                </a:ext>
              </a:extLst>
            </p:cNvPr>
            <p:cNvSpPr/>
            <p:nvPr/>
          </p:nvSpPr>
          <p:spPr>
            <a:xfrm>
              <a:off x="6610546" y="227971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25C949-77FA-F655-5D34-B7D63369C5D9}"/>
                </a:ext>
              </a:extLst>
            </p:cNvPr>
            <p:cNvSpPr/>
            <p:nvPr/>
          </p:nvSpPr>
          <p:spPr>
            <a:xfrm>
              <a:off x="7102311" y="227971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00E9B6-B43B-7E74-6C39-3C13DB36336C}"/>
                </a:ext>
              </a:extLst>
            </p:cNvPr>
            <p:cNvSpPr/>
            <p:nvPr/>
          </p:nvSpPr>
          <p:spPr>
            <a:xfrm>
              <a:off x="7594076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9BD35A-A16A-CA4A-871F-835226098D27}"/>
                </a:ext>
              </a:extLst>
            </p:cNvPr>
            <p:cNvSpPr/>
            <p:nvPr/>
          </p:nvSpPr>
          <p:spPr>
            <a:xfrm>
              <a:off x="8085841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3BA8D1-2A36-4303-C321-35D5C76CB6A2}"/>
                </a:ext>
              </a:extLst>
            </p:cNvPr>
            <p:cNvSpPr/>
            <p:nvPr/>
          </p:nvSpPr>
          <p:spPr>
            <a:xfrm>
              <a:off x="8577606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C2DEF9-8EED-515C-3196-0996E11209CD}"/>
                </a:ext>
              </a:extLst>
            </p:cNvPr>
            <p:cNvSpPr/>
            <p:nvPr/>
          </p:nvSpPr>
          <p:spPr>
            <a:xfrm>
              <a:off x="9069371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5EBB7E6-5A44-5D7B-1571-D9117217E916}"/>
                </a:ext>
              </a:extLst>
            </p:cNvPr>
            <p:cNvSpPr/>
            <p:nvPr/>
          </p:nvSpPr>
          <p:spPr>
            <a:xfrm>
              <a:off x="9561136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FCD833-1225-99E9-4831-CBCD7BDBBCBD}"/>
                </a:ext>
              </a:extLst>
            </p:cNvPr>
            <p:cNvSpPr/>
            <p:nvPr/>
          </p:nvSpPr>
          <p:spPr>
            <a:xfrm>
              <a:off x="10052901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121B4F-DE2C-872B-B67D-C7C354222190}"/>
                </a:ext>
              </a:extLst>
            </p:cNvPr>
            <p:cNvSpPr/>
            <p:nvPr/>
          </p:nvSpPr>
          <p:spPr>
            <a:xfrm>
              <a:off x="10544666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19DB72-3C99-5993-3507-2E9CCEC853B4}"/>
                </a:ext>
              </a:extLst>
            </p:cNvPr>
            <p:cNvSpPr/>
            <p:nvPr/>
          </p:nvSpPr>
          <p:spPr>
            <a:xfrm>
              <a:off x="3165048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810233-CBDC-1BBA-19C8-D089991EDF2F}"/>
                </a:ext>
              </a:extLst>
            </p:cNvPr>
            <p:cNvSpPr/>
            <p:nvPr/>
          </p:nvSpPr>
          <p:spPr>
            <a:xfrm>
              <a:off x="365681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F7CDA6-B73B-CEA1-A011-CA3BD755A146}"/>
                </a:ext>
              </a:extLst>
            </p:cNvPr>
            <p:cNvSpPr/>
            <p:nvPr/>
          </p:nvSpPr>
          <p:spPr>
            <a:xfrm>
              <a:off x="4148578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7C9F46-2DD1-F86B-E2C1-A6F907BC6A14}"/>
                </a:ext>
              </a:extLst>
            </p:cNvPr>
            <p:cNvSpPr/>
            <p:nvPr/>
          </p:nvSpPr>
          <p:spPr>
            <a:xfrm>
              <a:off x="4640343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F9E21B-ED25-D8D8-BE66-EBF38909A347}"/>
                </a:ext>
              </a:extLst>
            </p:cNvPr>
            <p:cNvSpPr/>
            <p:nvPr/>
          </p:nvSpPr>
          <p:spPr>
            <a:xfrm>
              <a:off x="5132108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4C73862-5016-58F6-4A2B-EDA23E191980}"/>
                </a:ext>
              </a:extLst>
            </p:cNvPr>
            <p:cNvSpPr/>
            <p:nvPr/>
          </p:nvSpPr>
          <p:spPr>
            <a:xfrm>
              <a:off x="562387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04EA4A-8548-463C-F6B8-C8FBA7FAED69}"/>
                </a:ext>
              </a:extLst>
            </p:cNvPr>
            <p:cNvSpPr/>
            <p:nvPr/>
          </p:nvSpPr>
          <p:spPr>
            <a:xfrm>
              <a:off x="6118781" y="2771479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50BB5B-78DB-F226-7AE9-24D9A628F32D}"/>
                </a:ext>
              </a:extLst>
            </p:cNvPr>
            <p:cNvSpPr/>
            <p:nvPr/>
          </p:nvSpPr>
          <p:spPr>
            <a:xfrm>
              <a:off x="6610546" y="277147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617A27-F3E9-0F40-857B-B08EED377CD0}"/>
                </a:ext>
              </a:extLst>
            </p:cNvPr>
            <p:cNvSpPr/>
            <p:nvPr/>
          </p:nvSpPr>
          <p:spPr>
            <a:xfrm>
              <a:off x="7102311" y="2771478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657204B-EE34-7EC7-E1DC-FCE354158C49}"/>
                </a:ext>
              </a:extLst>
            </p:cNvPr>
            <p:cNvSpPr/>
            <p:nvPr/>
          </p:nvSpPr>
          <p:spPr>
            <a:xfrm>
              <a:off x="7594076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8F9170-45F0-C54E-47AA-055CDA92B09D}"/>
                </a:ext>
              </a:extLst>
            </p:cNvPr>
            <p:cNvSpPr/>
            <p:nvPr/>
          </p:nvSpPr>
          <p:spPr>
            <a:xfrm>
              <a:off x="8085841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CA6B6D-DA53-C88B-74DC-13BD861B801D}"/>
                </a:ext>
              </a:extLst>
            </p:cNvPr>
            <p:cNvSpPr/>
            <p:nvPr/>
          </p:nvSpPr>
          <p:spPr>
            <a:xfrm>
              <a:off x="8577606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48F0A0-33AF-3507-CA38-D6AA2AF7F860}"/>
                </a:ext>
              </a:extLst>
            </p:cNvPr>
            <p:cNvSpPr/>
            <p:nvPr/>
          </p:nvSpPr>
          <p:spPr>
            <a:xfrm>
              <a:off x="9069371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F502FA-4528-DE39-9107-489DFCEC16AB}"/>
                </a:ext>
              </a:extLst>
            </p:cNvPr>
            <p:cNvSpPr/>
            <p:nvPr/>
          </p:nvSpPr>
          <p:spPr>
            <a:xfrm>
              <a:off x="9561136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FB3C57-ADB1-6795-2DC9-C59A2D4F9272}"/>
                </a:ext>
              </a:extLst>
            </p:cNvPr>
            <p:cNvSpPr/>
            <p:nvPr/>
          </p:nvSpPr>
          <p:spPr>
            <a:xfrm>
              <a:off x="10052901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9A8119-5C24-88B0-E3CF-A3585B8D59FC}"/>
                </a:ext>
              </a:extLst>
            </p:cNvPr>
            <p:cNvSpPr/>
            <p:nvPr/>
          </p:nvSpPr>
          <p:spPr>
            <a:xfrm>
              <a:off x="10544666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49C0FBC-72C0-1013-AF8D-0A3BD48F5D79}"/>
                </a:ext>
              </a:extLst>
            </p:cNvPr>
            <p:cNvSpPr/>
            <p:nvPr/>
          </p:nvSpPr>
          <p:spPr>
            <a:xfrm>
              <a:off x="3165048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289273-5184-D80A-A717-9B5FAAD704E3}"/>
                </a:ext>
              </a:extLst>
            </p:cNvPr>
            <p:cNvSpPr/>
            <p:nvPr/>
          </p:nvSpPr>
          <p:spPr>
            <a:xfrm>
              <a:off x="3656813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67A6F83-368C-0BBA-FB8F-1866FBCA8E77}"/>
                </a:ext>
              </a:extLst>
            </p:cNvPr>
            <p:cNvSpPr/>
            <p:nvPr/>
          </p:nvSpPr>
          <p:spPr>
            <a:xfrm>
              <a:off x="4148578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1B6AC3-9047-2830-2E16-F19A9DF6DAE4}"/>
                </a:ext>
              </a:extLst>
            </p:cNvPr>
            <p:cNvSpPr/>
            <p:nvPr/>
          </p:nvSpPr>
          <p:spPr>
            <a:xfrm>
              <a:off x="4640343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E9E59B-520C-A9DD-18D3-29886188C48D}"/>
                </a:ext>
              </a:extLst>
            </p:cNvPr>
            <p:cNvSpPr/>
            <p:nvPr/>
          </p:nvSpPr>
          <p:spPr>
            <a:xfrm>
              <a:off x="5132108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DFCE0A-48C2-D62A-BE39-52737D693435}"/>
                </a:ext>
              </a:extLst>
            </p:cNvPr>
            <p:cNvSpPr/>
            <p:nvPr/>
          </p:nvSpPr>
          <p:spPr>
            <a:xfrm>
              <a:off x="5623873" y="3252250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A672569-53CE-783C-4061-05CD6D8BFBC6}"/>
                </a:ext>
              </a:extLst>
            </p:cNvPr>
            <p:cNvSpPr/>
            <p:nvPr/>
          </p:nvSpPr>
          <p:spPr>
            <a:xfrm>
              <a:off x="6118781" y="3252250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497993A-8FF8-FD02-041B-24FEA482A9D4}"/>
                </a:ext>
              </a:extLst>
            </p:cNvPr>
            <p:cNvSpPr/>
            <p:nvPr/>
          </p:nvSpPr>
          <p:spPr>
            <a:xfrm>
              <a:off x="6610546" y="3252250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6628AAA-9F40-3983-E06E-C6530CABFCB1}"/>
                </a:ext>
              </a:extLst>
            </p:cNvPr>
            <p:cNvSpPr/>
            <p:nvPr/>
          </p:nvSpPr>
          <p:spPr>
            <a:xfrm>
              <a:off x="7102311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135F956-E076-6996-9F77-5009249FFC0A}"/>
                </a:ext>
              </a:extLst>
            </p:cNvPr>
            <p:cNvSpPr/>
            <p:nvPr/>
          </p:nvSpPr>
          <p:spPr>
            <a:xfrm>
              <a:off x="7594076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EEA77D-D0F7-AE2C-79A3-C1F44486B0F6}"/>
                </a:ext>
              </a:extLst>
            </p:cNvPr>
            <p:cNvSpPr/>
            <p:nvPr/>
          </p:nvSpPr>
          <p:spPr>
            <a:xfrm>
              <a:off x="8085841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ABD97F-47CF-C200-D9E3-558B5630D957}"/>
                </a:ext>
              </a:extLst>
            </p:cNvPr>
            <p:cNvSpPr/>
            <p:nvPr/>
          </p:nvSpPr>
          <p:spPr>
            <a:xfrm>
              <a:off x="8577606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4A6760-0493-4B79-9C52-ED726EC5C200}"/>
                </a:ext>
              </a:extLst>
            </p:cNvPr>
            <p:cNvSpPr/>
            <p:nvPr/>
          </p:nvSpPr>
          <p:spPr>
            <a:xfrm>
              <a:off x="9069371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3372F3D-2A0A-DEC9-696A-2AE19D0295B8}"/>
                </a:ext>
              </a:extLst>
            </p:cNvPr>
            <p:cNvSpPr/>
            <p:nvPr/>
          </p:nvSpPr>
          <p:spPr>
            <a:xfrm>
              <a:off x="9561136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AC4294E-965B-47D1-2367-5A0B60413F17}"/>
                </a:ext>
              </a:extLst>
            </p:cNvPr>
            <p:cNvSpPr/>
            <p:nvPr/>
          </p:nvSpPr>
          <p:spPr>
            <a:xfrm>
              <a:off x="10052901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9A14C69-7C7E-D748-6581-0BB945CBFCB6}"/>
                </a:ext>
              </a:extLst>
            </p:cNvPr>
            <p:cNvSpPr/>
            <p:nvPr/>
          </p:nvSpPr>
          <p:spPr>
            <a:xfrm>
              <a:off x="10544666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8163A5D-0E82-73A4-DFB0-46D066091D7E}"/>
                </a:ext>
              </a:extLst>
            </p:cNvPr>
            <p:cNvSpPr/>
            <p:nvPr/>
          </p:nvSpPr>
          <p:spPr>
            <a:xfrm>
              <a:off x="3165048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17274C3-3419-4B44-F723-D188834C12F9}"/>
                </a:ext>
              </a:extLst>
            </p:cNvPr>
            <p:cNvSpPr/>
            <p:nvPr/>
          </p:nvSpPr>
          <p:spPr>
            <a:xfrm>
              <a:off x="3656813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008C44-06AA-896F-F88A-D57182894389}"/>
                </a:ext>
              </a:extLst>
            </p:cNvPr>
            <p:cNvSpPr/>
            <p:nvPr/>
          </p:nvSpPr>
          <p:spPr>
            <a:xfrm>
              <a:off x="4148578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134DC4C-182D-253A-E677-6C1A53DBC395}"/>
                </a:ext>
              </a:extLst>
            </p:cNvPr>
            <p:cNvSpPr/>
            <p:nvPr/>
          </p:nvSpPr>
          <p:spPr>
            <a:xfrm>
              <a:off x="4640343" y="37440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C95629B-E043-5E0B-5BBB-78307BAC34C5}"/>
                </a:ext>
              </a:extLst>
            </p:cNvPr>
            <p:cNvSpPr/>
            <p:nvPr/>
          </p:nvSpPr>
          <p:spPr>
            <a:xfrm>
              <a:off x="5132108" y="374401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B65C1F4-4D67-DE02-5A88-43FDEA7868CD}"/>
                </a:ext>
              </a:extLst>
            </p:cNvPr>
            <p:cNvSpPr/>
            <p:nvPr/>
          </p:nvSpPr>
          <p:spPr>
            <a:xfrm>
              <a:off x="5623873" y="3744014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9DDF5F2-19DC-3392-5ADA-612421240317}"/>
                </a:ext>
              </a:extLst>
            </p:cNvPr>
            <p:cNvSpPr/>
            <p:nvPr/>
          </p:nvSpPr>
          <p:spPr>
            <a:xfrm>
              <a:off x="6118781" y="374401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D058DFD-2E07-0586-505C-4F2216A8A367}"/>
                </a:ext>
              </a:extLst>
            </p:cNvPr>
            <p:cNvSpPr/>
            <p:nvPr/>
          </p:nvSpPr>
          <p:spPr>
            <a:xfrm>
              <a:off x="661054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C07A27A-E1F7-216A-F0EE-A04C132E819B}"/>
                </a:ext>
              </a:extLst>
            </p:cNvPr>
            <p:cNvSpPr/>
            <p:nvPr/>
          </p:nvSpPr>
          <p:spPr>
            <a:xfrm>
              <a:off x="7102311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1630A9E-D7FC-B561-24D2-A1A95E0FA5E3}"/>
                </a:ext>
              </a:extLst>
            </p:cNvPr>
            <p:cNvSpPr/>
            <p:nvPr/>
          </p:nvSpPr>
          <p:spPr>
            <a:xfrm>
              <a:off x="759407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B48636E-65CA-9A36-D774-0FCB97BA6043}"/>
                </a:ext>
              </a:extLst>
            </p:cNvPr>
            <p:cNvSpPr/>
            <p:nvPr/>
          </p:nvSpPr>
          <p:spPr>
            <a:xfrm>
              <a:off x="8085841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3ECFB92-D996-0EFC-307F-21BEC652A28C}"/>
                </a:ext>
              </a:extLst>
            </p:cNvPr>
            <p:cNvSpPr/>
            <p:nvPr/>
          </p:nvSpPr>
          <p:spPr>
            <a:xfrm>
              <a:off x="8577606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2C09000-6D73-FBCC-5ADB-E5A3E3880B7D}"/>
                </a:ext>
              </a:extLst>
            </p:cNvPr>
            <p:cNvSpPr/>
            <p:nvPr/>
          </p:nvSpPr>
          <p:spPr>
            <a:xfrm>
              <a:off x="9069371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57EAA38-F30D-4F34-6272-0BBFB1F79571}"/>
                </a:ext>
              </a:extLst>
            </p:cNvPr>
            <p:cNvSpPr/>
            <p:nvPr/>
          </p:nvSpPr>
          <p:spPr>
            <a:xfrm>
              <a:off x="9561136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03DDF46-0771-B538-D242-67BDCB9D116A}"/>
                </a:ext>
              </a:extLst>
            </p:cNvPr>
            <p:cNvSpPr/>
            <p:nvPr/>
          </p:nvSpPr>
          <p:spPr>
            <a:xfrm>
              <a:off x="10052901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4C5D6F8-1F94-17AE-410D-524D41056199}"/>
                </a:ext>
              </a:extLst>
            </p:cNvPr>
            <p:cNvSpPr/>
            <p:nvPr/>
          </p:nvSpPr>
          <p:spPr>
            <a:xfrm>
              <a:off x="10544666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2C68486-BEB8-3910-5127-A60FFA9DAFBE}"/>
                </a:ext>
              </a:extLst>
            </p:cNvPr>
            <p:cNvSpPr/>
            <p:nvPr/>
          </p:nvSpPr>
          <p:spPr>
            <a:xfrm>
              <a:off x="3165048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D28F521-8EE9-B1AA-7C03-DAE412200202}"/>
                </a:ext>
              </a:extLst>
            </p:cNvPr>
            <p:cNvSpPr/>
            <p:nvPr/>
          </p:nvSpPr>
          <p:spPr>
            <a:xfrm>
              <a:off x="3656813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4F79327-CCAF-E4BD-13AC-FDF043934B7F}"/>
                </a:ext>
              </a:extLst>
            </p:cNvPr>
            <p:cNvSpPr/>
            <p:nvPr/>
          </p:nvSpPr>
          <p:spPr>
            <a:xfrm>
              <a:off x="4148578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5A597CC-7A5A-5855-52E7-F33DA8523BA5}"/>
                </a:ext>
              </a:extLst>
            </p:cNvPr>
            <p:cNvSpPr/>
            <p:nvPr/>
          </p:nvSpPr>
          <p:spPr>
            <a:xfrm>
              <a:off x="4640343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B6FE591-9668-ED40-253F-0BBC25FF590D}"/>
                </a:ext>
              </a:extLst>
            </p:cNvPr>
            <p:cNvSpPr/>
            <p:nvPr/>
          </p:nvSpPr>
          <p:spPr>
            <a:xfrm>
              <a:off x="5132108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AE540F0-8F2B-08B7-4C69-738601259DF6}"/>
                </a:ext>
              </a:extLst>
            </p:cNvPr>
            <p:cNvSpPr/>
            <p:nvPr/>
          </p:nvSpPr>
          <p:spPr>
            <a:xfrm>
              <a:off x="5623873" y="424520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9B09120-6852-A993-89D5-3BE103B88713}"/>
                </a:ext>
              </a:extLst>
            </p:cNvPr>
            <p:cNvSpPr/>
            <p:nvPr/>
          </p:nvSpPr>
          <p:spPr>
            <a:xfrm>
              <a:off x="6118781" y="424520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D03A63A-70EB-40C2-3701-7B55BEE9013B}"/>
                </a:ext>
              </a:extLst>
            </p:cNvPr>
            <p:cNvSpPr/>
            <p:nvPr/>
          </p:nvSpPr>
          <p:spPr>
            <a:xfrm>
              <a:off x="6610546" y="424520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6986E5B-82BB-1C72-8845-7A9A0518244E}"/>
                </a:ext>
              </a:extLst>
            </p:cNvPr>
            <p:cNvSpPr/>
            <p:nvPr/>
          </p:nvSpPr>
          <p:spPr>
            <a:xfrm>
              <a:off x="7102311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CA634F9-F1C2-6CF4-4B9A-0CF95F7B7D66}"/>
                </a:ext>
              </a:extLst>
            </p:cNvPr>
            <p:cNvSpPr/>
            <p:nvPr/>
          </p:nvSpPr>
          <p:spPr>
            <a:xfrm>
              <a:off x="7594076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D24F46D-B533-CBBA-518A-A00287CE4251}"/>
                </a:ext>
              </a:extLst>
            </p:cNvPr>
            <p:cNvSpPr/>
            <p:nvPr/>
          </p:nvSpPr>
          <p:spPr>
            <a:xfrm>
              <a:off x="8085841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2B08E71-D613-0636-EEF6-FFB8D3D7FF74}"/>
                </a:ext>
              </a:extLst>
            </p:cNvPr>
            <p:cNvSpPr/>
            <p:nvPr/>
          </p:nvSpPr>
          <p:spPr>
            <a:xfrm>
              <a:off x="8577606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69F9A4B-2966-CF30-D9B9-9D02609D093C}"/>
                </a:ext>
              </a:extLst>
            </p:cNvPr>
            <p:cNvSpPr/>
            <p:nvPr/>
          </p:nvSpPr>
          <p:spPr>
            <a:xfrm>
              <a:off x="9069371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A994012-070C-9D17-503A-7BDDE983BAE5}"/>
                </a:ext>
              </a:extLst>
            </p:cNvPr>
            <p:cNvSpPr/>
            <p:nvPr/>
          </p:nvSpPr>
          <p:spPr>
            <a:xfrm>
              <a:off x="9561136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E7CA6C-C0CF-9A43-F494-396D7BFE14E2}"/>
                </a:ext>
              </a:extLst>
            </p:cNvPr>
            <p:cNvSpPr/>
            <p:nvPr/>
          </p:nvSpPr>
          <p:spPr>
            <a:xfrm>
              <a:off x="10052901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5E30B65-576B-0CCE-FE7A-AD0DF198E13C}"/>
                </a:ext>
              </a:extLst>
            </p:cNvPr>
            <p:cNvSpPr/>
            <p:nvPr/>
          </p:nvSpPr>
          <p:spPr>
            <a:xfrm>
              <a:off x="10544666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360E54B-7DA8-9FD4-ECB7-F5E7F76DFACC}"/>
                </a:ext>
              </a:extLst>
            </p:cNvPr>
            <p:cNvSpPr/>
            <p:nvPr/>
          </p:nvSpPr>
          <p:spPr>
            <a:xfrm>
              <a:off x="3165048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82E7078-3982-2D04-B8B1-BEF716051F1D}"/>
                </a:ext>
              </a:extLst>
            </p:cNvPr>
            <p:cNvSpPr/>
            <p:nvPr/>
          </p:nvSpPr>
          <p:spPr>
            <a:xfrm>
              <a:off x="3656813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7FF4A68-C316-FE60-0852-24E9D4672299}"/>
                </a:ext>
              </a:extLst>
            </p:cNvPr>
            <p:cNvSpPr/>
            <p:nvPr/>
          </p:nvSpPr>
          <p:spPr>
            <a:xfrm>
              <a:off x="4148578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D0DF99A-63F5-F744-417D-940FBC5C3BE6}"/>
                </a:ext>
              </a:extLst>
            </p:cNvPr>
            <p:cNvSpPr/>
            <p:nvPr/>
          </p:nvSpPr>
          <p:spPr>
            <a:xfrm>
              <a:off x="4640343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23B5209-C106-473C-7591-82AE02252E40}"/>
                </a:ext>
              </a:extLst>
            </p:cNvPr>
            <p:cNvSpPr/>
            <p:nvPr/>
          </p:nvSpPr>
          <p:spPr>
            <a:xfrm>
              <a:off x="5132108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17B2A2F-9A81-55D0-1E8A-142F5BDA2515}"/>
                </a:ext>
              </a:extLst>
            </p:cNvPr>
            <p:cNvSpPr/>
            <p:nvPr/>
          </p:nvSpPr>
          <p:spPr>
            <a:xfrm>
              <a:off x="5623873" y="4736969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FECE1EB-BCCD-831B-C4E5-125C564FE5CE}"/>
                </a:ext>
              </a:extLst>
            </p:cNvPr>
            <p:cNvSpPr/>
            <p:nvPr/>
          </p:nvSpPr>
          <p:spPr>
            <a:xfrm>
              <a:off x="6118781" y="473696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3940426-AA22-3B36-4DDA-64BDB7F08926}"/>
                </a:ext>
              </a:extLst>
            </p:cNvPr>
            <p:cNvSpPr/>
            <p:nvPr/>
          </p:nvSpPr>
          <p:spPr>
            <a:xfrm>
              <a:off x="6610546" y="4736969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E68268C-5E88-80EB-E05B-1BF5ABC934C7}"/>
                </a:ext>
              </a:extLst>
            </p:cNvPr>
            <p:cNvSpPr/>
            <p:nvPr/>
          </p:nvSpPr>
          <p:spPr>
            <a:xfrm>
              <a:off x="7102311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179A8E3-9CCB-DC07-7065-803836B46C7F}"/>
                </a:ext>
              </a:extLst>
            </p:cNvPr>
            <p:cNvSpPr/>
            <p:nvPr/>
          </p:nvSpPr>
          <p:spPr>
            <a:xfrm>
              <a:off x="7594076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2872B15-0C82-B15B-B13D-015C9B68C3F3}"/>
                </a:ext>
              </a:extLst>
            </p:cNvPr>
            <p:cNvSpPr/>
            <p:nvPr/>
          </p:nvSpPr>
          <p:spPr>
            <a:xfrm>
              <a:off x="8085841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C9F64F6-AD51-1E44-4C82-D2375C875F59}"/>
                </a:ext>
              </a:extLst>
            </p:cNvPr>
            <p:cNvSpPr/>
            <p:nvPr/>
          </p:nvSpPr>
          <p:spPr>
            <a:xfrm>
              <a:off x="8577606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D6C79C8-AEB0-FFF9-A3FB-50C4E5EEAC3E}"/>
                </a:ext>
              </a:extLst>
            </p:cNvPr>
            <p:cNvSpPr/>
            <p:nvPr/>
          </p:nvSpPr>
          <p:spPr>
            <a:xfrm>
              <a:off x="9069371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50BA41D-248A-6EBF-F530-0DF7ED596593}"/>
                </a:ext>
              </a:extLst>
            </p:cNvPr>
            <p:cNvSpPr/>
            <p:nvPr/>
          </p:nvSpPr>
          <p:spPr>
            <a:xfrm>
              <a:off x="9561136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5A110EB-B4A1-5993-4F9A-AE220D6C40CC}"/>
                </a:ext>
              </a:extLst>
            </p:cNvPr>
            <p:cNvSpPr/>
            <p:nvPr/>
          </p:nvSpPr>
          <p:spPr>
            <a:xfrm>
              <a:off x="10052901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A8F5699-8B7C-54E5-3FEE-5C59E8780D67}"/>
                </a:ext>
              </a:extLst>
            </p:cNvPr>
            <p:cNvSpPr/>
            <p:nvPr/>
          </p:nvSpPr>
          <p:spPr>
            <a:xfrm>
              <a:off x="10544666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8872873-ABAE-EF75-0B3E-C5452FC7915C}"/>
                </a:ext>
              </a:extLst>
            </p:cNvPr>
            <p:cNvSpPr/>
            <p:nvPr/>
          </p:nvSpPr>
          <p:spPr>
            <a:xfrm>
              <a:off x="3165048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8560B5D-BBE8-3F37-3DD3-3A3949C00182}"/>
                </a:ext>
              </a:extLst>
            </p:cNvPr>
            <p:cNvSpPr/>
            <p:nvPr/>
          </p:nvSpPr>
          <p:spPr>
            <a:xfrm>
              <a:off x="3656813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6E6FE35-3D75-7BE4-FFB4-9FC0A01B2A63}"/>
                </a:ext>
              </a:extLst>
            </p:cNvPr>
            <p:cNvSpPr/>
            <p:nvPr/>
          </p:nvSpPr>
          <p:spPr>
            <a:xfrm>
              <a:off x="4148578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1ADCACE-F6DB-3A04-B2B9-92970B2EA3CD}"/>
                </a:ext>
              </a:extLst>
            </p:cNvPr>
            <p:cNvSpPr/>
            <p:nvPr/>
          </p:nvSpPr>
          <p:spPr>
            <a:xfrm>
              <a:off x="4640343" y="52177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526315F-D81E-DF08-B37A-0AB2C254E762}"/>
                </a:ext>
              </a:extLst>
            </p:cNvPr>
            <p:cNvSpPr/>
            <p:nvPr/>
          </p:nvSpPr>
          <p:spPr>
            <a:xfrm>
              <a:off x="5132108" y="5217741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6F7AC4E-AA0F-B409-1F0A-D928E23C140F}"/>
                </a:ext>
              </a:extLst>
            </p:cNvPr>
            <p:cNvSpPr/>
            <p:nvPr/>
          </p:nvSpPr>
          <p:spPr>
            <a:xfrm>
              <a:off x="5623873" y="5217740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DB8C725-6230-14AC-59E0-580E3F9F6720}"/>
                </a:ext>
              </a:extLst>
            </p:cNvPr>
            <p:cNvSpPr/>
            <p:nvPr/>
          </p:nvSpPr>
          <p:spPr>
            <a:xfrm>
              <a:off x="6118781" y="5217740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469266E-C8CF-B47E-AF9B-60D5DCFF0CEE}"/>
                </a:ext>
              </a:extLst>
            </p:cNvPr>
            <p:cNvSpPr/>
            <p:nvPr/>
          </p:nvSpPr>
          <p:spPr>
            <a:xfrm>
              <a:off x="661054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922E16F-E5F7-6AB7-A2D1-BDC0144497A9}"/>
                </a:ext>
              </a:extLst>
            </p:cNvPr>
            <p:cNvSpPr/>
            <p:nvPr/>
          </p:nvSpPr>
          <p:spPr>
            <a:xfrm>
              <a:off x="7102311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B40DED6-4897-5E96-C0D2-196726C858B1}"/>
                </a:ext>
              </a:extLst>
            </p:cNvPr>
            <p:cNvSpPr/>
            <p:nvPr/>
          </p:nvSpPr>
          <p:spPr>
            <a:xfrm>
              <a:off x="759407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EA20435-F68B-4F73-BA8F-A439C1B3D974}"/>
                </a:ext>
              </a:extLst>
            </p:cNvPr>
            <p:cNvSpPr/>
            <p:nvPr/>
          </p:nvSpPr>
          <p:spPr>
            <a:xfrm>
              <a:off x="8085841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F1DF424-13F5-6175-171C-B540BA13378D}"/>
                </a:ext>
              </a:extLst>
            </p:cNvPr>
            <p:cNvSpPr/>
            <p:nvPr/>
          </p:nvSpPr>
          <p:spPr>
            <a:xfrm>
              <a:off x="8577606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6B5CF06-0B35-B8AD-D2E7-76D066AB89B2}"/>
                </a:ext>
              </a:extLst>
            </p:cNvPr>
            <p:cNvSpPr/>
            <p:nvPr/>
          </p:nvSpPr>
          <p:spPr>
            <a:xfrm>
              <a:off x="9069371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530587D-288D-4C3E-7F7C-AD6D3BD400C1}"/>
                </a:ext>
              </a:extLst>
            </p:cNvPr>
            <p:cNvSpPr/>
            <p:nvPr/>
          </p:nvSpPr>
          <p:spPr>
            <a:xfrm>
              <a:off x="9561136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787A1AC-22DA-8F6C-8683-47E277718B5B}"/>
                </a:ext>
              </a:extLst>
            </p:cNvPr>
            <p:cNvSpPr/>
            <p:nvPr/>
          </p:nvSpPr>
          <p:spPr>
            <a:xfrm>
              <a:off x="10052901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6C6ADBF-EB7C-3BAC-5C6C-67C08AB55A18}"/>
                </a:ext>
              </a:extLst>
            </p:cNvPr>
            <p:cNvSpPr/>
            <p:nvPr/>
          </p:nvSpPr>
          <p:spPr>
            <a:xfrm>
              <a:off x="10544666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DA8BAE5-F377-D8AF-CE63-DF5823AA0C81}"/>
                </a:ext>
              </a:extLst>
            </p:cNvPr>
            <p:cNvSpPr/>
            <p:nvPr/>
          </p:nvSpPr>
          <p:spPr>
            <a:xfrm>
              <a:off x="3165048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AF2B561-9A26-0AC9-00D9-68984807D706}"/>
                </a:ext>
              </a:extLst>
            </p:cNvPr>
            <p:cNvSpPr/>
            <p:nvPr/>
          </p:nvSpPr>
          <p:spPr>
            <a:xfrm>
              <a:off x="3656813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3BF6FCD-D87B-77BC-96F2-67E3E2EE7568}"/>
                </a:ext>
              </a:extLst>
            </p:cNvPr>
            <p:cNvSpPr/>
            <p:nvPr/>
          </p:nvSpPr>
          <p:spPr>
            <a:xfrm>
              <a:off x="4148578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C2AF5A5-B2E4-E720-BAFE-D5D1780208DB}"/>
                </a:ext>
              </a:extLst>
            </p:cNvPr>
            <p:cNvSpPr/>
            <p:nvPr/>
          </p:nvSpPr>
          <p:spPr>
            <a:xfrm>
              <a:off x="4640343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E061521-F4BD-8E0B-4ACB-C029C7FF4BAB}"/>
                </a:ext>
              </a:extLst>
            </p:cNvPr>
            <p:cNvSpPr/>
            <p:nvPr/>
          </p:nvSpPr>
          <p:spPr>
            <a:xfrm>
              <a:off x="5132108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C88AF52-A39A-CDAF-B1E5-141E15C92A35}"/>
                </a:ext>
              </a:extLst>
            </p:cNvPr>
            <p:cNvSpPr/>
            <p:nvPr/>
          </p:nvSpPr>
          <p:spPr>
            <a:xfrm>
              <a:off x="5623873" y="570950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89C62A7-37AF-8EDF-8B9C-662E9BB13890}"/>
                </a:ext>
              </a:extLst>
            </p:cNvPr>
            <p:cNvSpPr/>
            <p:nvPr/>
          </p:nvSpPr>
          <p:spPr>
            <a:xfrm>
              <a:off x="611878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EC0A34D-C8C2-1A89-A1B7-261D9905DCB1}"/>
                </a:ext>
              </a:extLst>
            </p:cNvPr>
            <p:cNvSpPr/>
            <p:nvPr/>
          </p:nvSpPr>
          <p:spPr>
            <a:xfrm>
              <a:off x="661054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68A65A8-6975-2F69-1B2C-1C5675B47FC1}"/>
                </a:ext>
              </a:extLst>
            </p:cNvPr>
            <p:cNvSpPr/>
            <p:nvPr/>
          </p:nvSpPr>
          <p:spPr>
            <a:xfrm>
              <a:off x="7102311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ADED356-D27B-AEA3-2362-978A8C0E756D}"/>
                </a:ext>
              </a:extLst>
            </p:cNvPr>
            <p:cNvSpPr/>
            <p:nvPr/>
          </p:nvSpPr>
          <p:spPr>
            <a:xfrm>
              <a:off x="759407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3573C06-E4E1-CAE2-D917-FCE858AFCA7A}"/>
                </a:ext>
              </a:extLst>
            </p:cNvPr>
            <p:cNvSpPr/>
            <p:nvPr/>
          </p:nvSpPr>
          <p:spPr>
            <a:xfrm>
              <a:off x="808584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3714039-F378-B5F0-F73C-B42A3713B300}"/>
                </a:ext>
              </a:extLst>
            </p:cNvPr>
            <p:cNvSpPr/>
            <p:nvPr/>
          </p:nvSpPr>
          <p:spPr>
            <a:xfrm>
              <a:off x="8577606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97816F2-506C-D904-8304-D70F30D64F28}"/>
                </a:ext>
              </a:extLst>
            </p:cNvPr>
            <p:cNvSpPr/>
            <p:nvPr/>
          </p:nvSpPr>
          <p:spPr>
            <a:xfrm>
              <a:off x="9069371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7666B1A-A6DF-C71C-CCEC-180FE75FEEEF}"/>
                </a:ext>
              </a:extLst>
            </p:cNvPr>
            <p:cNvSpPr/>
            <p:nvPr/>
          </p:nvSpPr>
          <p:spPr>
            <a:xfrm>
              <a:off x="9561136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CAEBE97-50EA-83FC-5C19-A87FF7387183}"/>
                </a:ext>
              </a:extLst>
            </p:cNvPr>
            <p:cNvSpPr/>
            <p:nvPr/>
          </p:nvSpPr>
          <p:spPr>
            <a:xfrm>
              <a:off x="10052901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2F01E13-8F6D-74CF-329E-B6275E13EBA2}"/>
                </a:ext>
              </a:extLst>
            </p:cNvPr>
            <p:cNvSpPr/>
            <p:nvPr/>
          </p:nvSpPr>
          <p:spPr>
            <a:xfrm>
              <a:off x="10544666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AD84312-048F-2CB7-0E98-5EF91E00A95E}"/>
                </a:ext>
              </a:extLst>
            </p:cNvPr>
            <p:cNvCxnSpPr/>
            <p:nvPr/>
          </p:nvCxnSpPr>
          <p:spPr>
            <a:xfrm flipV="1">
              <a:off x="5818694" y="5392133"/>
              <a:ext cx="458771" cy="490193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DF787C5-BE10-4121-13F9-78212472B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7464" y="4939646"/>
              <a:ext cx="0" cy="452487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AC00BA8-5B6D-F40A-A74B-2EEFBFD256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8694" y="4430599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F6F49C-2081-D5FB-A408-DEFC525505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402" y="3935692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73660A0-7BDB-4105-88A2-A0AB3FD55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172" y="3436072"/>
              <a:ext cx="505909" cy="49962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82FB6AAF-3E6E-A55C-EF7F-F1FA9114B50E}"/>
                </a:ext>
              </a:extLst>
            </p:cNvPr>
            <p:cNvSpPr/>
            <p:nvPr/>
          </p:nvSpPr>
          <p:spPr>
            <a:xfrm>
              <a:off x="2479251" y="2213240"/>
              <a:ext cx="631596" cy="39141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9B7066-F791-F6F9-97D8-094430E46C44}"/>
                </a:ext>
              </a:extLst>
            </p:cNvPr>
            <p:cNvSpPr txBox="1"/>
            <p:nvPr/>
          </p:nvSpPr>
          <p:spPr>
            <a:xfrm>
              <a:off x="2187022" y="397623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39C1A810-18E1-C57C-9386-CF56DA86708B}"/>
                </a:ext>
              </a:extLst>
            </p:cNvPr>
            <p:cNvSpPr/>
            <p:nvPr/>
          </p:nvSpPr>
          <p:spPr>
            <a:xfrm rot="16200000">
              <a:off x="6904586" y="2352537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568F38-11E2-651F-757B-4C03DE50CD0E}"/>
                </a:ext>
              </a:extLst>
            </p:cNvPr>
            <p:cNvSpPr txBox="1"/>
            <p:nvPr/>
          </p:nvSpPr>
          <p:spPr>
            <a:xfrm>
              <a:off x="6923989" y="6345336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0A6C9D-F7DA-FC5A-62A6-B83C1F411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008" y="2964727"/>
              <a:ext cx="22787" cy="509051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C3F1AC-36D8-9670-717C-13DF7BE633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4368" y="2430544"/>
              <a:ext cx="491765" cy="560899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B77924-2B79-E7CC-B275-EA578177DBF3}"/>
                  </a:ext>
                </a:extLst>
              </p:cNvPr>
              <p:cNvSpPr txBox="1"/>
              <p:nvPr/>
            </p:nvSpPr>
            <p:spPr>
              <a:xfrm>
                <a:off x="4605225" y="1493803"/>
                <a:ext cx="3027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B77924-2B79-E7CC-B275-EA578177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25" y="1493803"/>
                <a:ext cx="3027112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BCFD-CF9B-3FD8-19AB-7C6C9015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Cropping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DD02A-7AA9-BD9D-F7ED-77D598CAAD7A}"/>
              </a:ext>
            </a:extLst>
          </p:cNvPr>
          <p:cNvSpPr txBox="1"/>
          <p:nvPr/>
        </p:nvSpPr>
        <p:spPr>
          <a:xfrm>
            <a:off x="1330036" y="1696859"/>
            <a:ext cx="9531927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Cropping</a:t>
            </a:r>
            <a:r>
              <a:rPr lang="en-US" sz="2800" dirty="0">
                <a:solidFill>
                  <a:schemeClr val="bg1"/>
                </a:solidFill>
              </a:rPr>
              <a:t> simply removes a block of pixels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A5323-8EF6-B377-E6A5-C5F9201E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2877552"/>
            <a:ext cx="32512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6E7EF-15BB-F96D-3449-402070FF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921"/>
          <a:stretch>
            <a:fillRect/>
          </a:stretch>
        </p:blipFill>
        <p:spPr>
          <a:xfrm>
            <a:off x="7508673" y="2877552"/>
            <a:ext cx="1888247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BC0243-9A29-B203-2337-E9378044947C}"/>
              </a:ext>
            </a:extLst>
          </p:cNvPr>
          <p:cNvSpPr/>
          <p:nvPr/>
        </p:nvSpPr>
        <p:spPr>
          <a:xfrm>
            <a:off x="4075890" y="2877552"/>
            <a:ext cx="1359710" cy="2438400"/>
          </a:xfrm>
          <a:prstGeom prst="rect">
            <a:avLst/>
          </a:prstGeom>
          <a:solidFill>
            <a:srgbClr val="D7537B">
              <a:alpha val="4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80ECD4-CD25-EA02-18C7-3A5C876BEDA1}"/>
              </a:ext>
            </a:extLst>
          </p:cNvPr>
          <p:cNvCxnSpPr/>
          <p:nvPr/>
        </p:nvCxnSpPr>
        <p:spPr>
          <a:xfrm>
            <a:off x="5680954" y="4096752"/>
            <a:ext cx="155642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22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88554-7A00-342F-3181-E51EB70E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AABF-EF72-2F4E-2117-39F38400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Scaling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103B1-0EBF-5ED9-512B-CB0E92790687}"/>
              </a:ext>
            </a:extLst>
          </p:cNvPr>
          <p:cNvSpPr txBox="1"/>
          <p:nvPr/>
        </p:nvSpPr>
        <p:spPr>
          <a:xfrm>
            <a:off x="1330036" y="1696859"/>
            <a:ext cx="9531927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Scaling</a:t>
            </a:r>
            <a:r>
              <a:rPr lang="en-US" sz="2800" dirty="0">
                <a:solidFill>
                  <a:schemeClr val="bg1"/>
                </a:solidFill>
              </a:rPr>
              <a:t> removes stripes of pixels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3199C2-38AF-19E6-F669-73CD391D7E93}"/>
              </a:ext>
            </a:extLst>
          </p:cNvPr>
          <p:cNvCxnSpPr/>
          <p:nvPr/>
        </p:nvCxnSpPr>
        <p:spPr>
          <a:xfrm>
            <a:off x="5680954" y="4096752"/>
            <a:ext cx="155642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EDB64B-65F3-8135-8942-497BD46B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734" y="2877552"/>
            <a:ext cx="1891490" cy="24384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72FB458-7335-6096-0024-C3D8C937E0B0}"/>
              </a:ext>
            </a:extLst>
          </p:cNvPr>
          <p:cNvGrpSpPr/>
          <p:nvPr/>
        </p:nvGrpSpPr>
        <p:grpSpPr>
          <a:xfrm>
            <a:off x="2184400" y="2872812"/>
            <a:ext cx="3251200" cy="2447836"/>
            <a:chOff x="2184400" y="2872812"/>
            <a:chExt cx="3251200" cy="24478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C9A8A6-C378-424E-EE69-B75C2C8A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400" y="2877552"/>
              <a:ext cx="3251200" cy="24384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B76C9E-EC17-EB9A-DDA3-19266B7EF11C}"/>
                </a:ext>
              </a:extLst>
            </p:cNvPr>
            <p:cNvCxnSpPr>
              <a:cxnSpLocks/>
            </p:cNvCxnSpPr>
            <p:nvPr/>
          </p:nvCxnSpPr>
          <p:spPr>
            <a:xfrm>
              <a:off x="2289842" y="287755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28E870-F96D-F594-9744-934C3ED461E6}"/>
                </a:ext>
              </a:extLst>
            </p:cNvPr>
            <p:cNvCxnSpPr>
              <a:cxnSpLocks/>
            </p:cNvCxnSpPr>
            <p:nvPr/>
          </p:nvCxnSpPr>
          <p:spPr>
            <a:xfrm>
              <a:off x="2442242" y="2879120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2F6754-00B0-C50B-7F3E-9220735C0DDB}"/>
                </a:ext>
              </a:extLst>
            </p:cNvPr>
            <p:cNvCxnSpPr>
              <a:cxnSpLocks/>
            </p:cNvCxnSpPr>
            <p:nvPr/>
          </p:nvCxnSpPr>
          <p:spPr>
            <a:xfrm>
              <a:off x="2594642" y="2880688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31A301-72A4-7374-DB32-B7DE27709106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42" y="2872831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14EE76-8587-E3CF-2B96-57015696AC0E}"/>
                </a:ext>
              </a:extLst>
            </p:cNvPr>
            <p:cNvCxnSpPr>
              <a:cxnSpLocks/>
            </p:cNvCxnSpPr>
            <p:nvPr/>
          </p:nvCxnSpPr>
          <p:spPr>
            <a:xfrm>
              <a:off x="2899442" y="2874400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0FE6D1-9F55-9F79-37EE-87FDC72504E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842" y="287596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6813F3-8C14-EF44-5603-EECAB24EBBA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242" y="287753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208E73-6550-E506-116A-8A73794F929B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2" y="287910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07836E-288F-E087-57A1-3B04B0E0BF4A}"/>
                </a:ext>
              </a:extLst>
            </p:cNvPr>
            <p:cNvCxnSpPr>
              <a:cxnSpLocks/>
            </p:cNvCxnSpPr>
            <p:nvPr/>
          </p:nvCxnSpPr>
          <p:spPr>
            <a:xfrm>
              <a:off x="3509042" y="2880678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969647-329C-6895-EA4B-8A8D967004C1}"/>
                </a:ext>
              </a:extLst>
            </p:cNvPr>
            <p:cNvCxnSpPr>
              <a:cxnSpLocks/>
            </p:cNvCxnSpPr>
            <p:nvPr/>
          </p:nvCxnSpPr>
          <p:spPr>
            <a:xfrm>
              <a:off x="3661442" y="2882248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062EA0-51F3-698F-2A89-C876D3B378C7}"/>
                </a:ext>
              </a:extLst>
            </p:cNvPr>
            <p:cNvCxnSpPr>
              <a:cxnSpLocks/>
            </p:cNvCxnSpPr>
            <p:nvPr/>
          </p:nvCxnSpPr>
          <p:spPr>
            <a:xfrm>
              <a:off x="3813842" y="2874390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A1B0CF-7D7F-7BCC-518A-AAAFF0121118}"/>
                </a:ext>
              </a:extLst>
            </p:cNvPr>
            <p:cNvCxnSpPr>
              <a:cxnSpLocks/>
            </p:cNvCxnSpPr>
            <p:nvPr/>
          </p:nvCxnSpPr>
          <p:spPr>
            <a:xfrm>
              <a:off x="3966242" y="287595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8D3EFA-F11C-9DBB-17E3-7FA6B4B966F7}"/>
                </a:ext>
              </a:extLst>
            </p:cNvPr>
            <p:cNvCxnSpPr>
              <a:cxnSpLocks/>
            </p:cNvCxnSpPr>
            <p:nvPr/>
          </p:nvCxnSpPr>
          <p:spPr>
            <a:xfrm>
              <a:off x="4118642" y="287752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461F5C-3A66-FBF8-FE70-227569F4D84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042" y="287909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3464B5-BE5B-0559-3810-F8670F89FF0A}"/>
                </a:ext>
              </a:extLst>
            </p:cNvPr>
            <p:cNvCxnSpPr>
              <a:cxnSpLocks/>
            </p:cNvCxnSpPr>
            <p:nvPr/>
          </p:nvCxnSpPr>
          <p:spPr>
            <a:xfrm>
              <a:off x="4423442" y="288066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C470A-25B7-FE46-C67F-C5EE33B698BA}"/>
                </a:ext>
              </a:extLst>
            </p:cNvPr>
            <p:cNvCxnSpPr>
              <a:cxnSpLocks/>
            </p:cNvCxnSpPr>
            <p:nvPr/>
          </p:nvCxnSpPr>
          <p:spPr>
            <a:xfrm>
              <a:off x="4575842" y="287281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BF4A19-B040-DA42-2F40-2AF46104815D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42" y="287438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0E7A0C-50C3-E6BB-76EC-C778CC47F014}"/>
                </a:ext>
              </a:extLst>
            </p:cNvPr>
            <p:cNvCxnSpPr>
              <a:cxnSpLocks/>
            </p:cNvCxnSpPr>
            <p:nvPr/>
          </p:nvCxnSpPr>
          <p:spPr>
            <a:xfrm>
              <a:off x="4880642" y="287595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9D2ED43-5FBD-74E3-E010-56B67D24DB45}"/>
                </a:ext>
              </a:extLst>
            </p:cNvPr>
            <p:cNvCxnSpPr>
              <a:cxnSpLocks/>
            </p:cNvCxnSpPr>
            <p:nvPr/>
          </p:nvCxnSpPr>
          <p:spPr>
            <a:xfrm>
              <a:off x="5033042" y="287752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B3CFBC7-26C0-67D1-EECF-C12E903DF5C3}"/>
                </a:ext>
              </a:extLst>
            </p:cNvPr>
            <p:cNvCxnSpPr>
              <a:cxnSpLocks/>
            </p:cNvCxnSpPr>
            <p:nvPr/>
          </p:nvCxnSpPr>
          <p:spPr>
            <a:xfrm>
              <a:off x="5185442" y="287909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AC87EC-C2A2-70B0-5083-803B287F16B8}"/>
                </a:ext>
              </a:extLst>
            </p:cNvPr>
            <p:cNvCxnSpPr>
              <a:cxnSpLocks/>
            </p:cNvCxnSpPr>
            <p:nvPr/>
          </p:nvCxnSpPr>
          <p:spPr>
            <a:xfrm>
              <a:off x="5337842" y="2880663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88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9DF14-D003-63AB-5658-9D8505DD8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43E9-DF91-60DC-B477-794A543C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Seam Carving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47AA0-4E6A-667E-E0B3-A9FACBFDF033}"/>
              </a:ext>
            </a:extLst>
          </p:cNvPr>
          <p:cNvSpPr txBox="1"/>
          <p:nvPr/>
        </p:nvSpPr>
        <p:spPr>
          <a:xfrm>
            <a:off x="1330036" y="1696859"/>
            <a:ext cx="9531927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Seam Carving</a:t>
            </a:r>
            <a:r>
              <a:rPr lang="en-US" sz="2800" dirty="0">
                <a:solidFill>
                  <a:schemeClr val="bg1"/>
                </a:solidFill>
              </a:rPr>
              <a:t> removes </a:t>
            </a:r>
            <a:r>
              <a:rPr lang="en-US" sz="2800" dirty="0">
                <a:solidFill>
                  <a:schemeClr val="accent4"/>
                </a:solidFill>
              </a:rPr>
              <a:t>least energy seams</a:t>
            </a:r>
            <a:r>
              <a:rPr lang="en-US" sz="2800" dirty="0">
                <a:solidFill>
                  <a:schemeClr val="bg1"/>
                </a:solidFill>
              </a:rPr>
              <a:t> of pixels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D12E5-911B-752C-8E06-913D05AE5816}"/>
              </a:ext>
            </a:extLst>
          </p:cNvPr>
          <p:cNvCxnSpPr/>
          <p:nvPr/>
        </p:nvCxnSpPr>
        <p:spPr>
          <a:xfrm>
            <a:off x="5680954" y="4096752"/>
            <a:ext cx="155642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0B9E1E-55C1-63BB-6C2E-EEBE8610D3D9}"/>
              </a:ext>
            </a:extLst>
          </p:cNvPr>
          <p:cNvSpPr txBox="1"/>
          <p:nvPr/>
        </p:nvSpPr>
        <p:spPr>
          <a:xfrm>
            <a:off x="1330036" y="1281500"/>
            <a:ext cx="953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are more pleasing ways to scale images!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2703A-E67D-5361-2D17-E1AF7CD3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31" y="2877552"/>
            <a:ext cx="3251200" cy="2438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8490D7-A620-F6C3-3D6B-65B2F1D5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9431" y="2878980"/>
            <a:ext cx="3251200" cy="2436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551EB5-DCED-0FF5-443E-364D4CBCA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703" y="2877552"/>
            <a:ext cx="2065705" cy="24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142AC-4225-DE78-F400-4B924105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9B2DB4-ECCA-C83A-386D-06A0E31F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921"/>
          <a:stretch>
            <a:fillRect/>
          </a:stretch>
        </p:blipFill>
        <p:spPr>
          <a:xfrm>
            <a:off x="2003418" y="2209080"/>
            <a:ext cx="1888247" cy="2438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551A68-8CFE-29DA-94C0-F6422532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28" y="2209080"/>
            <a:ext cx="1891490" cy="2438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DC3B30-FDBA-67CB-079C-6403E08E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81" y="2210519"/>
            <a:ext cx="2065705" cy="24369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6813207-487C-A2E6-66BC-0746A0FD583D}"/>
              </a:ext>
            </a:extLst>
          </p:cNvPr>
          <p:cNvSpPr txBox="1"/>
          <p:nvPr/>
        </p:nvSpPr>
        <p:spPr>
          <a:xfrm>
            <a:off x="2003418" y="1809947"/>
            <a:ext cx="188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Cropping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FA91A9-AB06-26AE-4BCA-CA6CDCC90AB0}"/>
              </a:ext>
            </a:extLst>
          </p:cNvPr>
          <p:cNvSpPr txBox="1"/>
          <p:nvPr/>
        </p:nvSpPr>
        <p:spPr>
          <a:xfrm>
            <a:off x="5229727" y="1809947"/>
            <a:ext cx="18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4EE6C6-8719-E166-A906-59BBC2DFB4BE}"/>
              </a:ext>
            </a:extLst>
          </p:cNvPr>
          <p:cNvSpPr txBox="1"/>
          <p:nvPr/>
        </p:nvSpPr>
        <p:spPr>
          <a:xfrm>
            <a:off x="8459279" y="1809947"/>
            <a:ext cx="20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Carving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C54C747-0881-8974-EBFC-7C73DE31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23821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83015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F42E-35DE-A02E-40CB-69558F4C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83764"/>
            <a:ext cx="9905998" cy="594265"/>
          </a:xfrm>
        </p:spPr>
        <p:txBody>
          <a:bodyPr/>
          <a:lstStyle/>
          <a:p>
            <a:pPr algn="ctr"/>
            <a:r>
              <a:rPr lang="en-US" dirty="0"/>
              <a:t>Energy of a seam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C7D0B-404C-774F-7A35-93967A50EB04}"/>
              </a:ext>
            </a:extLst>
          </p:cNvPr>
          <p:cNvSpPr txBox="1"/>
          <p:nvPr/>
        </p:nvSpPr>
        <p:spPr>
          <a:xfrm>
            <a:off x="2069432" y="2175310"/>
            <a:ext cx="7931216" cy="138499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each pixel in the image, we will calculate the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 of the pixel</a:t>
            </a:r>
            <a:r>
              <a:rPr lang="en-US" sz="2800" dirty="0"/>
              <a:t>. The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energy of a seam </a:t>
            </a:r>
            <a:r>
              <a:rPr lang="en-US" sz="2800" dirty="0"/>
              <a:t>is simply the sum of the energies of the pixels in the seam.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C2D4C-E8BF-ECF5-C3A9-6F406903206D}"/>
                  </a:ext>
                </a:extLst>
              </p:cNvPr>
              <p:cNvSpPr txBox="1"/>
              <p:nvPr/>
            </p:nvSpPr>
            <p:spPr>
              <a:xfrm>
                <a:off x="4295846" y="4472920"/>
                <a:ext cx="3478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𝑝𝑖𝑥𝑒𝑙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C2D4C-E8BF-ECF5-C3A9-6F406903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46" y="4472920"/>
                <a:ext cx="3478388" cy="369332"/>
              </a:xfrm>
              <a:prstGeom prst="rect">
                <a:avLst/>
              </a:prstGeom>
              <a:blipFill>
                <a:blip r:embed="rId2"/>
                <a:stretch>
                  <a:fillRect l="-730" t="-6667" r="-146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73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0A4F-A3CD-5FBF-A992-645B5F40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D46F-B49C-ED51-132F-54AAE25F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83764"/>
            <a:ext cx="9905998" cy="594265"/>
          </a:xfrm>
        </p:spPr>
        <p:txBody>
          <a:bodyPr/>
          <a:lstStyle/>
          <a:p>
            <a:pPr algn="ctr"/>
            <a:r>
              <a:rPr lang="en-US" dirty="0"/>
              <a:t>Energy of a seam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4FD50-A9AA-809E-1AB0-A2F631D7B21B}"/>
              </a:ext>
            </a:extLst>
          </p:cNvPr>
          <p:cNvSpPr txBox="1"/>
          <p:nvPr/>
        </p:nvSpPr>
        <p:spPr>
          <a:xfrm>
            <a:off x="2130392" y="1318662"/>
            <a:ext cx="7931216" cy="138499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each pixel in the image, we will calculate the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 of the pixel</a:t>
            </a:r>
            <a:r>
              <a:rPr lang="en-US" sz="2800" dirty="0"/>
              <a:t>. The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energy of a seam </a:t>
            </a:r>
            <a:r>
              <a:rPr lang="en-US" sz="2800" dirty="0"/>
              <a:t>is simply the sum of the energies of the pixels in the seam.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D54878-D966-37B4-43ED-525A5F6CDFFE}"/>
                  </a:ext>
                </a:extLst>
              </p:cNvPr>
              <p:cNvSpPr txBox="1"/>
              <p:nvPr/>
            </p:nvSpPr>
            <p:spPr>
              <a:xfrm>
                <a:off x="4356806" y="3059668"/>
                <a:ext cx="3478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𝑝𝑖𝑥𝑒𝑙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D54878-D966-37B4-43ED-525A5F6C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06" y="3059668"/>
                <a:ext cx="3478388" cy="369332"/>
              </a:xfrm>
              <a:prstGeom prst="rect">
                <a:avLst/>
              </a:prstGeom>
              <a:blipFill>
                <a:blip r:embed="rId2"/>
                <a:stretch>
                  <a:fillRect l="-730" t="-3226" r="-1460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53C6830-646E-DE27-E028-94A8E59CDF5B}"/>
              </a:ext>
            </a:extLst>
          </p:cNvPr>
          <p:cNvSpPr txBox="1"/>
          <p:nvPr/>
        </p:nvSpPr>
        <p:spPr>
          <a:xfrm>
            <a:off x="7829349" y="4764880"/>
            <a:ext cx="280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Restriction: seam pixels go up or diagonally up, not to the 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430CF-3974-C89B-5A0C-A0D15CD033D7}"/>
              </a:ext>
            </a:extLst>
          </p:cNvPr>
          <p:cNvSpPr txBox="1"/>
          <p:nvPr/>
        </p:nvSpPr>
        <p:spPr>
          <a:xfrm>
            <a:off x="1923449" y="4916905"/>
            <a:ext cx="4172551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Options for energy</a:t>
            </a:r>
            <a:r>
              <a:rPr lang="en-US" dirty="0"/>
              <a:t>:</a:t>
            </a:r>
          </a:p>
          <a:p>
            <a:r>
              <a:rPr lang="en-US" dirty="0"/>
              <a:t>Change in color from neighbor pixels</a:t>
            </a:r>
          </a:p>
          <a:p>
            <a:r>
              <a:rPr lang="en-US" dirty="0"/>
              <a:t>Shortest Path (more color = more distance)</a:t>
            </a:r>
          </a:p>
          <a:p>
            <a:r>
              <a:rPr lang="en-US" dirty="0"/>
              <a:t>Specific choice doesn’t matter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7A6221-E346-1256-2903-F760DF64A6F1}"/>
              </a:ext>
            </a:extLst>
          </p:cNvPr>
          <p:cNvCxnSpPr/>
          <p:nvPr/>
        </p:nvCxnSpPr>
        <p:spPr>
          <a:xfrm flipH="1">
            <a:off x="3744227" y="3628724"/>
            <a:ext cx="856649" cy="11839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2BE55-CDEC-4D97-AFB5-CF9C0BAE8060}"/>
              </a:ext>
            </a:extLst>
          </p:cNvPr>
          <p:cNvCxnSpPr>
            <a:cxnSpLocks/>
          </p:cNvCxnSpPr>
          <p:nvPr/>
        </p:nvCxnSpPr>
        <p:spPr>
          <a:xfrm>
            <a:off x="7390598" y="3580998"/>
            <a:ext cx="877503" cy="103501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3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40848</TotalTime>
  <Words>847</Words>
  <Application>Microsoft Macintosh PowerPoint</Application>
  <PresentationFormat>Widescreen</PresentationFormat>
  <Paragraphs>130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Tw Cen MT</vt:lpstr>
      <vt:lpstr>Circuit</vt:lpstr>
      <vt:lpstr>More Dynamic Programming Seam Carving</vt:lpstr>
      <vt:lpstr>Seam Carving</vt:lpstr>
      <vt:lpstr>Cropping</vt:lpstr>
      <vt:lpstr>Scaling</vt:lpstr>
      <vt:lpstr>Seam Carving</vt:lpstr>
      <vt:lpstr>Comparison</vt:lpstr>
      <vt:lpstr>Energy of a seam</vt:lpstr>
      <vt:lpstr>Energy of a seam</vt:lpstr>
      <vt:lpstr>Process for Dynamic Programming</vt:lpstr>
      <vt:lpstr>Defining the sub-Problem</vt:lpstr>
      <vt:lpstr>Process for Dynamic Programming</vt:lpstr>
      <vt:lpstr>Defining the sub-Problem</vt:lpstr>
      <vt:lpstr>Defining the sub-Problem</vt:lpstr>
      <vt:lpstr>Defining the sub-Problem</vt:lpstr>
      <vt:lpstr>Defining the sub-Problem</vt:lpstr>
      <vt:lpstr>Defining the sub-Problem</vt:lpstr>
      <vt:lpstr>Process for Dynamic Programming</vt:lpstr>
      <vt:lpstr>Defining the sub-Problem</vt:lpstr>
      <vt:lpstr>Process for Dynamic Programming</vt:lpstr>
      <vt:lpstr>Bringing it all together</vt:lpstr>
      <vt:lpstr>Bringing it all together</vt:lpstr>
      <vt:lpstr>Bringing it all together</vt:lpstr>
      <vt:lpstr>Bringing it all together</vt:lpstr>
      <vt:lpstr>Repeated Seam Removal</vt:lpstr>
      <vt:lpstr>Repeated Seam Removal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239</cp:revision>
  <dcterms:created xsi:type="dcterms:W3CDTF">2023-02-24T14:15:53Z</dcterms:created>
  <dcterms:modified xsi:type="dcterms:W3CDTF">2025-09-30T19:56:21Z</dcterms:modified>
</cp:coreProperties>
</file>