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66"/>
  </p:notesMasterIdLst>
  <p:sldIdLst>
    <p:sldId id="256" r:id="rId2"/>
    <p:sldId id="959" r:id="rId3"/>
    <p:sldId id="389" r:id="rId4"/>
    <p:sldId id="390" r:id="rId5"/>
    <p:sldId id="948" r:id="rId6"/>
    <p:sldId id="958" r:id="rId7"/>
    <p:sldId id="949" r:id="rId8"/>
    <p:sldId id="951" r:id="rId9"/>
    <p:sldId id="960" r:id="rId10"/>
    <p:sldId id="961" r:id="rId11"/>
    <p:sldId id="962" r:id="rId12"/>
    <p:sldId id="950" r:id="rId13"/>
    <p:sldId id="442" r:id="rId14"/>
    <p:sldId id="392" r:id="rId15"/>
    <p:sldId id="963" r:id="rId16"/>
    <p:sldId id="964" r:id="rId17"/>
    <p:sldId id="965" r:id="rId18"/>
    <p:sldId id="966" r:id="rId19"/>
    <p:sldId id="967" r:id="rId20"/>
    <p:sldId id="968" r:id="rId21"/>
    <p:sldId id="921" r:id="rId22"/>
    <p:sldId id="957" r:id="rId23"/>
    <p:sldId id="969" r:id="rId24"/>
    <p:sldId id="970" r:id="rId25"/>
    <p:sldId id="971" r:id="rId26"/>
    <p:sldId id="972" r:id="rId27"/>
    <p:sldId id="973" r:id="rId28"/>
    <p:sldId id="974" r:id="rId29"/>
    <p:sldId id="975" r:id="rId30"/>
    <p:sldId id="976" r:id="rId31"/>
    <p:sldId id="977" r:id="rId32"/>
    <p:sldId id="978" r:id="rId33"/>
    <p:sldId id="979" r:id="rId34"/>
    <p:sldId id="956" r:id="rId35"/>
    <p:sldId id="980" r:id="rId36"/>
    <p:sldId id="986" r:id="rId37"/>
    <p:sldId id="987" r:id="rId38"/>
    <p:sldId id="1003" r:id="rId39"/>
    <p:sldId id="988" r:id="rId40"/>
    <p:sldId id="989" r:id="rId41"/>
    <p:sldId id="1004" r:id="rId42"/>
    <p:sldId id="991" r:id="rId43"/>
    <p:sldId id="1007" r:id="rId44"/>
    <p:sldId id="1008" r:id="rId45"/>
    <p:sldId id="993" r:id="rId46"/>
    <p:sldId id="1009" r:id="rId47"/>
    <p:sldId id="1010" r:id="rId48"/>
    <p:sldId id="996" r:id="rId49"/>
    <p:sldId id="997" r:id="rId50"/>
    <p:sldId id="1015" r:id="rId51"/>
    <p:sldId id="1012" r:id="rId52"/>
    <p:sldId id="1013" r:id="rId53"/>
    <p:sldId id="1014" r:id="rId54"/>
    <p:sldId id="1016" r:id="rId55"/>
    <p:sldId id="1017" r:id="rId56"/>
    <p:sldId id="1018" r:id="rId57"/>
    <p:sldId id="1019" r:id="rId58"/>
    <p:sldId id="1020" r:id="rId59"/>
    <p:sldId id="1021" r:id="rId60"/>
    <p:sldId id="1022" r:id="rId61"/>
    <p:sldId id="1023" r:id="rId62"/>
    <p:sldId id="1025" r:id="rId63"/>
    <p:sldId id="1026" r:id="rId64"/>
    <p:sldId id="698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A262D0"/>
    <a:srgbClr val="54BCD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72"/>
    <p:restoredTop sz="94780"/>
  </p:normalViewPr>
  <p:slideViewPr>
    <p:cSldViewPr snapToGrid="0" snapToObjects="1">
      <p:cViewPr varScale="1">
        <p:scale>
          <a:sx n="171" d="100"/>
          <a:sy n="171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60FB1-8C12-AC1B-EAA9-82A7E9DD9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927458-F008-DB05-17FE-24D0446048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18367A-8798-E709-5DCD-C7FF55EF1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A1A8D-27DD-26CB-C545-B1C524F932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29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3E77A-DEB8-0648-F625-21DD1D8A5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FC6A6D-C304-D35E-3E67-ACFFC05042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6C0E9C-A479-F7B7-2E73-794DAD466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8E2EB-33B1-BCA0-210D-41CDB560D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53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44D37-1B69-E2FD-B34A-67C4A3B8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8E4CD5-1C6B-1E23-4EB5-A5F778FC91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0A920F-18FB-36E9-9105-330FD1E0B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43724-06B7-6553-87D5-0E2776CF33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92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FC6EB-D7E2-DA5D-5B6C-D0A665F86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BA017C-AA17-5F99-D024-1B74BCEBF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2BBB76-2A42-0CE4-BEE8-85E0D22FDA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62292-DF0D-9FF3-9291-8D1B66547D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19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4A81B-67C6-FF0D-E9EB-394000A9A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82130B-68AD-A4B7-5560-254BA1A79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15BC1F-2562-6B23-C483-3171C88AA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66BA5-4C45-D7DC-DA12-10EC745DBF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95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09032-77F1-4D6F-6959-6A0AEA91E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9B187-B454-1B68-70AB-BC9ABB710B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DB96A5-A2E8-220F-7E8D-B3AEEA22ED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B360F-D421-61D7-A777-B8F63B49F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09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C8CDB-8D71-49C3-B070-E6147A479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FFA113-E468-D09E-2785-A3D6EE56D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96049A-FF33-354B-4119-C1894B62F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75C6C-3D0C-87E8-A1C1-BDEFC9C7CF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4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E7924-1173-435B-F4D3-C6D0AA1C3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2B3942-0557-A3A2-B674-201ED6E6D2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5CDDA0-934E-F308-4BE2-AC4AB965E4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E8E89-7B9B-ABD2-C91B-789CBC9EC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34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AAA66-9D34-F0D0-514E-D20950404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BBA73F-78F1-EB45-6E6F-971AEF8A66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C6EE5C-44A9-177F-7339-92B493048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68BA1-F900-A868-BED4-89B25EF078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15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FD536-DCB6-9083-F3D5-1C71D2A59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D414C2-CDC1-E7D1-C9A4-B0356F046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645648-9285-0890-1AC7-3FC4D3BDB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4A73B-9711-BDB0-5319-4A4CDA8A9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10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9C937-2AD8-B5B7-9015-536F787F6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7201A9-9559-2F39-7C83-4B4AB1DE48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08BB07-7B2C-EB0B-5E85-BA370D246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F0BAD-61F8-5444-D53F-A4CDAFB94C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37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2B7C8-237D-344A-4E8A-9B2014088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EDD691-5A9A-B7DB-452F-12032563A3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6389D9-356B-2D9B-E81B-1D899030D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E5A32-E234-CB9E-166A-ED8E15354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10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6DAD4-2AAE-2BA2-F85E-857953764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3710DA-1F05-173D-3595-07D62B0DDE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4AE660-CAF9-518E-336F-65C3EEC13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B20F-2A0A-0705-87F1-B5BE13798D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55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8287A-14AC-66EC-74C7-64DEEB44A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DD256-0802-0D7D-80E9-58EAB9395B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D36DA2-83F5-A368-1E64-5527AF57B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4ECF7-2DFF-D709-DFD5-D9C36C568F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76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58851-1F4D-9CDB-DF25-ABE06EF0A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5E4AC-980A-D736-E46B-B7B1ACAE36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DB3095-DD9B-607C-0BB3-FD37ED8AC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4E5E4-CF82-A6E5-81F5-B5DF81D067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73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95914-19FD-AC92-DD65-F95E6158A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5B7AE3-FE2C-4F55-F6C6-A9FD8B1592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02FBEE-1747-B3C7-FA4C-57F151866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01B01-4269-A48A-9DCB-925FDA562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DAB1935-6A5C-A347-A7EA-07E447F0539B}" type="datetime1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B3D5-568E-714D-AB15-EDAE35BB4FC1}" type="datetime1">
              <a:rPr lang="en-US" smtClean="0"/>
              <a:t>11/19/25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6704-9CB0-1C40-95C4-2BA92E30D22E}" type="datetime1">
              <a:rPr lang="en-US" smtClean="0"/>
              <a:t>11/19/25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5F22-AE93-F641-8F03-2396EFCF1D9D}" type="datetime1">
              <a:rPr lang="en-US" smtClean="0"/>
              <a:t>11/19/25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CB5F-B25E-F94B-BEAC-AEEEC3FCB0C8}" type="datetime1">
              <a:rPr lang="en-US" smtClean="0"/>
              <a:t>11/19/25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C803-EEFA-5D42-A7F8-32C0B48F0F65}" type="datetime1">
              <a:rPr lang="en-US" smtClean="0"/>
              <a:t>11/19/25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5760-2BFF-0345-B295-0202C929B239}" type="datetime1">
              <a:rPr lang="en-US" smtClean="0"/>
              <a:t>11/19/25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6C0E-08C5-6D43-AD60-3B8CBDDB6CF2}" type="datetime1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4943-51DB-1443-AF1F-EAFEE27DD29B}" type="datetime1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9293-1FA2-EC41-9DDC-80227B9FAE79}" type="datetime1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BC46-5DD4-3245-B88B-D514F288CD76}" type="datetime1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D398-1C4B-8140-AEDE-50ED87A63C43}" type="datetime1">
              <a:rPr lang="en-US" smtClean="0"/>
              <a:t>11/19/25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E8C7-4521-5747-8104-A4913BB9C20B}" type="datetime1">
              <a:rPr lang="en-US" smtClean="0"/>
              <a:t>11/19/25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A845-50C4-AD4A-A380-83F7034BEBCB}" type="datetime1">
              <a:rPr lang="en-US" smtClean="0"/>
              <a:t>11/19/25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E966-12C4-014C-A1FA-4D0EA49E5555}" type="datetime1">
              <a:rPr lang="en-US" smtClean="0"/>
              <a:t>11/19/25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68F1-16B8-9A44-A505-C093C969E164}" type="datetime1">
              <a:rPr lang="en-US" smtClean="0"/>
              <a:t>11/19/25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11C1-E711-9546-891F-09915B13736E}" type="datetime1">
              <a:rPr lang="en-US" smtClean="0"/>
              <a:t>11/19/25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F4097-13DA-2D49-8381-FF09D2B0B53E}" type="datetime1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1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4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4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Flow Networks and Max 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Data Structures and Algorithms 2</a:t>
            </a:r>
            <a:br>
              <a:rPr lang="en-US" dirty="0"/>
            </a:br>
            <a:r>
              <a:rPr lang="en-US" dirty="0"/>
              <a:t>Mark Floryan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3B0CA-76B9-28CF-E37F-912AC6778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225C-9E2C-588A-06BB-62CEC09F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74126"/>
            <a:ext cx="9905998" cy="8644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Can Greedy Algorithm Find Max Flow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15D9C2-B289-DC48-EA7D-23A8117906FE}"/>
              </a:ext>
            </a:extLst>
          </p:cNvPr>
          <p:cNvGrpSpPr/>
          <p:nvPr/>
        </p:nvGrpSpPr>
        <p:grpSpPr>
          <a:xfrm>
            <a:off x="3447430" y="2469290"/>
            <a:ext cx="5297140" cy="3193248"/>
            <a:chOff x="3124200" y="2362200"/>
            <a:chExt cx="5297140" cy="319324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836B89-6F40-6C4A-BEE2-C6D29E27F6C8}"/>
                </a:ext>
              </a:extLst>
            </p:cNvPr>
            <p:cNvCxnSpPr>
              <a:stCxn id="19" idx="2"/>
              <a:endCxn id="18" idx="7"/>
            </p:cNvCxnSpPr>
            <p:nvPr/>
          </p:nvCxnSpPr>
          <p:spPr>
            <a:xfrm flipH="1">
              <a:off x="3417943" y="2529747"/>
              <a:ext cx="2042565" cy="1296367"/>
            </a:xfrm>
            <a:prstGeom prst="line">
              <a:avLst/>
            </a:prstGeom>
            <a:ln w="31750">
              <a:solidFill>
                <a:schemeClr val="tx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6ED6456-0FE4-E330-F228-12D8AD9B9FFE}"/>
                </a:ext>
              </a:extLst>
            </p:cNvPr>
            <p:cNvCxnSpPr>
              <a:stCxn id="20" idx="2"/>
              <a:endCxn id="18" idx="5"/>
            </p:cNvCxnSpPr>
            <p:nvPr/>
          </p:nvCxnSpPr>
          <p:spPr>
            <a:xfrm flipH="1" flipV="1">
              <a:off x="3417942" y="4063060"/>
              <a:ext cx="2025632" cy="1324843"/>
            </a:xfrm>
            <a:prstGeom prst="line">
              <a:avLst/>
            </a:prstGeom>
            <a:ln w="317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72395B4-3940-B667-9DCB-DC7869E420C2}"/>
                </a:ext>
              </a:extLst>
            </p:cNvPr>
            <p:cNvCxnSpPr>
              <a:stCxn id="19" idx="6"/>
              <a:endCxn id="22" idx="1"/>
            </p:cNvCxnSpPr>
            <p:nvPr/>
          </p:nvCxnSpPr>
          <p:spPr>
            <a:xfrm>
              <a:off x="5804648" y="2529747"/>
              <a:ext cx="2322951" cy="1252311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0715BC0-1C08-D6D9-721F-9A5177C45743}"/>
                </a:ext>
              </a:extLst>
            </p:cNvPr>
            <p:cNvCxnSpPr>
              <a:stCxn id="22" idx="3"/>
              <a:endCxn id="20" idx="6"/>
            </p:cNvCxnSpPr>
            <p:nvPr/>
          </p:nvCxnSpPr>
          <p:spPr>
            <a:xfrm flipH="1">
              <a:off x="5787714" y="4019004"/>
              <a:ext cx="2339884" cy="1368899"/>
            </a:xfrm>
            <a:prstGeom prst="line">
              <a:avLst/>
            </a:prstGeom>
            <a:ln w="31750">
              <a:solidFill>
                <a:schemeClr val="tx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6BD263-C334-25C8-5DF6-ABC66998E467}"/>
                </a:ext>
              </a:extLst>
            </p:cNvPr>
            <p:cNvSpPr txBox="1"/>
            <p:nvPr/>
          </p:nvSpPr>
          <p:spPr>
            <a:xfrm>
              <a:off x="4817480" y="3742786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20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/30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4BC01C-81D1-090E-1CDE-7366F381E1CC}"/>
                </a:ext>
              </a:extLst>
            </p:cNvPr>
            <p:cNvSpPr txBox="1"/>
            <p:nvPr/>
          </p:nvSpPr>
          <p:spPr>
            <a:xfrm>
              <a:off x="3912827" y="2686819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20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/20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9D1B87-0DD3-A3D0-A1D4-37FEBE7D0648}"/>
                </a:ext>
              </a:extLst>
            </p:cNvPr>
            <p:cNvCxnSpPr>
              <a:stCxn id="19" idx="4"/>
              <a:endCxn id="20" idx="0"/>
            </p:cNvCxnSpPr>
            <p:nvPr/>
          </p:nvCxnSpPr>
          <p:spPr>
            <a:xfrm flipH="1">
              <a:off x="5615645" y="2697292"/>
              <a:ext cx="16933" cy="2523064"/>
            </a:xfrm>
            <a:prstGeom prst="line">
              <a:avLst/>
            </a:prstGeom>
            <a:ln w="31750">
              <a:solidFill>
                <a:schemeClr val="tx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823CE69D-7E2F-DC92-00FA-66AAFBC9F187}"/>
                    </a:ext>
                  </a:extLst>
                </p:cNvPr>
                <p:cNvSpPr/>
                <p:nvPr/>
              </p:nvSpPr>
              <p:spPr>
                <a:xfrm>
                  <a:off x="3124200" y="3777040"/>
                  <a:ext cx="344140" cy="3350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823CE69D-7E2F-DC92-00FA-66AAFBC9F1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200" y="3777040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DA53C12-DF17-3A21-C5E9-095D728EA4E8}"/>
                </a:ext>
              </a:extLst>
            </p:cNvPr>
            <p:cNvSpPr/>
            <p:nvPr/>
          </p:nvSpPr>
          <p:spPr>
            <a:xfrm>
              <a:off x="5460507" y="2362200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D8123B4-179A-E9DF-7669-84DD3B62C27C}"/>
                </a:ext>
              </a:extLst>
            </p:cNvPr>
            <p:cNvSpPr/>
            <p:nvPr/>
          </p:nvSpPr>
          <p:spPr>
            <a:xfrm>
              <a:off x="5443574" y="5220356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D2E5A90D-4558-10C9-EB7F-2890FF80C335}"/>
                    </a:ext>
                  </a:extLst>
                </p:cNvPr>
                <p:cNvSpPr/>
                <p:nvPr/>
              </p:nvSpPr>
              <p:spPr>
                <a:xfrm>
                  <a:off x="8077200" y="3732984"/>
                  <a:ext cx="344140" cy="3350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D2E5A90D-4558-10C9-EB7F-2890FF80C3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200" y="3732984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96ABBF-DAD9-F419-6546-0E8D5C334572}"/>
                </a:ext>
              </a:extLst>
            </p:cNvPr>
            <p:cNvSpPr txBox="1"/>
            <p:nvPr/>
          </p:nvSpPr>
          <p:spPr>
            <a:xfrm>
              <a:off x="3759231" y="4767035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/10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C55742-6693-D2B0-D2D1-3E2C5E8F7F3B}"/>
                </a:ext>
              </a:extLst>
            </p:cNvPr>
            <p:cNvSpPr txBox="1"/>
            <p:nvPr/>
          </p:nvSpPr>
          <p:spPr>
            <a:xfrm>
              <a:off x="6966123" y="4734438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20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/20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8BE336-5737-FC29-CC40-1EF1F8F6E15B}"/>
                </a:ext>
              </a:extLst>
            </p:cNvPr>
            <p:cNvSpPr txBox="1"/>
            <p:nvPr/>
          </p:nvSpPr>
          <p:spPr>
            <a:xfrm>
              <a:off x="6966123" y="2786570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/10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395DF0B5-8277-9E99-CA90-15B6DAB8CB46}"/>
              </a:ext>
            </a:extLst>
          </p:cNvPr>
          <p:cNvSpPr txBox="1"/>
          <p:nvPr/>
        </p:nvSpPr>
        <p:spPr>
          <a:xfrm>
            <a:off x="1638273" y="1267850"/>
            <a:ext cx="9025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chemeClr val="tx1">
                    <a:lumMod val="95000"/>
                  </a:schemeClr>
                </a:solidFill>
              </a:rPr>
              <a:t>Possible Greedy Choice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: </a:t>
            </a:r>
            <a:r>
              <a:rPr lang="en-US" sz="2800" dirty="0">
                <a:solidFill>
                  <a:schemeClr val="accent5"/>
                </a:solidFill>
              </a:rPr>
              <a:t>Saturate Highest Capacity Path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11E700-3549-2226-BCAB-31D20E6B9818}"/>
                  </a:ext>
                </a:extLst>
              </p:cNvPr>
              <p:cNvSpPr txBox="1"/>
              <p:nvPr/>
            </p:nvSpPr>
            <p:spPr>
              <a:xfrm>
                <a:off x="7850659" y="6210427"/>
                <a:ext cx="3441070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Greedy gets a solution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11E700-3549-2226-BCAB-31D20E6B9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659" y="6210427"/>
                <a:ext cx="3441070" cy="369332"/>
              </a:xfrm>
              <a:prstGeom prst="rect">
                <a:avLst/>
              </a:prstGeom>
              <a:blipFill>
                <a:blip r:embed="rId4"/>
                <a:stretch>
                  <a:fillRect l="-1465" t="-6452" b="-25806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DC8721-B1C3-8E4A-74E0-847A5FDCDA51}"/>
              </a:ext>
            </a:extLst>
          </p:cNvPr>
          <p:cNvCxnSpPr>
            <a:cxnSpLocks/>
          </p:cNvCxnSpPr>
          <p:nvPr/>
        </p:nvCxnSpPr>
        <p:spPr>
          <a:xfrm>
            <a:off x="7792436" y="5457945"/>
            <a:ext cx="403654" cy="68688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289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19F36-8F31-85DD-3910-2A3B2E8CA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C542-A46C-BAF5-B924-6ACD70408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74126"/>
            <a:ext cx="9905998" cy="8644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Can Greedy Algorithm Find Max Flow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D9344F-B7FE-FB4C-A3F0-FA2AF97DA253}"/>
              </a:ext>
            </a:extLst>
          </p:cNvPr>
          <p:cNvGrpSpPr/>
          <p:nvPr/>
        </p:nvGrpSpPr>
        <p:grpSpPr>
          <a:xfrm>
            <a:off x="341761" y="2329982"/>
            <a:ext cx="5297140" cy="3193248"/>
            <a:chOff x="3124200" y="2362200"/>
            <a:chExt cx="5297140" cy="319324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DA604F0-78B2-04E3-45F3-021E0293E054}"/>
                </a:ext>
              </a:extLst>
            </p:cNvPr>
            <p:cNvCxnSpPr>
              <a:stCxn id="19" idx="2"/>
              <a:endCxn id="18" idx="7"/>
            </p:cNvCxnSpPr>
            <p:nvPr/>
          </p:nvCxnSpPr>
          <p:spPr>
            <a:xfrm flipH="1">
              <a:off x="3417943" y="2529747"/>
              <a:ext cx="2042565" cy="1296367"/>
            </a:xfrm>
            <a:prstGeom prst="line">
              <a:avLst/>
            </a:prstGeom>
            <a:ln w="31750">
              <a:solidFill>
                <a:schemeClr val="tx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A90BE80-34CE-0BC8-D528-368F3822F652}"/>
                </a:ext>
              </a:extLst>
            </p:cNvPr>
            <p:cNvCxnSpPr>
              <a:stCxn id="20" idx="2"/>
              <a:endCxn id="18" idx="5"/>
            </p:cNvCxnSpPr>
            <p:nvPr/>
          </p:nvCxnSpPr>
          <p:spPr>
            <a:xfrm flipH="1" flipV="1">
              <a:off x="3417942" y="4063060"/>
              <a:ext cx="2025632" cy="1324843"/>
            </a:xfrm>
            <a:prstGeom prst="line">
              <a:avLst/>
            </a:prstGeom>
            <a:ln w="317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EE041E2-ED9E-1D70-ADF8-A92CB766F4D6}"/>
                </a:ext>
              </a:extLst>
            </p:cNvPr>
            <p:cNvCxnSpPr>
              <a:stCxn id="19" idx="6"/>
              <a:endCxn id="22" idx="1"/>
            </p:cNvCxnSpPr>
            <p:nvPr/>
          </p:nvCxnSpPr>
          <p:spPr>
            <a:xfrm>
              <a:off x="5804648" y="2529747"/>
              <a:ext cx="2322951" cy="1252311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67E915-F296-3C4C-6725-D8E456FE119D}"/>
                </a:ext>
              </a:extLst>
            </p:cNvPr>
            <p:cNvCxnSpPr>
              <a:stCxn id="22" idx="3"/>
              <a:endCxn id="20" idx="6"/>
            </p:cNvCxnSpPr>
            <p:nvPr/>
          </p:nvCxnSpPr>
          <p:spPr>
            <a:xfrm flipH="1">
              <a:off x="5787714" y="4019004"/>
              <a:ext cx="2339884" cy="1368899"/>
            </a:xfrm>
            <a:prstGeom prst="line">
              <a:avLst/>
            </a:prstGeom>
            <a:ln w="31750">
              <a:solidFill>
                <a:schemeClr val="tx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AFC89F-6292-621A-35C1-06DEDB1C5EEB}"/>
                </a:ext>
              </a:extLst>
            </p:cNvPr>
            <p:cNvSpPr txBox="1"/>
            <p:nvPr/>
          </p:nvSpPr>
          <p:spPr>
            <a:xfrm>
              <a:off x="4817480" y="3742786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20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/30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82C518-6147-9D1A-1B88-09B0193ACEFC}"/>
                </a:ext>
              </a:extLst>
            </p:cNvPr>
            <p:cNvSpPr txBox="1"/>
            <p:nvPr/>
          </p:nvSpPr>
          <p:spPr>
            <a:xfrm>
              <a:off x="3912827" y="2686819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20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/20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A94CD33-8395-0D12-078B-4B8698A8F7DA}"/>
                </a:ext>
              </a:extLst>
            </p:cNvPr>
            <p:cNvCxnSpPr>
              <a:stCxn id="19" idx="4"/>
              <a:endCxn id="20" idx="0"/>
            </p:cNvCxnSpPr>
            <p:nvPr/>
          </p:nvCxnSpPr>
          <p:spPr>
            <a:xfrm flipH="1">
              <a:off x="5615645" y="2697292"/>
              <a:ext cx="16933" cy="2523064"/>
            </a:xfrm>
            <a:prstGeom prst="line">
              <a:avLst/>
            </a:prstGeom>
            <a:ln w="31750">
              <a:solidFill>
                <a:schemeClr val="tx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A95DC276-3FF4-ADC1-6874-735D2A7791FD}"/>
                    </a:ext>
                  </a:extLst>
                </p:cNvPr>
                <p:cNvSpPr/>
                <p:nvPr/>
              </p:nvSpPr>
              <p:spPr>
                <a:xfrm>
                  <a:off x="3124200" y="3777040"/>
                  <a:ext cx="344140" cy="3350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A95DC276-3FF4-ADC1-6874-735D2A7791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200" y="3777040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B8CC8E8-E0E5-E9A0-A65E-77D4173F7AAA}"/>
                </a:ext>
              </a:extLst>
            </p:cNvPr>
            <p:cNvSpPr/>
            <p:nvPr/>
          </p:nvSpPr>
          <p:spPr>
            <a:xfrm>
              <a:off x="5460507" y="2362200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0636E16-5988-F591-F0B9-9C0271817905}"/>
                </a:ext>
              </a:extLst>
            </p:cNvPr>
            <p:cNvSpPr/>
            <p:nvPr/>
          </p:nvSpPr>
          <p:spPr>
            <a:xfrm>
              <a:off x="5443574" y="5220356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3D8BE887-9525-767E-560F-859E02EA460D}"/>
                    </a:ext>
                  </a:extLst>
                </p:cNvPr>
                <p:cNvSpPr/>
                <p:nvPr/>
              </p:nvSpPr>
              <p:spPr>
                <a:xfrm>
                  <a:off x="8077200" y="3732984"/>
                  <a:ext cx="344140" cy="3350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3D8BE887-9525-767E-560F-859E02EA46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200" y="3732984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B0C412-5089-A24C-D5F3-E315DD97A6FE}"/>
                </a:ext>
              </a:extLst>
            </p:cNvPr>
            <p:cNvSpPr txBox="1"/>
            <p:nvPr/>
          </p:nvSpPr>
          <p:spPr>
            <a:xfrm>
              <a:off x="3759231" y="4767035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/10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948804-F1C7-8CCF-B329-15F411F2C392}"/>
                </a:ext>
              </a:extLst>
            </p:cNvPr>
            <p:cNvSpPr txBox="1"/>
            <p:nvPr/>
          </p:nvSpPr>
          <p:spPr>
            <a:xfrm>
              <a:off x="6966123" y="4734438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20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/20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E25F664-D86B-E1F6-948C-684806CEEA85}"/>
                </a:ext>
              </a:extLst>
            </p:cNvPr>
            <p:cNvSpPr txBox="1"/>
            <p:nvPr/>
          </p:nvSpPr>
          <p:spPr>
            <a:xfrm>
              <a:off x="6966123" y="2786570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/10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1E805BA-53F5-A0CB-D98B-8EB0C7A77892}"/>
              </a:ext>
            </a:extLst>
          </p:cNvPr>
          <p:cNvSpPr txBox="1"/>
          <p:nvPr/>
        </p:nvSpPr>
        <p:spPr>
          <a:xfrm>
            <a:off x="1638273" y="1111328"/>
            <a:ext cx="9025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chemeClr val="tx1">
                    <a:lumMod val="95000"/>
                  </a:schemeClr>
                </a:solidFill>
              </a:rPr>
              <a:t>Possible Greedy Choice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: </a:t>
            </a:r>
            <a:r>
              <a:rPr lang="en-US" sz="2800" dirty="0">
                <a:solidFill>
                  <a:schemeClr val="accent5"/>
                </a:solidFill>
              </a:rPr>
              <a:t>Saturate Highest Capacity Path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1C59AF-8ECC-438D-A802-104931323A16}"/>
                  </a:ext>
                </a:extLst>
              </p:cNvPr>
              <p:cNvSpPr txBox="1"/>
              <p:nvPr/>
            </p:nvSpPr>
            <p:spPr>
              <a:xfrm>
                <a:off x="1243909" y="5799886"/>
                <a:ext cx="3441070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Greedy gets a solution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1C59AF-8ECC-438D-A802-104931323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909" y="5799886"/>
                <a:ext cx="3441070" cy="369332"/>
              </a:xfrm>
              <a:prstGeom prst="rect">
                <a:avLst/>
              </a:prstGeom>
              <a:blipFill>
                <a:blip r:embed="rId4"/>
                <a:stretch>
                  <a:fillRect l="-1099" t="-6452" b="-22581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B2912D5-9D5C-8783-BF8E-1B40608EE936}"/>
              </a:ext>
            </a:extLst>
          </p:cNvPr>
          <p:cNvGrpSpPr/>
          <p:nvPr/>
        </p:nvGrpSpPr>
        <p:grpSpPr>
          <a:xfrm>
            <a:off x="6738449" y="2305593"/>
            <a:ext cx="5297140" cy="3193248"/>
            <a:chOff x="3124200" y="2362200"/>
            <a:chExt cx="5297140" cy="319324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F2C3777-63EC-6497-2081-22AFAA95E7D7}"/>
                </a:ext>
              </a:extLst>
            </p:cNvPr>
            <p:cNvCxnSpPr>
              <a:stCxn id="26" idx="2"/>
              <a:endCxn id="25" idx="7"/>
            </p:cNvCxnSpPr>
            <p:nvPr/>
          </p:nvCxnSpPr>
          <p:spPr>
            <a:xfrm flipH="1">
              <a:off x="3417943" y="2529747"/>
              <a:ext cx="2042565" cy="1296367"/>
            </a:xfrm>
            <a:prstGeom prst="line">
              <a:avLst/>
            </a:prstGeom>
            <a:ln w="31750">
              <a:solidFill>
                <a:schemeClr val="tx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50C9C47-C0D9-0130-304A-20966FC1AA96}"/>
                </a:ext>
              </a:extLst>
            </p:cNvPr>
            <p:cNvCxnSpPr>
              <a:stCxn id="28" idx="2"/>
              <a:endCxn id="25" idx="5"/>
            </p:cNvCxnSpPr>
            <p:nvPr/>
          </p:nvCxnSpPr>
          <p:spPr>
            <a:xfrm flipH="1" flipV="1">
              <a:off x="3417942" y="4063060"/>
              <a:ext cx="2025632" cy="1324843"/>
            </a:xfrm>
            <a:prstGeom prst="line">
              <a:avLst/>
            </a:prstGeom>
            <a:ln w="317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BCAAC4-CA89-7CB8-DBA3-0A26CC9026A3}"/>
                </a:ext>
              </a:extLst>
            </p:cNvPr>
            <p:cNvCxnSpPr>
              <a:stCxn id="26" idx="6"/>
              <a:endCxn id="29" idx="1"/>
            </p:cNvCxnSpPr>
            <p:nvPr/>
          </p:nvCxnSpPr>
          <p:spPr>
            <a:xfrm>
              <a:off x="5804648" y="2529747"/>
              <a:ext cx="2322951" cy="1252311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F1E788A-9862-A1F4-745D-7EDEE137547D}"/>
                </a:ext>
              </a:extLst>
            </p:cNvPr>
            <p:cNvCxnSpPr>
              <a:stCxn id="29" idx="3"/>
              <a:endCxn id="28" idx="6"/>
            </p:cNvCxnSpPr>
            <p:nvPr/>
          </p:nvCxnSpPr>
          <p:spPr>
            <a:xfrm flipH="1">
              <a:off x="5787714" y="4019004"/>
              <a:ext cx="2339884" cy="1368899"/>
            </a:xfrm>
            <a:prstGeom prst="line">
              <a:avLst/>
            </a:prstGeom>
            <a:ln w="31750">
              <a:solidFill>
                <a:schemeClr val="tx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BFB6AC-4730-51EE-6C59-72E1751EE896}"/>
                </a:ext>
              </a:extLst>
            </p:cNvPr>
            <p:cNvSpPr txBox="1"/>
            <p:nvPr/>
          </p:nvSpPr>
          <p:spPr>
            <a:xfrm>
              <a:off x="4817480" y="3742786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10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/30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06AB99-D488-54F7-E757-71DF6FD6AE5C}"/>
                </a:ext>
              </a:extLst>
            </p:cNvPr>
            <p:cNvSpPr txBox="1"/>
            <p:nvPr/>
          </p:nvSpPr>
          <p:spPr>
            <a:xfrm>
              <a:off x="3912827" y="2686819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20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/20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FFCE524-D457-9708-C418-D8E0ECE1456A}"/>
                </a:ext>
              </a:extLst>
            </p:cNvPr>
            <p:cNvCxnSpPr>
              <a:stCxn id="26" idx="4"/>
              <a:endCxn id="28" idx="0"/>
            </p:cNvCxnSpPr>
            <p:nvPr/>
          </p:nvCxnSpPr>
          <p:spPr>
            <a:xfrm flipH="1">
              <a:off x="5615645" y="2697292"/>
              <a:ext cx="16933" cy="2523064"/>
            </a:xfrm>
            <a:prstGeom prst="line">
              <a:avLst/>
            </a:prstGeom>
            <a:ln w="31750">
              <a:solidFill>
                <a:schemeClr val="tx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9001D84F-B475-9D6E-F84A-C3123AC4D939}"/>
                    </a:ext>
                  </a:extLst>
                </p:cNvPr>
                <p:cNvSpPr/>
                <p:nvPr/>
              </p:nvSpPr>
              <p:spPr>
                <a:xfrm>
                  <a:off x="3124200" y="3777040"/>
                  <a:ext cx="344140" cy="3350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9001D84F-B475-9D6E-F84A-C3123AC4D9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200" y="3777040"/>
                  <a:ext cx="344140" cy="33509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5F2FC4A-3FB8-DFBC-063C-063D5817A969}"/>
                </a:ext>
              </a:extLst>
            </p:cNvPr>
            <p:cNvSpPr/>
            <p:nvPr/>
          </p:nvSpPr>
          <p:spPr>
            <a:xfrm>
              <a:off x="5460507" y="2362200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14CA77D-09D4-F815-886A-62A2E429ACC2}"/>
                </a:ext>
              </a:extLst>
            </p:cNvPr>
            <p:cNvSpPr/>
            <p:nvPr/>
          </p:nvSpPr>
          <p:spPr>
            <a:xfrm>
              <a:off x="5443574" y="5220356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08CBCFB9-A296-6DF9-7E56-4B56BDEBCD9D}"/>
                    </a:ext>
                  </a:extLst>
                </p:cNvPr>
                <p:cNvSpPr/>
                <p:nvPr/>
              </p:nvSpPr>
              <p:spPr>
                <a:xfrm>
                  <a:off x="8077200" y="3732984"/>
                  <a:ext cx="344140" cy="3350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08CBCFB9-A296-6DF9-7E56-4B56BDEBCD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200" y="3732984"/>
                  <a:ext cx="344140" cy="33509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CC288F-A14E-6EB6-C91F-05B5006F9169}"/>
                </a:ext>
              </a:extLst>
            </p:cNvPr>
            <p:cNvSpPr txBox="1"/>
            <p:nvPr/>
          </p:nvSpPr>
          <p:spPr>
            <a:xfrm>
              <a:off x="3759231" y="4767035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10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/10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5B4F5A7-2DAA-C296-BA17-13F3A6836458}"/>
                </a:ext>
              </a:extLst>
            </p:cNvPr>
            <p:cNvSpPr txBox="1"/>
            <p:nvPr/>
          </p:nvSpPr>
          <p:spPr>
            <a:xfrm>
              <a:off x="6966123" y="4734438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20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/20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1F62B57-AB36-F981-2C09-6A8F14A72591}"/>
                </a:ext>
              </a:extLst>
            </p:cNvPr>
            <p:cNvSpPr txBox="1"/>
            <p:nvPr/>
          </p:nvSpPr>
          <p:spPr>
            <a:xfrm>
              <a:off x="6966123" y="2786570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10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/10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F899F0B-3417-FD61-134A-9A7D7F1A7A93}"/>
                  </a:ext>
                </a:extLst>
              </p:cNvPr>
              <p:cNvSpPr txBox="1"/>
              <p:nvPr/>
            </p:nvSpPr>
            <p:spPr>
              <a:xfrm>
                <a:off x="8017328" y="5783735"/>
                <a:ext cx="2458995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dirty="0"/>
                  <a:t> is better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F899F0B-3417-FD61-134A-9A7D7F1A7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328" y="5783735"/>
                <a:ext cx="2458995" cy="369332"/>
              </a:xfrm>
              <a:prstGeom prst="rect">
                <a:avLst/>
              </a:prstGeom>
              <a:blipFill>
                <a:blip r:embed="rId7"/>
                <a:stretch>
                  <a:fillRect t="-6667" b="-26667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5E167B4-0F97-4D81-B1FD-E805309D162D}"/>
              </a:ext>
            </a:extLst>
          </p:cNvPr>
          <p:cNvCxnSpPr>
            <a:cxnSpLocks/>
          </p:cNvCxnSpPr>
          <p:nvPr/>
        </p:nvCxnSpPr>
        <p:spPr>
          <a:xfrm flipH="1">
            <a:off x="6233587" y="1791070"/>
            <a:ext cx="1" cy="480743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68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C421-0144-F347-9303-752A035B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364940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Solving Flow Networks</a:t>
            </a:r>
            <a:br>
              <a:rPr lang="en-US" dirty="0"/>
            </a:br>
            <a:r>
              <a:rPr lang="en-US" dirty="0"/>
              <a:t>Ford-Fulkerson</a:t>
            </a:r>
          </a:p>
        </p:txBody>
      </p:sp>
    </p:spTree>
    <p:extLst>
      <p:ext uri="{BB962C8B-B14F-4D97-AF65-F5344CB8AC3E}">
        <p14:creationId xmlns:p14="http://schemas.microsoft.com/office/powerpoint/2010/main" val="269186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1" y="431496"/>
            <a:ext cx="9905998" cy="600682"/>
          </a:xfrm>
        </p:spPr>
        <p:txBody>
          <a:bodyPr/>
          <a:lstStyle/>
          <a:p>
            <a:pPr algn="ctr"/>
            <a:r>
              <a:rPr lang="en-US" dirty="0"/>
              <a:t>Ford-Fulkerson: Algorithm overview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407022" y="1631772"/>
            <a:ext cx="8112211" cy="60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Overall Idea: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774CCE94-910A-399A-B45D-15C891A0CA3B}"/>
              </a:ext>
            </a:extLst>
          </p:cNvPr>
          <p:cNvSpPr txBox="1">
            <a:spLocks/>
          </p:cNvSpPr>
          <p:nvPr/>
        </p:nvSpPr>
        <p:spPr>
          <a:xfrm>
            <a:off x="2407022" y="2108884"/>
            <a:ext cx="8112211" cy="231483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 until not possible anymore: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Find a </a:t>
            </a:r>
            <a:r>
              <a:rPr lang="en-US" sz="18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 through the graph</a:t>
            </a: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we can push </a:t>
            </a:r>
            <a:r>
              <a:rPr lang="en-US" sz="18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flow</a:t>
            </a: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through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This </a:t>
            </a:r>
            <a:r>
              <a:rPr lang="en-US" sz="18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might need to “undo” past choices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as much flow </a:t>
            </a: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through that path as possible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Repeat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64F7D7-A60E-833C-AA87-64F9CA612BF8}"/>
              </a:ext>
            </a:extLst>
          </p:cNvPr>
          <p:cNvSpPr txBox="1"/>
          <p:nvPr/>
        </p:nvSpPr>
        <p:spPr>
          <a:xfrm>
            <a:off x="6627885" y="5025081"/>
            <a:ext cx="4585871" cy="1200329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u="sng" dirty="0"/>
              <a:t>Concerns</a:t>
            </a:r>
            <a:r>
              <a:rPr lang="en-US" dirty="0"/>
              <a:t>:</a:t>
            </a:r>
          </a:p>
          <a:p>
            <a:r>
              <a:rPr lang="en-US" dirty="0"/>
              <a:t>How to represent the graph?</a:t>
            </a:r>
          </a:p>
          <a:p>
            <a:r>
              <a:rPr lang="en-US" dirty="0"/>
              <a:t>How to find safe paths to push flow through?</a:t>
            </a:r>
          </a:p>
          <a:p>
            <a:r>
              <a:rPr lang="en-US" dirty="0"/>
              <a:t>How to undo past choices that were suboptimal?</a:t>
            </a:r>
          </a:p>
        </p:txBody>
      </p:sp>
    </p:spTree>
    <p:extLst>
      <p:ext uri="{BB962C8B-B14F-4D97-AF65-F5344CB8AC3E}">
        <p14:creationId xmlns:p14="http://schemas.microsoft.com/office/powerpoint/2010/main" val="2241243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313718"/>
            <a:ext cx="9905998" cy="69953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Algorithm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39213" y="1535690"/>
            <a:ext cx="8713574" cy="3671287"/>
          </a:xfrm>
        </p:spPr>
        <p:txBody>
          <a:bodyPr>
            <a:normAutofit/>
          </a:bodyPr>
          <a:lstStyle/>
          <a:p>
            <a:r>
              <a:rPr lang="en-US" dirty="0"/>
              <a:t>f(</a:t>
            </a:r>
            <a:r>
              <a:rPr lang="en-US" dirty="0" err="1"/>
              <a:t>u,v</a:t>
            </a:r>
            <a:r>
              <a:rPr lang="en-US" dirty="0"/>
              <a:t>): the flow on the edge from u to v</a:t>
            </a:r>
          </a:p>
          <a:p>
            <a:r>
              <a:rPr lang="en-US" dirty="0"/>
              <a:t>f(</a:t>
            </a:r>
            <a:r>
              <a:rPr lang="en-US" dirty="0" err="1"/>
              <a:t>v,u</a:t>
            </a:r>
            <a:r>
              <a:rPr lang="en-US" dirty="0"/>
              <a:t>): the </a:t>
            </a:r>
            <a:r>
              <a:rPr lang="en-US" u="sng" dirty="0"/>
              <a:t>back</a:t>
            </a:r>
            <a:r>
              <a:rPr lang="en-US" dirty="0"/>
              <a:t>flow on the edge from v to u</a:t>
            </a:r>
          </a:p>
          <a:p>
            <a:r>
              <a:rPr lang="en-US" dirty="0"/>
              <a:t>c(</a:t>
            </a:r>
            <a:r>
              <a:rPr lang="en-US" dirty="0" err="1"/>
              <a:t>u,v</a:t>
            </a:r>
            <a:r>
              <a:rPr lang="en-US" dirty="0"/>
              <a:t>): the capacity on the edge from u to v</a:t>
            </a:r>
          </a:p>
          <a:p>
            <a:r>
              <a:rPr lang="en-US" dirty="0" err="1"/>
              <a:t>c</a:t>
            </a:r>
            <a:r>
              <a:rPr lang="en-US" baseline="-25000" dirty="0" err="1"/>
              <a:t>f</a:t>
            </a:r>
            <a:r>
              <a:rPr lang="en-US" dirty="0"/>
              <a:t>(</a:t>
            </a:r>
            <a:r>
              <a:rPr lang="en-US" dirty="0" err="1"/>
              <a:t>u,v</a:t>
            </a:r>
            <a:r>
              <a:rPr lang="en-US" dirty="0"/>
              <a:t>): the </a:t>
            </a:r>
            <a:r>
              <a:rPr lang="en-US" i="1" dirty="0"/>
              <a:t>residual</a:t>
            </a:r>
            <a:r>
              <a:rPr lang="en-US" dirty="0"/>
              <a:t> capacity on the edge from u to v</a:t>
            </a:r>
          </a:p>
          <a:p>
            <a:r>
              <a:rPr lang="en-US" dirty="0"/>
              <a:t>G</a:t>
            </a:r>
            <a:r>
              <a:rPr lang="en-US" baseline="-25000" dirty="0"/>
              <a:t>f</a:t>
            </a:r>
            <a:r>
              <a:rPr lang="en-US" dirty="0"/>
              <a:t> is the graph where the edges weights are the residual capacities</a:t>
            </a:r>
          </a:p>
          <a:p>
            <a:pPr lvl="1"/>
            <a:r>
              <a:rPr lang="en-US" dirty="0"/>
              <a:t>THIS is usually the graph we actually use when running the algorithm we are about to see.</a:t>
            </a:r>
          </a:p>
        </p:txBody>
      </p:sp>
    </p:spTree>
    <p:extLst>
      <p:ext uri="{BB962C8B-B14F-4D97-AF65-F5344CB8AC3E}">
        <p14:creationId xmlns:p14="http://schemas.microsoft.com/office/powerpoint/2010/main" val="1729236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95FA3-BE13-6970-553E-DA083A29F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17E9-D440-483C-2862-9B1C83A00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812" y="101890"/>
            <a:ext cx="5340178" cy="700254"/>
          </a:xfrm>
        </p:spPr>
        <p:txBody>
          <a:bodyPr/>
          <a:lstStyle/>
          <a:p>
            <a:pPr algn="ctr"/>
            <a:r>
              <a:rPr lang="en-US" dirty="0"/>
              <a:t>Residual Graph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D452525-BD1E-59AC-BE28-D65E7F9A504F}"/>
              </a:ext>
            </a:extLst>
          </p:cNvPr>
          <p:cNvGrpSpPr/>
          <p:nvPr/>
        </p:nvGrpSpPr>
        <p:grpSpPr>
          <a:xfrm>
            <a:off x="270746" y="2665174"/>
            <a:ext cx="5771396" cy="3109108"/>
            <a:chOff x="4604670" y="2546796"/>
            <a:chExt cx="5771396" cy="31091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DDB2AB2-1AC6-2311-7075-4BD2039D314B}"/>
                </a:ext>
              </a:extLst>
            </p:cNvPr>
            <p:cNvGrpSpPr/>
            <p:nvPr/>
          </p:nvGrpSpPr>
          <p:grpSpPr>
            <a:xfrm>
              <a:off x="4604670" y="2546796"/>
              <a:ext cx="5638800" cy="2909286"/>
              <a:chOff x="990600" y="3017500"/>
              <a:chExt cx="4785705" cy="237813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7A6E080-D930-2CF5-0584-FC8A2442A6A2}"/>
                  </a:ext>
                </a:extLst>
              </p:cNvPr>
              <p:cNvCxnSpPr>
                <a:stCxn id="19" idx="2"/>
                <a:endCxn id="18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9A2AFD1F-F0A6-9D23-145F-0EB996E4D2FD}"/>
                  </a:ext>
                </a:extLst>
              </p:cNvPr>
              <p:cNvCxnSpPr>
                <a:stCxn id="21" idx="2"/>
                <a:endCxn id="19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91556BD-382E-9421-131C-ECCD611AEFCB}"/>
                  </a:ext>
                </a:extLst>
              </p:cNvPr>
              <p:cNvCxnSpPr>
                <a:stCxn id="20" idx="2"/>
                <a:endCxn id="18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A04249C-382F-F3DF-6F20-33A38992E3F6}"/>
                  </a:ext>
                </a:extLst>
              </p:cNvPr>
              <p:cNvCxnSpPr>
                <a:stCxn id="20" idx="7"/>
                <a:endCxn id="21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A28C07C-C590-E9B5-8D78-F185291653FC}"/>
                  </a:ext>
                </a:extLst>
              </p:cNvPr>
              <p:cNvCxnSpPr>
                <a:stCxn id="20" idx="6"/>
                <a:endCxn id="23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527484A-5872-DCEC-A7C6-F509BCE91E95}"/>
                  </a:ext>
                </a:extLst>
              </p:cNvPr>
              <p:cNvCxnSpPr>
                <a:stCxn id="21" idx="5"/>
                <a:endCxn id="22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328E624-9B9F-EEF1-C8AB-28688FD25DDD}"/>
                  </a:ext>
                </a:extLst>
              </p:cNvPr>
              <p:cNvCxnSpPr>
                <a:stCxn id="22" idx="3"/>
                <a:endCxn id="23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23DB2B-415E-A29A-D372-9F718983C8BE}"/>
                  </a:ext>
                </a:extLst>
              </p:cNvPr>
              <p:cNvSpPr txBox="1"/>
              <p:nvPr/>
            </p:nvSpPr>
            <p:spPr>
              <a:xfrm>
                <a:off x="2264889" y="3930036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2E61D6-7D81-3D8D-765C-4C07C93E82A8}"/>
                  </a:ext>
                </a:extLst>
              </p:cNvPr>
              <p:cNvSpPr txBox="1"/>
              <p:nvPr/>
            </p:nvSpPr>
            <p:spPr>
              <a:xfrm>
                <a:off x="1654944" y="3203721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18661B-65C5-DFF5-02F9-34350921B952}"/>
                  </a:ext>
                </a:extLst>
              </p:cNvPr>
              <p:cNvSpPr txBox="1"/>
              <p:nvPr/>
            </p:nvSpPr>
            <p:spPr>
              <a:xfrm>
                <a:off x="3289892" y="50937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EF8864F-25E1-EBCF-D770-75F418779D7D}"/>
                  </a:ext>
                </a:extLst>
              </p:cNvPr>
              <p:cNvCxnSpPr>
                <a:stCxn id="20" idx="0"/>
                <a:endCxn id="19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4F7A8005-DF91-0CA1-09D0-F9B3BB192C45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4F7A8005-DF91-0CA1-09D0-F9B3BB192C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C3CA1E7-E379-C4BC-9400-A30F87E8C70B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C764423-447C-ACC7-5E4D-05A5E3FECEA9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B032078-6073-C7A3-DD13-B33740F86881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05344CA3-B448-3435-3128-D99552ED1C8B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05344CA3-B448-3435-3128-D99552ED1C8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5B73A9C-5973-E1CD-593C-E059017EE16B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D2D7420-6853-6E37-F2B0-6F80F7C7DD6B}"/>
                  </a:ext>
                </a:extLst>
              </p:cNvPr>
              <p:cNvCxnSpPr>
                <a:stCxn id="23" idx="0"/>
                <a:endCxn id="21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AEC6B94-3BCB-BF80-89D7-99C7440D6D11}"/>
                  </a:ext>
                </a:extLst>
              </p:cNvPr>
              <p:cNvSpPr txBox="1"/>
              <p:nvPr/>
            </p:nvSpPr>
            <p:spPr>
              <a:xfrm>
                <a:off x="1702402" y="409385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0726E29-01FA-621B-B87F-259ED056A6E5}"/>
                  </a:ext>
                </a:extLst>
              </p:cNvPr>
              <p:cNvSpPr txBox="1"/>
              <p:nvPr/>
            </p:nvSpPr>
            <p:spPr>
              <a:xfrm>
                <a:off x="3314983" y="3017500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3C57DC3-1FCF-B206-E112-F307372797EF}"/>
                  </a:ext>
                </a:extLst>
              </p:cNvPr>
              <p:cNvSpPr txBox="1"/>
              <p:nvPr/>
            </p:nvSpPr>
            <p:spPr>
              <a:xfrm>
                <a:off x="3161495" y="390446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366A43-C0D5-4156-CF40-739F1263F44C}"/>
                  </a:ext>
                </a:extLst>
              </p:cNvPr>
              <p:cNvSpPr txBox="1"/>
              <p:nvPr/>
            </p:nvSpPr>
            <p:spPr>
              <a:xfrm>
                <a:off x="3877452" y="42430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EE543BF-F169-9AFA-7E2F-17C976E1037A}"/>
                  </a:ext>
                </a:extLst>
              </p:cNvPr>
              <p:cNvSpPr txBox="1"/>
              <p:nvPr/>
            </p:nvSpPr>
            <p:spPr>
              <a:xfrm>
                <a:off x="4827831" y="476150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5153587-6BC6-B498-FF5E-AFE04EBF64D5}"/>
                  </a:ext>
                </a:extLst>
              </p:cNvPr>
              <p:cNvSpPr txBox="1"/>
              <p:nvPr/>
            </p:nvSpPr>
            <p:spPr>
              <a:xfrm>
                <a:off x="4777541" y="3438574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B2B6CC-387D-D22D-76FE-D3209C157E1C}"/>
                </a:ext>
              </a:extLst>
            </p:cNvPr>
            <p:cNvSpPr txBox="1"/>
            <p:nvPr/>
          </p:nvSpPr>
          <p:spPr>
            <a:xfrm>
              <a:off x="8824487" y="5286572"/>
              <a:ext cx="15515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Flow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Capacity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88DD64A-597C-0F11-8C2F-D61AF3722749}"/>
              </a:ext>
            </a:extLst>
          </p:cNvPr>
          <p:cNvSpPr txBox="1">
            <a:spLocks/>
          </p:cNvSpPr>
          <p:nvPr/>
        </p:nvSpPr>
        <p:spPr>
          <a:xfrm>
            <a:off x="1545068" y="855104"/>
            <a:ext cx="9461666" cy="101822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We are going to represent the flow network (graph) using a “</a:t>
            </a:r>
            <a:r>
              <a:rPr lang="en-US" dirty="0">
                <a:solidFill>
                  <a:schemeClr val="accent4"/>
                </a:solidFill>
              </a:rPr>
              <a:t>residual graph</a:t>
            </a:r>
            <a:r>
              <a:rPr lang="en-US" dirty="0">
                <a:solidFill>
                  <a:schemeClr val="bg1"/>
                </a:solidFill>
              </a:rPr>
              <a:t>”. This graph is an adjacency matrix storing the </a:t>
            </a:r>
            <a:r>
              <a:rPr lang="en-US" dirty="0">
                <a:solidFill>
                  <a:schemeClr val="accent5"/>
                </a:solidFill>
              </a:rPr>
              <a:t>residual capacities at each edge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E58F5766-4A8F-31A5-8908-8B82CA7A3B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25642" y="6119304"/>
                <a:ext cx="8603735" cy="602485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Residual Capacity is room left until full: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E58F5766-4A8F-31A5-8908-8B82CA7A3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642" y="6119304"/>
                <a:ext cx="8603735" cy="602485"/>
              </a:xfrm>
              <a:prstGeom prst="rect">
                <a:avLst/>
              </a:prstGeom>
              <a:blipFill>
                <a:blip r:embed="rId5"/>
                <a:stretch>
                  <a:fillRect l="-1178" b="-8163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4B898B4A-BACA-7DD4-3843-F25C387FBE72}"/>
              </a:ext>
            </a:extLst>
          </p:cNvPr>
          <p:cNvGrpSpPr/>
          <p:nvPr/>
        </p:nvGrpSpPr>
        <p:grpSpPr>
          <a:xfrm>
            <a:off x="7157652" y="2542742"/>
            <a:ext cx="4467485" cy="3156171"/>
            <a:chOff x="6745758" y="2270894"/>
            <a:chExt cx="4467485" cy="315617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16560C3-43FB-CC53-C71A-1127758D49D9}"/>
                    </a:ext>
                  </a:extLst>
                </p:cNvPr>
                <p:cNvSpPr txBox="1"/>
                <p:nvPr/>
              </p:nvSpPr>
              <p:spPr>
                <a:xfrm>
                  <a:off x="7255391" y="2920349"/>
                  <a:ext cx="3957852" cy="23994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6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16560C3-43FB-CC53-C71A-1127758D49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391" y="2920349"/>
                  <a:ext cx="3957852" cy="2399439"/>
                </a:xfrm>
                <a:prstGeom prst="rect">
                  <a:avLst/>
                </a:prstGeom>
                <a:blipFill>
                  <a:blip r:embed="rId6"/>
                  <a:stretch>
                    <a:fillRect t="-526" b="-1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D321C9-0EE2-9DF7-EB76-0DE466913EEF}"/>
                </a:ext>
              </a:extLst>
            </p:cNvPr>
            <p:cNvSpPr txBox="1"/>
            <p:nvPr/>
          </p:nvSpPr>
          <p:spPr>
            <a:xfrm>
              <a:off x="7523820" y="22735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28AAF3E-7B98-3FFC-339C-8F001652E5A8}"/>
                </a:ext>
              </a:extLst>
            </p:cNvPr>
            <p:cNvSpPr txBox="1"/>
            <p:nvPr/>
          </p:nvSpPr>
          <p:spPr>
            <a:xfrm>
              <a:off x="8104777" y="227356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C6C537E-D197-9F25-0BF4-7CD7BB672258}"/>
                </a:ext>
              </a:extLst>
            </p:cNvPr>
            <p:cNvSpPr txBox="1"/>
            <p:nvPr/>
          </p:nvSpPr>
          <p:spPr>
            <a:xfrm>
              <a:off x="8735161" y="227089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BAD2164-DF48-1600-8F2E-6DE042144494}"/>
                </a:ext>
              </a:extLst>
            </p:cNvPr>
            <p:cNvSpPr txBox="1"/>
            <p:nvPr/>
          </p:nvSpPr>
          <p:spPr>
            <a:xfrm>
              <a:off x="9390259" y="2270894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E080CA0-3B92-E449-A8E6-A4755FAEF1ED}"/>
                </a:ext>
              </a:extLst>
            </p:cNvPr>
            <p:cNvSpPr txBox="1"/>
            <p:nvPr/>
          </p:nvSpPr>
          <p:spPr>
            <a:xfrm>
              <a:off x="9974147" y="2281477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D9D60D0-48F7-32E5-ABD7-9EF62C262EDB}"/>
                </a:ext>
              </a:extLst>
            </p:cNvPr>
            <p:cNvSpPr txBox="1"/>
            <p:nvPr/>
          </p:nvSpPr>
          <p:spPr>
            <a:xfrm>
              <a:off x="10629244" y="2281477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EF4B6BF-1E84-1BB8-6824-1BB86B89D9F1}"/>
                </a:ext>
              </a:extLst>
            </p:cNvPr>
            <p:cNvSpPr txBox="1"/>
            <p:nvPr/>
          </p:nvSpPr>
          <p:spPr>
            <a:xfrm>
              <a:off x="6772700" y="28088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320AEF5-82E1-2B9E-8BEF-E97608329C9D}"/>
                </a:ext>
              </a:extLst>
            </p:cNvPr>
            <p:cNvSpPr txBox="1"/>
            <p:nvPr/>
          </p:nvSpPr>
          <p:spPr>
            <a:xfrm>
              <a:off x="6753996" y="325693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D81DF2F-F38E-DDE3-71FF-AA0A87D402D1}"/>
                </a:ext>
              </a:extLst>
            </p:cNvPr>
            <p:cNvSpPr txBox="1"/>
            <p:nvPr/>
          </p:nvSpPr>
          <p:spPr>
            <a:xfrm>
              <a:off x="6756224" y="366939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523C7BF-CF77-A966-C513-8F484D2C3472}"/>
                </a:ext>
              </a:extLst>
            </p:cNvPr>
            <p:cNvSpPr txBox="1"/>
            <p:nvPr/>
          </p:nvSpPr>
          <p:spPr>
            <a:xfrm>
              <a:off x="6770472" y="4092748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DBA6FAE-2D19-F351-A3D7-B9FCBDC2678E}"/>
                </a:ext>
              </a:extLst>
            </p:cNvPr>
            <p:cNvSpPr txBox="1"/>
            <p:nvPr/>
          </p:nvSpPr>
          <p:spPr>
            <a:xfrm>
              <a:off x="6745758" y="4488731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6780D28-78ED-E9F6-6F07-ADCA24530483}"/>
                </a:ext>
              </a:extLst>
            </p:cNvPr>
            <p:cNvSpPr txBox="1"/>
            <p:nvPr/>
          </p:nvSpPr>
          <p:spPr>
            <a:xfrm>
              <a:off x="6776482" y="4903845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6D681D7-D8FC-4A56-EB41-7FABA8BC182F}"/>
              </a:ext>
            </a:extLst>
          </p:cNvPr>
          <p:cNvSpPr txBox="1"/>
          <p:nvPr/>
        </p:nvSpPr>
        <p:spPr>
          <a:xfrm>
            <a:off x="2247880" y="2215159"/>
            <a:ext cx="161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Graph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4437624-8005-93C4-3517-B5EF0478B0C5}"/>
              </a:ext>
            </a:extLst>
          </p:cNvPr>
          <p:cNvSpPr txBox="1"/>
          <p:nvPr/>
        </p:nvSpPr>
        <p:spPr>
          <a:xfrm>
            <a:off x="8721136" y="2233536"/>
            <a:ext cx="16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Residual Graph</a:t>
            </a:r>
          </a:p>
        </p:txBody>
      </p:sp>
    </p:spTree>
    <p:extLst>
      <p:ext uri="{BB962C8B-B14F-4D97-AF65-F5344CB8AC3E}">
        <p14:creationId xmlns:p14="http://schemas.microsoft.com/office/powerpoint/2010/main" val="303706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AD6DC-9D0A-4312-79E1-2A67A5870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1D9FA-A680-6417-FCC8-CC4AE080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812" y="101890"/>
            <a:ext cx="5340178" cy="700254"/>
          </a:xfrm>
        </p:spPr>
        <p:txBody>
          <a:bodyPr/>
          <a:lstStyle/>
          <a:p>
            <a:pPr algn="ctr"/>
            <a:r>
              <a:rPr lang="en-US" dirty="0"/>
              <a:t>Backflow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66B199B-C3C8-E4F1-F178-17F2FD52AE4F}"/>
              </a:ext>
            </a:extLst>
          </p:cNvPr>
          <p:cNvGrpSpPr/>
          <p:nvPr/>
        </p:nvGrpSpPr>
        <p:grpSpPr>
          <a:xfrm>
            <a:off x="270746" y="2665174"/>
            <a:ext cx="5771396" cy="3109108"/>
            <a:chOff x="4604670" y="2546796"/>
            <a:chExt cx="5771396" cy="31091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EBB427D-7771-20B9-5BFC-09295B8B770D}"/>
                </a:ext>
              </a:extLst>
            </p:cNvPr>
            <p:cNvGrpSpPr/>
            <p:nvPr/>
          </p:nvGrpSpPr>
          <p:grpSpPr>
            <a:xfrm>
              <a:off x="4604670" y="2546796"/>
              <a:ext cx="5638800" cy="2909286"/>
              <a:chOff x="990600" y="3017500"/>
              <a:chExt cx="4785705" cy="237813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5027451D-314D-E551-067B-B7B0DC6C162D}"/>
                  </a:ext>
                </a:extLst>
              </p:cNvPr>
              <p:cNvCxnSpPr>
                <a:stCxn id="19" idx="2"/>
                <a:endCxn id="18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C0E4014-71A3-D8BD-489B-85B9658D4B38}"/>
                  </a:ext>
                </a:extLst>
              </p:cNvPr>
              <p:cNvCxnSpPr>
                <a:stCxn id="21" idx="2"/>
                <a:endCxn id="19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16E96E7-FC41-DEA6-577F-9BDD85790DA4}"/>
                  </a:ext>
                </a:extLst>
              </p:cNvPr>
              <p:cNvCxnSpPr>
                <a:stCxn id="20" idx="2"/>
                <a:endCxn id="18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F646A7B-0D45-AFDD-DBC8-CDE69DBD007D}"/>
                  </a:ext>
                </a:extLst>
              </p:cNvPr>
              <p:cNvCxnSpPr>
                <a:stCxn id="20" idx="7"/>
                <a:endCxn id="21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DBA4ED9-27B9-48CA-3CAF-7A77C369725A}"/>
                  </a:ext>
                </a:extLst>
              </p:cNvPr>
              <p:cNvCxnSpPr>
                <a:stCxn id="20" idx="6"/>
                <a:endCxn id="23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156DCD0-5647-A206-86F8-E0EEABEC6178}"/>
                  </a:ext>
                </a:extLst>
              </p:cNvPr>
              <p:cNvCxnSpPr>
                <a:stCxn id="21" idx="5"/>
                <a:endCxn id="22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7733C2A-F7AA-0E4E-2E63-C98AEC2FC42A}"/>
                  </a:ext>
                </a:extLst>
              </p:cNvPr>
              <p:cNvCxnSpPr>
                <a:stCxn id="22" idx="3"/>
                <a:endCxn id="23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D4EEC5-5BFD-11CF-B2F7-469F219E5135}"/>
                  </a:ext>
                </a:extLst>
              </p:cNvPr>
              <p:cNvSpPr txBox="1"/>
              <p:nvPr/>
            </p:nvSpPr>
            <p:spPr>
              <a:xfrm>
                <a:off x="2264889" y="3930036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4AB2C1-0483-87A3-BAF1-3378FA6F2A36}"/>
                  </a:ext>
                </a:extLst>
              </p:cNvPr>
              <p:cNvSpPr txBox="1"/>
              <p:nvPr/>
            </p:nvSpPr>
            <p:spPr>
              <a:xfrm>
                <a:off x="1654944" y="3203721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510F45-E446-D78D-4F20-5B58A4A0853C}"/>
                  </a:ext>
                </a:extLst>
              </p:cNvPr>
              <p:cNvSpPr txBox="1"/>
              <p:nvPr/>
            </p:nvSpPr>
            <p:spPr>
              <a:xfrm>
                <a:off x="3289892" y="50937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0B18DDB-C017-B3DC-EBDF-7E986656BE8C}"/>
                  </a:ext>
                </a:extLst>
              </p:cNvPr>
              <p:cNvCxnSpPr>
                <a:stCxn id="20" idx="0"/>
                <a:endCxn id="19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6C6E047E-729A-2A02-A755-592EE4C3D3C4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6C6E047E-729A-2A02-A755-592EE4C3D3C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73FE082-69AB-2830-ED38-101C8A228302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C1B37E0-25EB-3F3C-8DA4-3066505776DA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70E39BA-29C2-2F4B-4355-B134ECA7C2F5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14C22803-7DA5-648F-B2F6-C58AC0EE61BB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14C22803-7DA5-648F-B2F6-C58AC0EE61B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210C832-F29E-6703-F360-3FD823C147E8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4F7D583-48D3-369B-4943-1E4848C78050}"/>
                  </a:ext>
                </a:extLst>
              </p:cNvPr>
              <p:cNvCxnSpPr>
                <a:stCxn id="23" idx="0"/>
                <a:endCxn id="21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BBC1B02-4740-8AE1-6415-7EA73A75C6CC}"/>
                  </a:ext>
                </a:extLst>
              </p:cNvPr>
              <p:cNvSpPr txBox="1"/>
              <p:nvPr/>
            </p:nvSpPr>
            <p:spPr>
              <a:xfrm>
                <a:off x="1702402" y="409385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66CD157-93ED-692D-3B3A-919B73E60480}"/>
                  </a:ext>
                </a:extLst>
              </p:cNvPr>
              <p:cNvSpPr txBox="1"/>
              <p:nvPr/>
            </p:nvSpPr>
            <p:spPr>
              <a:xfrm>
                <a:off x="3314983" y="3017500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CC350F-5FEF-29CB-F7AC-E60689AD8199}"/>
                  </a:ext>
                </a:extLst>
              </p:cNvPr>
              <p:cNvSpPr txBox="1"/>
              <p:nvPr/>
            </p:nvSpPr>
            <p:spPr>
              <a:xfrm>
                <a:off x="3161495" y="390446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F7D99AC-AABE-C0B2-393A-EF2833567314}"/>
                  </a:ext>
                </a:extLst>
              </p:cNvPr>
              <p:cNvSpPr txBox="1"/>
              <p:nvPr/>
            </p:nvSpPr>
            <p:spPr>
              <a:xfrm>
                <a:off x="3877452" y="42430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81A132B-DB3F-6DD1-C164-58B5991789A3}"/>
                  </a:ext>
                </a:extLst>
              </p:cNvPr>
              <p:cNvSpPr txBox="1"/>
              <p:nvPr/>
            </p:nvSpPr>
            <p:spPr>
              <a:xfrm>
                <a:off x="4827831" y="476150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89DE25-EC60-6AA6-A6A2-900445B12064}"/>
                  </a:ext>
                </a:extLst>
              </p:cNvPr>
              <p:cNvSpPr txBox="1"/>
              <p:nvPr/>
            </p:nvSpPr>
            <p:spPr>
              <a:xfrm>
                <a:off x="4777541" y="3438574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185B67B-BD69-05F0-BB35-4E4AED1F0151}"/>
                </a:ext>
              </a:extLst>
            </p:cNvPr>
            <p:cNvSpPr txBox="1"/>
            <p:nvPr/>
          </p:nvSpPr>
          <p:spPr>
            <a:xfrm>
              <a:off x="8824487" y="5286572"/>
              <a:ext cx="15515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Flow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Capacity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90B66B5-D47C-CA8B-B5AA-77F570BDD8A5}"/>
              </a:ext>
            </a:extLst>
          </p:cNvPr>
          <p:cNvSpPr txBox="1">
            <a:spLocks/>
          </p:cNvSpPr>
          <p:nvPr/>
        </p:nvSpPr>
        <p:spPr>
          <a:xfrm>
            <a:off x="1229734" y="855238"/>
            <a:ext cx="10092334" cy="101822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2"/>
                </a:solidFill>
              </a:rPr>
              <a:t>weights highlighted in blue </a:t>
            </a:r>
            <a:r>
              <a:rPr lang="en-US" dirty="0">
                <a:solidFill>
                  <a:schemeClr val="bg1"/>
                </a:solidFill>
              </a:rPr>
              <a:t>in the residual graph are called </a:t>
            </a:r>
            <a:r>
              <a:rPr lang="en-US" dirty="0">
                <a:solidFill>
                  <a:schemeClr val="accent2"/>
                </a:solidFill>
              </a:rPr>
              <a:t>backflow edges</a:t>
            </a:r>
            <a:r>
              <a:rPr lang="en-US" dirty="0">
                <a:solidFill>
                  <a:schemeClr val="bg1"/>
                </a:solidFill>
              </a:rPr>
              <a:t>. These represent flow that can be “removed” on an edge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CA55DCD-CFD1-6ADE-CED3-2918CE269921}"/>
              </a:ext>
            </a:extLst>
          </p:cNvPr>
          <p:cNvSpPr txBox="1">
            <a:spLocks/>
          </p:cNvSpPr>
          <p:nvPr/>
        </p:nvSpPr>
        <p:spPr>
          <a:xfrm>
            <a:off x="1408670" y="6119304"/>
            <a:ext cx="10000735" cy="60248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Backflow edges are treated the same, they represent flow that can be pushed through that edge!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FEBEE0C-DC37-246E-FBA9-541223553551}"/>
              </a:ext>
            </a:extLst>
          </p:cNvPr>
          <p:cNvGrpSpPr/>
          <p:nvPr/>
        </p:nvGrpSpPr>
        <p:grpSpPr>
          <a:xfrm>
            <a:off x="7157652" y="2542742"/>
            <a:ext cx="4467485" cy="3156171"/>
            <a:chOff x="6745758" y="2270894"/>
            <a:chExt cx="4467485" cy="315617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3E2C5D6-8DBF-2644-B9EA-C946F815C0C3}"/>
                    </a:ext>
                  </a:extLst>
                </p:cNvPr>
                <p:cNvSpPr txBox="1"/>
                <p:nvPr/>
              </p:nvSpPr>
              <p:spPr>
                <a:xfrm>
                  <a:off x="7255391" y="2920349"/>
                  <a:ext cx="3957852" cy="23994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6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3E2C5D6-8DBF-2644-B9EA-C946F815C0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391" y="2920349"/>
                  <a:ext cx="3957852" cy="2399439"/>
                </a:xfrm>
                <a:prstGeom prst="rect">
                  <a:avLst/>
                </a:prstGeom>
                <a:blipFill>
                  <a:blip r:embed="rId5"/>
                  <a:stretch>
                    <a:fillRect t="-526" b="-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79154EB-4C9B-9527-BACB-401D7A03B623}"/>
                </a:ext>
              </a:extLst>
            </p:cNvPr>
            <p:cNvSpPr txBox="1"/>
            <p:nvPr/>
          </p:nvSpPr>
          <p:spPr>
            <a:xfrm>
              <a:off x="7523820" y="22735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C1F7E2E-6CF5-A0B1-4EA0-51B7ECE38A4B}"/>
                </a:ext>
              </a:extLst>
            </p:cNvPr>
            <p:cNvSpPr txBox="1"/>
            <p:nvPr/>
          </p:nvSpPr>
          <p:spPr>
            <a:xfrm>
              <a:off x="8104777" y="227356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BDA9EBE-303A-170D-E8B5-CA38960D6D49}"/>
                </a:ext>
              </a:extLst>
            </p:cNvPr>
            <p:cNvSpPr txBox="1"/>
            <p:nvPr/>
          </p:nvSpPr>
          <p:spPr>
            <a:xfrm>
              <a:off x="8735161" y="227089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944ADE5-6881-AC56-2E9A-F1CD82E72159}"/>
                </a:ext>
              </a:extLst>
            </p:cNvPr>
            <p:cNvSpPr txBox="1"/>
            <p:nvPr/>
          </p:nvSpPr>
          <p:spPr>
            <a:xfrm>
              <a:off x="9390259" y="2270894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87A0131-EF08-C13C-2850-3FC3A6AE3324}"/>
                </a:ext>
              </a:extLst>
            </p:cNvPr>
            <p:cNvSpPr txBox="1"/>
            <p:nvPr/>
          </p:nvSpPr>
          <p:spPr>
            <a:xfrm>
              <a:off x="9974147" y="2281477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6AC3132-EBA8-7480-698E-43634D7FD158}"/>
                </a:ext>
              </a:extLst>
            </p:cNvPr>
            <p:cNvSpPr txBox="1"/>
            <p:nvPr/>
          </p:nvSpPr>
          <p:spPr>
            <a:xfrm>
              <a:off x="10629244" y="2281477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5344AD6-02B0-F245-840D-5DBE9FD3C910}"/>
                </a:ext>
              </a:extLst>
            </p:cNvPr>
            <p:cNvSpPr txBox="1"/>
            <p:nvPr/>
          </p:nvSpPr>
          <p:spPr>
            <a:xfrm>
              <a:off x="6772700" y="28088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B8F7C36-86CE-525C-808D-35299F4024FC}"/>
                </a:ext>
              </a:extLst>
            </p:cNvPr>
            <p:cNvSpPr txBox="1"/>
            <p:nvPr/>
          </p:nvSpPr>
          <p:spPr>
            <a:xfrm>
              <a:off x="6753996" y="325693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B24F051-CC8B-C4EE-BDBD-B1ED8CDAF8B1}"/>
                </a:ext>
              </a:extLst>
            </p:cNvPr>
            <p:cNvSpPr txBox="1"/>
            <p:nvPr/>
          </p:nvSpPr>
          <p:spPr>
            <a:xfrm>
              <a:off x="6756224" y="366939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9A8FA00-10A6-0FC8-5578-D3674550D08C}"/>
                </a:ext>
              </a:extLst>
            </p:cNvPr>
            <p:cNvSpPr txBox="1"/>
            <p:nvPr/>
          </p:nvSpPr>
          <p:spPr>
            <a:xfrm>
              <a:off x="6770472" y="4092748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24D40E0-2083-2FF4-B14A-978A121C67BA}"/>
                </a:ext>
              </a:extLst>
            </p:cNvPr>
            <p:cNvSpPr txBox="1"/>
            <p:nvPr/>
          </p:nvSpPr>
          <p:spPr>
            <a:xfrm>
              <a:off x="6745758" y="4488731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5C43538-9D59-528A-6FB5-F5B804AA4D4C}"/>
                </a:ext>
              </a:extLst>
            </p:cNvPr>
            <p:cNvSpPr txBox="1"/>
            <p:nvPr/>
          </p:nvSpPr>
          <p:spPr>
            <a:xfrm>
              <a:off x="6776482" y="4903845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D562088E-C326-4375-AC1D-E493D52E831B}"/>
              </a:ext>
            </a:extLst>
          </p:cNvPr>
          <p:cNvSpPr txBox="1"/>
          <p:nvPr/>
        </p:nvSpPr>
        <p:spPr>
          <a:xfrm>
            <a:off x="2247880" y="2215159"/>
            <a:ext cx="161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Graph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70CEC79-1637-BECA-3100-35DF505AA3B0}"/>
              </a:ext>
            </a:extLst>
          </p:cNvPr>
          <p:cNvSpPr txBox="1"/>
          <p:nvPr/>
        </p:nvSpPr>
        <p:spPr>
          <a:xfrm>
            <a:off x="8721136" y="2233536"/>
            <a:ext cx="16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Residual Graph</a:t>
            </a:r>
          </a:p>
        </p:txBody>
      </p:sp>
    </p:spTree>
    <p:extLst>
      <p:ext uri="{BB962C8B-B14F-4D97-AF65-F5344CB8AC3E}">
        <p14:creationId xmlns:p14="http://schemas.microsoft.com/office/powerpoint/2010/main" val="3485262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1D7C9-B5CC-741D-E1BC-89CCA1391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59C55-9B29-D411-F6A0-45CD06FC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812" y="101890"/>
            <a:ext cx="5340178" cy="700254"/>
          </a:xfrm>
        </p:spPr>
        <p:txBody>
          <a:bodyPr/>
          <a:lstStyle/>
          <a:p>
            <a:pPr algn="ctr"/>
            <a:r>
              <a:rPr lang="en-US" dirty="0"/>
              <a:t>Backflow Example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7759807-D24C-E984-5F74-106F11902C76}"/>
              </a:ext>
            </a:extLst>
          </p:cNvPr>
          <p:cNvGrpSpPr/>
          <p:nvPr/>
        </p:nvGrpSpPr>
        <p:grpSpPr>
          <a:xfrm>
            <a:off x="464048" y="1580147"/>
            <a:ext cx="5771396" cy="2946494"/>
            <a:chOff x="4604670" y="2709410"/>
            <a:chExt cx="5771396" cy="294649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3794DB-B7D3-450B-7233-9902FC9D9223}"/>
                </a:ext>
              </a:extLst>
            </p:cNvPr>
            <p:cNvGrpSpPr/>
            <p:nvPr/>
          </p:nvGrpSpPr>
          <p:grpSpPr>
            <a:xfrm>
              <a:off x="4604670" y="2709410"/>
              <a:ext cx="5638800" cy="2581109"/>
              <a:chOff x="990600" y="3150425"/>
              <a:chExt cx="4785705" cy="2109873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1E3A2747-8A73-8456-B0E1-2E3C548605A9}"/>
                  </a:ext>
                </a:extLst>
              </p:cNvPr>
              <p:cNvCxnSpPr>
                <a:stCxn id="19" idx="2"/>
                <a:endCxn id="18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2B4F086F-ECDD-93D7-1570-0E262030E6AE}"/>
                  </a:ext>
                </a:extLst>
              </p:cNvPr>
              <p:cNvCxnSpPr>
                <a:stCxn id="21" idx="2"/>
                <a:endCxn id="19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AEE6751D-0ADA-2F24-0C4E-8DE95B00186B}"/>
                  </a:ext>
                </a:extLst>
              </p:cNvPr>
              <p:cNvCxnSpPr>
                <a:stCxn id="20" idx="2"/>
                <a:endCxn id="18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1389599-761B-4A4E-B847-1778FA06B330}"/>
                  </a:ext>
                </a:extLst>
              </p:cNvPr>
              <p:cNvCxnSpPr>
                <a:stCxn id="20" idx="7"/>
                <a:endCxn id="21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36B06F4-7E61-78B0-08E3-05A63F43A5C8}"/>
                  </a:ext>
                </a:extLst>
              </p:cNvPr>
              <p:cNvCxnSpPr>
                <a:stCxn id="20" idx="6"/>
                <a:endCxn id="23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F7463E1-F0CA-A505-ECA7-25ACED6313B0}"/>
                  </a:ext>
                </a:extLst>
              </p:cNvPr>
              <p:cNvCxnSpPr>
                <a:stCxn id="21" idx="5"/>
                <a:endCxn id="22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8866D42-4588-FDEC-E385-15BEE22BE7E7}"/>
                  </a:ext>
                </a:extLst>
              </p:cNvPr>
              <p:cNvCxnSpPr>
                <a:stCxn id="22" idx="3"/>
                <a:endCxn id="23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733553D-E798-D1F0-EA27-BF3FE42D2DBA}"/>
                  </a:ext>
                </a:extLst>
              </p:cNvPr>
              <p:cNvCxnSpPr>
                <a:stCxn id="20" idx="0"/>
                <a:endCxn id="19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3F592D3C-F2BF-3896-DF93-538326E33BB3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3F592D3C-F2BF-3896-DF93-538326E33BB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9E02491-8ECD-DB81-633D-513B4496FE95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B8D287D-CCC1-1730-2048-6019F7B37815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563B866-0E71-C9BD-662E-A64F345C7394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E1E2D20B-2099-B0EE-DA7E-AB5CD24C367C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E1E2D20B-2099-B0EE-DA7E-AB5CD24C367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ED5AACC-A3CC-C9F3-7737-4B526794AD55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B5E8979-BDC5-9EB7-C20E-A8B8B3674FDA}"/>
                  </a:ext>
                </a:extLst>
              </p:cNvPr>
              <p:cNvCxnSpPr>
                <a:stCxn id="23" idx="0"/>
                <a:endCxn id="21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7FABFF-D9D7-53A0-D289-CFDB353EED3D}"/>
                  </a:ext>
                </a:extLst>
              </p:cNvPr>
              <p:cNvSpPr txBox="1"/>
              <p:nvPr/>
            </p:nvSpPr>
            <p:spPr>
              <a:xfrm>
                <a:off x="3803869" y="4256687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83D5CF0-FC31-3004-319A-E382497093C7}"/>
                </a:ext>
              </a:extLst>
            </p:cNvPr>
            <p:cNvSpPr txBox="1"/>
            <p:nvPr/>
          </p:nvSpPr>
          <p:spPr>
            <a:xfrm>
              <a:off x="8824487" y="5286572"/>
              <a:ext cx="15515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Flow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Capacity</a:t>
              </a:r>
            </a:p>
          </p:txBody>
        </p:sp>
      </p:grp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A36D75F0-3E70-2A7B-B02E-05885C1B4059}"/>
              </a:ext>
            </a:extLst>
          </p:cNvPr>
          <p:cNvSpPr txBox="1">
            <a:spLocks/>
          </p:cNvSpPr>
          <p:nvPr/>
        </p:nvSpPr>
        <p:spPr>
          <a:xfrm>
            <a:off x="2113228" y="5330674"/>
            <a:ext cx="8974901" cy="1206811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When no flow is being pushed on this edge the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residual capacity is 3</a:t>
            </a:r>
            <a:r>
              <a:rPr lang="en-US" dirty="0"/>
              <a:t> because we can push up to 3 more units on this edge. The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backflow capacity is 0</a:t>
            </a:r>
            <a:r>
              <a:rPr lang="en-US" dirty="0"/>
              <a:t> because we can’t undo any of the flow.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9863A8-B38A-304A-A41B-EFFF08864CA4}"/>
              </a:ext>
            </a:extLst>
          </p:cNvPr>
          <p:cNvGrpSpPr/>
          <p:nvPr/>
        </p:nvGrpSpPr>
        <p:grpSpPr>
          <a:xfrm>
            <a:off x="6852852" y="1370470"/>
            <a:ext cx="4467485" cy="3156171"/>
            <a:chOff x="6745758" y="2270894"/>
            <a:chExt cx="4467485" cy="31561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B2827AA-41EC-1A31-6679-C3A142CC4732}"/>
                    </a:ext>
                  </a:extLst>
                </p:cNvPr>
                <p:cNvSpPr txBox="1"/>
                <p:nvPr/>
              </p:nvSpPr>
              <p:spPr>
                <a:xfrm>
                  <a:off x="7255391" y="2920349"/>
                  <a:ext cx="3957852" cy="22716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6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B2827AA-41EC-1A31-6679-C3A142CC47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391" y="2920349"/>
                  <a:ext cx="3957852" cy="2271648"/>
                </a:xfrm>
                <a:prstGeom prst="rect">
                  <a:avLst/>
                </a:prstGeom>
                <a:blipFill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916D8DF-D258-1E6C-5EE6-7F4BABA5A199}"/>
                </a:ext>
              </a:extLst>
            </p:cNvPr>
            <p:cNvSpPr txBox="1"/>
            <p:nvPr/>
          </p:nvSpPr>
          <p:spPr>
            <a:xfrm>
              <a:off x="7523820" y="22735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BD6CDF3-0711-3794-6EA3-CF52F5209F3F}"/>
                </a:ext>
              </a:extLst>
            </p:cNvPr>
            <p:cNvSpPr txBox="1"/>
            <p:nvPr/>
          </p:nvSpPr>
          <p:spPr>
            <a:xfrm>
              <a:off x="8104777" y="227356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ED3ED9-E7B3-FC81-99B9-271DB3308C3F}"/>
                </a:ext>
              </a:extLst>
            </p:cNvPr>
            <p:cNvSpPr txBox="1"/>
            <p:nvPr/>
          </p:nvSpPr>
          <p:spPr>
            <a:xfrm>
              <a:off x="8735161" y="227089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1483551-2F17-0648-1C87-C4E77E787D50}"/>
                </a:ext>
              </a:extLst>
            </p:cNvPr>
            <p:cNvSpPr txBox="1"/>
            <p:nvPr/>
          </p:nvSpPr>
          <p:spPr>
            <a:xfrm>
              <a:off x="9390259" y="2270894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06AE1D7-83CE-5E1F-7689-F06C5F5241A7}"/>
                </a:ext>
              </a:extLst>
            </p:cNvPr>
            <p:cNvSpPr txBox="1"/>
            <p:nvPr/>
          </p:nvSpPr>
          <p:spPr>
            <a:xfrm>
              <a:off x="9974147" y="2281477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4C1E6C-A194-8B87-CA73-323D5AD3F2C8}"/>
                </a:ext>
              </a:extLst>
            </p:cNvPr>
            <p:cNvSpPr txBox="1"/>
            <p:nvPr/>
          </p:nvSpPr>
          <p:spPr>
            <a:xfrm>
              <a:off x="10629244" y="2281477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4C3F4A1-A730-BCF2-BEE6-402798E9FD85}"/>
                </a:ext>
              </a:extLst>
            </p:cNvPr>
            <p:cNvSpPr txBox="1"/>
            <p:nvPr/>
          </p:nvSpPr>
          <p:spPr>
            <a:xfrm>
              <a:off x="6772700" y="28088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99B016D-841F-CBEB-4F34-8BF46B9CB995}"/>
                </a:ext>
              </a:extLst>
            </p:cNvPr>
            <p:cNvSpPr txBox="1"/>
            <p:nvPr/>
          </p:nvSpPr>
          <p:spPr>
            <a:xfrm>
              <a:off x="6753996" y="325693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FC7647C-8539-84B3-2128-E9172C27E6F8}"/>
                </a:ext>
              </a:extLst>
            </p:cNvPr>
            <p:cNvSpPr txBox="1"/>
            <p:nvPr/>
          </p:nvSpPr>
          <p:spPr>
            <a:xfrm>
              <a:off x="6756224" y="366939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FE2071-BD06-8C02-051B-68B367FBCAD7}"/>
                </a:ext>
              </a:extLst>
            </p:cNvPr>
            <p:cNvSpPr txBox="1"/>
            <p:nvPr/>
          </p:nvSpPr>
          <p:spPr>
            <a:xfrm>
              <a:off x="6770472" y="4092748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BDB1CF7-534E-887A-B0E6-DA4A73F87DA7}"/>
                </a:ext>
              </a:extLst>
            </p:cNvPr>
            <p:cNvSpPr txBox="1"/>
            <p:nvPr/>
          </p:nvSpPr>
          <p:spPr>
            <a:xfrm>
              <a:off x="6745758" y="4488731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715CA95-86CF-FF22-B1F4-95AF8F11BCB7}"/>
                </a:ext>
              </a:extLst>
            </p:cNvPr>
            <p:cNvSpPr txBox="1"/>
            <p:nvPr/>
          </p:nvSpPr>
          <p:spPr>
            <a:xfrm>
              <a:off x="6776482" y="4903845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BA9DEEA-F120-69D6-9885-101F94F1D454}"/>
              </a:ext>
            </a:extLst>
          </p:cNvPr>
          <p:cNvSpPr txBox="1"/>
          <p:nvPr/>
        </p:nvSpPr>
        <p:spPr>
          <a:xfrm>
            <a:off x="2441182" y="967518"/>
            <a:ext cx="161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Graph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715A158-7E9B-BA96-F86A-CED9D5E8B210}"/>
              </a:ext>
            </a:extLst>
          </p:cNvPr>
          <p:cNvSpPr txBox="1"/>
          <p:nvPr/>
        </p:nvSpPr>
        <p:spPr>
          <a:xfrm>
            <a:off x="8416336" y="1061264"/>
            <a:ext cx="16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Residual Graph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256A5D-04A6-2551-120B-58FCFB728BEB}"/>
              </a:ext>
            </a:extLst>
          </p:cNvPr>
          <p:cNvCxnSpPr>
            <a:cxnSpLocks/>
          </p:cNvCxnSpPr>
          <p:nvPr/>
        </p:nvCxnSpPr>
        <p:spPr>
          <a:xfrm flipV="1">
            <a:off x="8320216" y="4003421"/>
            <a:ext cx="1112108" cy="118641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58B9E2-58D7-BB80-EDC7-D6BF1D2B3488}"/>
              </a:ext>
            </a:extLst>
          </p:cNvPr>
          <p:cNvCxnSpPr>
            <a:cxnSpLocks/>
          </p:cNvCxnSpPr>
          <p:nvPr/>
        </p:nvCxnSpPr>
        <p:spPr>
          <a:xfrm flipV="1">
            <a:off x="3445562" y="3435955"/>
            <a:ext cx="426223" cy="176675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364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8F35D-E99D-C42B-CC93-F68B3AB4A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E50E-E48C-B698-349D-91B868AB8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812" y="101890"/>
            <a:ext cx="5340178" cy="700254"/>
          </a:xfrm>
        </p:spPr>
        <p:txBody>
          <a:bodyPr/>
          <a:lstStyle/>
          <a:p>
            <a:pPr algn="ctr"/>
            <a:r>
              <a:rPr lang="en-US" dirty="0"/>
              <a:t>Backflow Example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21294EC-9587-6600-224C-EC33838ABE42}"/>
              </a:ext>
            </a:extLst>
          </p:cNvPr>
          <p:cNvGrpSpPr/>
          <p:nvPr/>
        </p:nvGrpSpPr>
        <p:grpSpPr>
          <a:xfrm>
            <a:off x="464048" y="1580147"/>
            <a:ext cx="5771396" cy="2946494"/>
            <a:chOff x="4604670" y="2709410"/>
            <a:chExt cx="5771396" cy="294649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23DC96-FC79-1DA7-1837-CAF532240D11}"/>
                </a:ext>
              </a:extLst>
            </p:cNvPr>
            <p:cNvGrpSpPr/>
            <p:nvPr/>
          </p:nvGrpSpPr>
          <p:grpSpPr>
            <a:xfrm>
              <a:off x="4604670" y="2709410"/>
              <a:ext cx="5638800" cy="2581109"/>
              <a:chOff x="990600" y="3150425"/>
              <a:chExt cx="4785705" cy="2109873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50245E49-BDE2-9748-6FFC-63CB38D49161}"/>
                  </a:ext>
                </a:extLst>
              </p:cNvPr>
              <p:cNvCxnSpPr>
                <a:stCxn id="19" idx="2"/>
                <a:endCxn id="18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6AA6831-3C21-58DB-21BC-E0204D6D0745}"/>
                  </a:ext>
                </a:extLst>
              </p:cNvPr>
              <p:cNvCxnSpPr>
                <a:stCxn id="21" idx="2"/>
                <a:endCxn id="19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32F00FE-19BB-C7FF-3A30-6AC6C4FC149A}"/>
                  </a:ext>
                </a:extLst>
              </p:cNvPr>
              <p:cNvCxnSpPr>
                <a:stCxn id="20" idx="2"/>
                <a:endCxn id="18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8704F17-20CC-AFAA-9BDE-B429594177F8}"/>
                  </a:ext>
                </a:extLst>
              </p:cNvPr>
              <p:cNvCxnSpPr>
                <a:stCxn id="20" idx="7"/>
                <a:endCxn id="21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666A5DA-FA24-9EA6-CEFD-DCE57F5BF444}"/>
                  </a:ext>
                </a:extLst>
              </p:cNvPr>
              <p:cNvCxnSpPr>
                <a:stCxn id="20" idx="6"/>
                <a:endCxn id="23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0F2AD29-74E6-FDF9-EE28-A6E26C4D8545}"/>
                  </a:ext>
                </a:extLst>
              </p:cNvPr>
              <p:cNvCxnSpPr>
                <a:stCxn id="21" idx="5"/>
                <a:endCxn id="22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8A68988-E18F-C2DC-77AF-4F04986E570A}"/>
                  </a:ext>
                </a:extLst>
              </p:cNvPr>
              <p:cNvCxnSpPr>
                <a:stCxn id="22" idx="3"/>
                <a:endCxn id="23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C9DA7EA-6C2C-7418-EE9B-7617FF45D821}"/>
                  </a:ext>
                </a:extLst>
              </p:cNvPr>
              <p:cNvCxnSpPr>
                <a:stCxn id="20" idx="0"/>
                <a:endCxn id="19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0EE0163A-B982-9497-6359-BBFDC470EB08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0EE0163A-B982-9497-6359-BBFDC470EB0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13EA9CA-ECA3-E57E-B735-7415E5409B47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D27128C-E514-38D1-3421-D506CD8C9702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819E7DD-92DD-86A2-C9F3-D0C7538EAA1B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5BC1F385-27DA-C2BB-8BF7-56ADE0CBE5A0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5BC1F385-27DA-C2BB-8BF7-56ADE0CBE5A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99F86CD-B01A-74BF-60DE-62B3A5BDB042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A3B4871-464B-C0F3-F38B-21BBC97CF88A}"/>
                  </a:ext>
                </a:extLst>
              </p:cNvPr>
              <p:cNvCxnSpPr>
                <a:stCxn id="23" idx="0"/>
                <a:endCxn id="21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C4AB5C0-89F1-2142-8876-A6C5F22475D7}"/>
                  </a:ext>
                </a:extLst>
              </p:cNvPr>
              <p:cNvSpPr txBox="1"/>
              <p:nvPr/>
            </p:nvSpPr>
            <p:spPr>
              <a:xfrm>
                <a:off x="3803869" y="4256687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3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9734EA-461A-EFE8-04F5-2AF64D9DB935}"/>
                </a:ext>
              </a:extLst>
            </p:cNvPr>
            <p:cNvSpPr txBox="1"/>
            <p:nvPr/>
          </p:nvSpPr>
          <p:spPr>
            <a:xfrm>
              <a:off x="8824487" y="5286572"/>
              <a:ext cx="15515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Flow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Capacity</a:t>
              </a:r>
            </a:p>
          </p:txBody>
        </p:sp>
      </p:grp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70B1336-80B6-D254-E5C8-EA2F3535455D}"/>
              </a:ext>
            </a:extLst>
          </p:cNvPr>
          <p:cNvSpPr txBox="1">
            <a:spLocks/>
          </p:cNvSpPr>
          <p:nvPr/>
        </p:nvSpPr>
        <p:spPr>
          <a:xfrm>
            <a:off x="1410218" y="5356250"/>
            <a:ext cx="9910119" cy="1206811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Let’s say we end up pushing 3 units of flow on this edge. Now the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residual capacity is 0</a:t>
            </a:r>
            <a:r>
              <a:rPr lang="en-US" dirty="0"/>
              <a:t> (no more room) but the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backflow capacity is 3 </a:t>
            </a:r>
            <a:r>
              <a:rPr lang="en-US" dirty="0"/>
              <a:t>(can undo up to 3 units)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9E2D5C9-33A8-CC46-7380-0BEF8BD2FE48}"/>
              </a:ext>
            </a:extLst>
          </p:cNvPr>
          <p:cNvGrpSpPr/>
          <p:nvPr/>
        </p:nvGrpSpPr>
        <p:grpSpPr>
          <a:xfrm>
            <a:off x="6852852" y="1370470"/>
            <a:ext cx="4467485" cy="3156171"/>
            <a:chOff x="6745758" y="2270894"/>
            <a:chExt cx="4467485" cy="31561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6F49733-4147-1C05-10DC-F367B48C80F8}"/>
                    </a:ext>
                  </a:extLst>
                </p:cNvPr>
                <p:cNvSpPr txBox="1"/>
                <p:nvPr/>
              </p:nvSpPr>
              <p:spPr>
                <a:xfrm>
                  <a:off x="7255391" y="2920349"/>
                  <a:ext cx="3957852" cy="22716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6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6F49733-4147-1C05-10DC-F367B48C80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391" y="2920349"/>
                  <a:ext cx="3957852" cy="2271648"/>
                </a:xfrm>
                <a:prstGeom prst="rect">
                  <a:avLst/>
                </a:prstGeom>
                <a:blipFill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E29AC38-8E4F-AD20-CF15-DA63981737A6}"/>
                </a:ext>
              </a:extLst>
            </p:cNvPr>
            <p:cNvSpPr txBox="1"/>
            <p:nvPr/>
          </p:nvSpPr>
          <p:spPr>
            <a:xfrm>
              <a:off x="7523820" y="22735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F8D1B60-12D2-EE4D-0F69-B5DF0FF5B7E0}"/>
                </a:ext>
              </a:extLst>
            </p:cNvPr>
            <p:cNvSpPr txBox="1"/>
            <p:nvPr/>
          </p:nvSpPr>
          <p:spPr>
            <a:xfrm>
              <a:off x="8104777" y="227356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7931643-F711-7D36-1139-407FFE2D4548}"/>
                </a:ext>
              </a:extLst>
            </p:cNvPr>
            <p:cNvSpPr txBox="1"/>
            <p:nvPr/>
          </p:nvSpPr>
          <p:spPr>
            <a:xfrm>
              <a:off x="8735161" y="227089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8562660-408D-771F-4FF9-ED883692E968}"/>
                </a:ext>
              </a:extLst>
            </p:cNvPr>
            <p:cNvSpPr txBox="1"/>
            <p:nvPr/>
          </p:nvSpPr>
          <p:spPr>
            <a:xfrm>
              <a:off x="9390259" y="2270894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55E435-0CA8-931B-4E22-BF37C5A54AA6}"/>
                </a:ext>
              </a:extLst>
            </p:cNvPr>
            <p:cNvSpPr txBox="1"/>
            <p:nvPr/>
          </p:nvSpPr>
          <p:spPr>
            <a:xfrm>
              <a:off x="9974147" y="2281477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D3E153-F736-5A0B-B959-520280B9CD1F}"/>
                </a:ext>
              </a:extLst>
            </p:cNvPr>
            <p:cNvSpPr txBox="1"/>
            <p:nvPr/>
          </p:nvSpPr>
          <p:spPr>
            <a:xfrm>
              <a:off x="10629244" y="2281477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A067823-FC6B-B6B8-ACD6-877ACC5F65F3}"/>
                </a:ext>
              </a:extLst>
            </p:cNvPr>
            <p:cNvSpPr txBox="1"/>
            <p:nvPr/>
          </p:nvSpPr>
          <p:spPr>
            <a:xfrm>
              <a:off x="6772700" y="28088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EFCFD01-838C-CE13-5A1E-800640DFE586}"/>
                </a:ext>
              </a:extLst>
            </p:cNvPr>
            <p:cNvSpPr txBox="1"/>
            <p:nvPr/>
          </p:nvSpPr>
          <p:spPr>
            <a:xfrm>
              <a:off x="6753996" y="325693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9755585-CEEC-AC46-9713-EA504918BFD5}"/>
                </a:ext>
              </a:extLst>
            </p:cNvPr>
            <p:cNvSpPr txBox="1"/>
            <p:nvPr/>
          </p:nvSpPr>
          <p:spPr>
            <a:xfrm>
              <a:off x="6756224" y="366939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C089A74-F2B0-4A8F-6377-5F24D2F416BA}"/>
                </a:ext>
              </a:extLst>
            </p:cNvPr>
            <p:cNvSpPr txBox="1"/>
            <p:nvPr/>
          </p:nvSpPr>
          <p:spPr>
            <a:xfrm>
              <a:off x="6770472" y="4092748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1AECC7F-8290-3129-AFEF-8A97144C3EFB}"/>
                </a:ext>
              </a:extLst>
            </p:cNvPr>
            <p:cNvSpPr txBox="1"/>
            <p:nvPr/>
          </p:nvSpPr>
          <p:spPr>
            <a:xfrm>
              <a:off x="6745758" y="4488731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61F7F0E-89AF-52FF-0DB7-95918C60D1F6}"/>
                </a:ext>
              </a:extLst>
            </p:cNvPr>
            <p:cNvSpPr txBox="1"/>
            <p:nvPr/>
          </p:nvSpPr>
          <p:spPr>
            <a:xfrm>
              <a:off x="6776482" y="4903845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A00E808-9264-1DEC-0E98-28473FAB780A}"/>
              </a:ext>
            </a:extLst>
          </p:cNvPr>
          <p:cNvSpPr txBox="1"/>
          <p:nvPr/>
        </p:nvSpPr>
        <p:spPr>
          <a:xfrm>
            <a:off x="2441182" y="967518"/>
            <a:ext cx="161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Graph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9288AB5-4082-1CE1-7B9F-D348254B53E3}"/>
              </a:ext>
            </a:extLst>
          </p:cNvPr>
          <p:cNvSpPr txBox="1"/>
          <p:nvPr/>
        </p:nvSpPr>
        <p:spPr>
          <a:xfrm>
            <a:off x="8416336" y="1061264"/>
            <a:ext cx="16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Residual Graph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36B357-26A9-3D27-84A8-57572CA8D6CE}"/>
              </a:ext>
            </a:extLst>
          </p:cNvPr>
          <p:cNvCxnSpPr>
            <a:cxnSpLocks/>
          </p:cNvCxnSpPr>
          <p:nvPr/>
        </p:nvCxnSpPr>
        <p:spPr>
          <a:xfrm flipV="1">
            <a:off x="8320216" y="4003421"/>
            <a:ext cx="1112108" cy="118641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25A1F94-6B76-D2F5-D8F8-0DFF67705736}"/>
              </a:ext>
            </a:extLst>
          </p:cNvPr>
          <p:cNvCxnSpPr>
            <a:cxnSpLocks/>
          </p:cNvCxnSpPr>
          <p:nvPr/>
        </p:nvCxnSpPr>
        <p:spPr>
          <a:xfrm flipV="1">
            <a:off x="3445562" y="3435955"/>
            <a:ext cx="426223" cy="176675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852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8D010-3DF5-31A6-F965-0A479B808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544A-5FE3-6232-079A-E580F268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812" y="101890"/>
            <a:ext cx="5340178" cy="700254"/>
          </a:xfrm>
        </p:spPr>
        <p:txBody>
          <a:bodyPr/>
          <a:lstStyle/>
          <a:p>
            <a:pPr algn="ctr"/>
            <a:r>
              <a:rPr lang="en-US" dirty="0"/>
              <a:t>Backflow Example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770587-2F5B-0618-A67B-52DA07AC28D1}"/>
              </a:ext>
            </a:extLst>
          </p:cNvPr>
          <p:cNvGrpSpPr/>
          <p:nvPr/>
        </p:nvGrpSpPr>
        <p:grpSpPr>
          <a:xfrm>
            <a:off x="464048" y="1580147"/>
            <a:ext cx="5771396" cy="2946494"/>
            <a:chOff x="4604670" y="2709410"/>
            <a:chExt cx="5771396" cy="294649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AC7AF76-1EE4-7EC1-208E-44D000F509B5}"/>
                </a:ext>
              </a:extLst>
            </p:cNvPr>
            <p:cNvGrpSpPr/>
            <p:nvPr/>
          </p:nvGrpSpPr>
          <p:grpSpPr>
            <a:xfrm>
              <a:off x="4604670" y="2709410"/>
              <a:ext cx="5638800" cy="2581109"/>
              <a:chOff x="990600" y="3150425"/>
              <a:chExt cx="4785705" cy="2109873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48106D8E-2DCB-F58C-FAD0-B6E8CA7870B0}"/>
                  </a:ext>
                </a:extLst>
              </p:cNvPr>
              <p:cNvCxnSpPr>
                <a:stCxn id="19" idx="2"/>
                <a:endCxn id="18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9061C0FD-2D9D-9328-DE13-94A670FD4F05}"/>
                  </a:ext>
                </a:extLst>
              </p:cNvPr>
              <p:cNvCxnSpPr>
                <a:stCxn id="21" idx="2"/>
                <a:endCxn id="19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7176C7F-12B9-726A-DBB7-1F8DC4F69BAC}"/>
                  </a:ext>
                </a:extLst>
              </p:cNvPr>
              <p:cNvCxnSpPr>
                <a:stCxn id="20" idx="2"/>
                <a:endCxn id="18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5D2B6CE-E505-015F-1EFF-4942A536321B}"/>
                  </a:ext>
                </a:extLst>
              </p:cNvPr>
              <p:cNvCxnSpPr>
                <a:stCxn id="20" idx="7"/>
                <a:endCxn id="21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205F595-2EC2-8FFE-7932-D57E7A6FF99E}"/>
                  </a:ext>
                </a:extLst>
              </p:cNvPr>
              <p:cNvCxnSpPr>
                <a:stCxn id="20" idx="6"/>
                <a:endCxn id="23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B80CB87-FA7C-E4DF-DD06-1F0376F8858B}"/>
                  </a:ext>
                </a:extLst>
              </p:cNvPr>
              <p:cNvCxnSpPr>
                <a:stCxn id="21" idx="5"/>
                <a:endCxn id="22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6D679BE-0FD2-35D7-6B88-6F75849AE0A5}"/>
                  </a:ext>
                </a:extLst>
              </p:cNvPr>
              <p:cNvCxnSpPr>
                <a:stCxn id="22" idx="3"/>
                <a:endCxn id="23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12867CD-2968-C20D-9197-963655A973D6}"/>
                  </a:ext>
                </a:extLst>
              </p:cNvPr>
              <p:cNvCxnSpPr>
                <a:stCxn id="20" idx="0"/>
                <a:endCxn id="19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FDDEBB7B-38CD-5503-D919-B5CD715FBC78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FDDEBB7B-38CD-5503-D919-B5CD715FBC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A2DE712-CF4C-EBBC-B0F0-14E7A769639B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0572DEC-13B7-1BC2-562D-893F1949B956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ADA6BA0-0206-9740-1489-706FA7183E04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51AAAD0D-B3EA-A5C5-FA76-2BA8D90D24FE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51AAAD0D-B3EA-A5C5-FA76-2BA8D90D24F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16CF078-64DA-4260-BD82-75BEC9B07916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34AB4AE-BABD-3D1D-A3A4-ACA11EAE76DD}"/>
                  </a:ext>
                </a:extLst>
              </p:cNvPr>
              <p:cNvCxnSpPr>
                <a:stCxn id="23" idx="0"/>
                <a:endCxn id="21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47884AA-F08B-FEA2-C466-E6600598F036}"/>
                  </a:ext>
                </a:extLst>
              </p:cNvPr>
              <p:cNvSpPr txBox="1"/>
              <p:nvPr/>
            </p:nvSpPr>
            <p:spPr>
              <a:xfrm>
                <a:off x="3803869" y="4256687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BF10064-E5DE-1AD1-649B-1FDB763870FA}"/>
                </a:ext>
              </a:extLst>
            </p:cNvPr>
            <p:cNvSpPr txBox="1"/>
            <p:nvPr/>
          </p:nvSpPr>
          <p:spPr>
            <a:xfrm>
              <a:off x="8824487" y="5286572"/>
              <a:ext cx="15515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Flow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Capacity</a:t>
              </a:r>
            </a:p>
          </p:txBody>
        </p:sp>
      </p:grp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9DEEF47-94DD-88DB-E8C3-8BD98BCF2A09}"/>
              </a:ext>
            </a:extLst>
          </p:cNvPr>
          <p:cNvSpPr txBox="1">
            <a:spLocks/>
          </p:cNvSpPr>
          <p:nvPr/>
        </p:nvSpPr>
        <p:spPr>
          <a:xfrm>
            <a:off x="1410218" y="5356250"/>
            <a:ext cx="9910119" cy="1206811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Now let’s say we “push” 2 units of flow down the backflow edge. This effectively removes two units of flow from the main edge. Our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residual capacity becomes 2</a:t>
            </a:r>
            <a:r>
              <a:rPr lang="en-US" dirty="0"/>
              <a:t>, our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backflow capacity becomes 1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64E735A-F430-EE8C-E792-B573F8709E08}"/>
              </a:ext>
            </a:extLst>
          </p:cNvPr>
          <p:cNvGrpSpPr/>
          <p:nvPr/>
        </p:nvGrpSpPr>
        <p:grpSpPr>
          <a:xfrm>
            <a:off x="6852852" y="1370470"/>
            <a:ext cx="4467485" cy="3156171"/>
            <a:chOff x="6745758" y="2270894"/>
            <a:chExt cx="4467485" cy="31561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3720F0E-81F8-94F1-15CE-05848B5D1027}"/>
                    </a:ext>
                  </a:extLst>
                </p:cNvPr>
                <p:cNvSpPr txBox="1"/>
                <p:nvPr/>
              </p:nvSpPr>
              <p:spPr>
                <a:xfrm>
                  <a:off x="7255391" y="2920349"/>
                  <a:ext cx="3957852" cy="22716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6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3720F0E-81F8-94F1-15CE-05848B5D10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391" y="2920349"/>
                  <a:ext cx="3957852" cy="2271648"/>
                </a:xfrm>
                <a:prstGeom prst="rect">
                  <a:avLst/>
                </a:prstGeom>
                <a:blipFill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48149C6-56B1-AF86-4E8B-6D4E0C361290}"/>
                </a:ext>
              </a:extLst>
            </p:cNvPr>
            <p:cNvSpPr txBox="1"/>
            <p:nvPr/>
          </p:nvSpPr>
          <p:spPr>
            <a:xfrm>
              <a:off x="7523820" y="22735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B01B664-E43A-722D-882F-BCE7CA415E53}"/>
                </a:ext>
              </a:extLst>
            </p:cNvPr>
            <p:cNvSpPr txBox="1"/>
            <p:nvPr/>
          </p:nvSpPr>
          <p:spPr>
            <a:xfrm>
              <a:off x="8104777" y="227356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270DDF0-F6E2-796F-1D59-824C06508CA7}"/>
                </a:ext>
              </a:extLst>
            </p:cNvPr>
            <p:cNvSpPr txBox="1"/>
            <p:nvPr/>
          </p:nvSpPr>
          <p:spPr>
            <a:xfrm>
              <a:off x="8735161" y="227089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34CD6EA-6C4F-361E-3D16-1B91152D622C}"/>
                </a:ext>
              </a:extLst>
            </p:cNvPr>
            <p:cNvSpPr txBox="1"/>
            <p:nvPr/>
          </p:nvSpPr>
          <p:spPr>
            <a:xfrm>
              <a:off x="9390259" y="2270894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5588BC1-155A-3A46-2B1F-315FBBF3E324}"/>
                </a:ext>
              </a:extLst>
            </p:cNvPr>
            <p:cNvSpPr txBox="1"/>
            <p:nvPr/>
          </p:nvSpPr>
          <p:spPr>
            <a:xfrm>
              <a:off x="9974147" y="2281477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12DF252-40E8-244A-554A-E5EA27C84478}"/>
                </a:ext>
              </a:extLst>
            </p:cNvPr>
            <p:cNvSpPr txBox="1"/>
            <p:nvPr/>
          </p:nvSpPr>
          <p:spPr>
            <a:xfrm>
              <a:off x="10629244" y="2281477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8E2D58C-BF87-F198-7AC2-5AAFA8DEF923}"/>
                </a:ext>
              </a:extLst>
            </p:cNvPr>
            <p:cNvSpPr txBox="1"/>
            <p:nvPr/>
          </p:nvSpPr>
          <p:spPr>
            <a:xfrm>
              <a:off x="6772700" y="28088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5BF231C-008C-EC8E-783F-CF8DE76A61C3}"/>
                </a:ext>
              </a:extLst>
            </p:cNvPr>
            <p:cNvSpPr txBox="1"/>
            <p:nvPr/>
          </p:nvSpPr>
          <p:spPr>
            <a:xfrm>
              <a:off x="6753996" y="325693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1D8CA18-4AE7-E426-11E9-9FB1C6855D32}"/>
                </a:ext>
              </a:extLst>
            </p:cNvPr>
            <p:cNvSpPr txBox="1"/>
            <p:nvPr/>
          </p:nvSpPr>
          <p:spPr>
            <a:xfrm>
              <a:off x="6756224" y="366939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F47AEEF-7FEF-BAC7-BDDA-4B5AE0E8EB7E}"/>
                </a:ext>
              </a:extLst>
            </p:cNvPr>
            <p:cNvSpPr txBox="1"/>
            <p:nvPr/>
          </p:nvSpPr>
          <p:spPr>
            <a:xfrm>
              <a:off x="6770472" y="4092748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BAAA20-F041-D6FF-D883-111A140B639B}"/>
                </a:ext>
              </a:extLst>
            </p:cNvPr>
            <p:cNvSpPr txBox="1"/>
            <p:nvPr/>
          </p:nvSpPr>
          <p:spPr>
            <a:xfrm>
              <a:off x="6745758" y="4488731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6113EAF-BD5D-DDCA-FEC6-CD03E5992670}"/>
                </a:ext>
              </a:extLst>
            </p:cNvPr>
            <p:cNvSpPr txBox="1"/>
            <p:nvPr/>
          </p:nvSpPr>
          <p:spPr>
            <a:xfrm>
              <a:off x="6776482" y="4903845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1455322-3940-CE45-6F00-E96D1313A25F}"/>
              </a:ext>
            </a:extLst>
          </p:cNvPr>
          <p:cNvSpPr txBox="1"/>
          <p:nvPr/>
        </p:nvSpPr>
        <p:spPr>
          <a:xfrm>
            <a:off x="2441182" y="967518"/>
            <a:ext cx="161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Graph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F9107C-6190-6C42-5ED3-AE6137FDE8DA}"/>
              </a:ext>
            </a:extLst>
          </p:cNvPr>
          <p:cNvSpPr txBox="1"/>
          <p:nvPr/>
        </p:nvSpPr>
        <p:spPr>
          <a:xfrm>
            <a:off x="8416336" y="1061264"/>
            <a:ext cx="16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Residual Graph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79516E-39D8-7B80-987D-CA812E6D3EAB}"/>
              </a:ext>
            </a:extLst>
          </p:cNvPr>
          <p:cNvCxnSpPr>
            <a:cxnSpLocks/>
          </p:cNvCxnSpPr>
          <p:nvPr/>
        </p:nvCxnSpPr>
        <p:spPr>
          <a:xfrm flipV="1">
            <a:off x="8320216" y="4003421"/>
            <a:ext cx="1112108" cy="118641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14E776-B6C4-4B26-928A-66F81D06B592}"/>
              </a:ext>
            </a:extLst>
          </p:cNvPr>
          <p:cNvCxnSpPr>
            <a:cxnSpLocks/>
          </p:cNvCxnSpPr>
          <p:nvPr/>
        </p:nvCxnSpPr>
        <p:spPr>
          <a:xfrm flipV="1">
            <a:off x="3445562" y="3435955"/>
            <a:ext cx="426223" cy="176675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42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F13F-4545-87C1-7885-25A9FC36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85738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Flow Networks</a:t>
            </a:r>
          </a:p>
        </p:txBody>
      </p:sp>
    </p:spTree>
    <p:extLst>
      <p:ext uri="{BB962C8B-B14F-4D97-AF65-F5344CB8AC3E}">
        <p14:creationId xmlns:p14="http://schemas.microsoft.com/office/powerpoint/2010/main" val="376522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0AA52-C9FE-ADCD-C020-BD6B7E866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6B36A-2BD8-F8E2-F1C5-12E64F74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812" y="101890"/>
            <a:ext cx="5340178" cy="700254"/>
          </a:xfrm>
        </p:spPr>
        <p:txBody>
          <a:bodyPr/>
          <a:lstStyle/>
          <a:p>
            <a:pPr algn="ctr"/>
            <a:r>
              <a:rPr lang="en-US" dirty="0"/>
              <a:t>Backflow Example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5FC0013-A6F0-6876-8599-AE0E3B2252AE}"/>
              </a:ext>
            </a:extLst>
          </p:cNvPr>
          <p:cNvGrpSpPr/>
          <p:nvPr/>
        </p:nvGrpSpPr>
        <p:grpSpPr>
          <a:xfrm>
            <a:off x="464048" y="1580147"/>
            <a:ext cx="5771396" cy="2946494"/>
            <a:chOff x="4604670" y="2709410"/>
            <a:chExt cx="5771396" cy="294649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7A8D672-56DF-2227-D3F1-F3998FC3A6BD}"/>
                </a:ext>
              </a:extLst>
            </p:cNvPr>
            <p:cNvGrpSpPr/>
            <p:nvPr/>
          </p:nvGrpSpPr>
          <p:grpSpPr>
            <a:xfrm>
              <a:off x="4604670" y="2709410"/>
              <a:ext cx="5638800" cy="2581109"/>
              <a:chOff x="990600" y="3150425"/>
              <a:chExt cx="4785705" cy="2109873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15D62E8-E175-B2F0-7336-02A6855339BD}"/>
                  </a:ext>
                </a:extLst>
              </p:cNvPr>
              <p:cNvCxnSpPr>
                <a:stCxn id="19" idx="2"/>
                <a:endCxn id="18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3938C239-51F9-E773-8587-15721BF7FF55}"/>
                  </a:ext>
                </a:extLst>
              </p:cNvPr>
              <p:cNvCxnSpPr>
                <a:stCxn id="21" idx="2"/>
                <a:endCxn id="19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9765A12-83A5-B898-94F7-04AB42C73F32}"/>
                  </a:ext>
                </a:extLst>
              </p:cNvPr>
              <p:cNvCxnSpPr>
                <a:stCxn id="20" idx="2"/>
                <a:endCxn id="18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FD5BB19-002E-2F38-DC38-B5C3054A2559}"/>
                  </a:ext>
                </a:extLst>
              </p:cNvPr>
              <p:cNvCxnSpPr>
                <a:stCxn id="20" idx="7"/>
                <a:endCxn id="21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B6838B8-49DA-8346-9674-2E4D2CD9FCB5}"/>
                  </a:ext>
                </a:extLst>
              </p:cNvPr>
              <p:cNvCxnSpPr>
                <a:stCxn id="20" idx="6"/>
                <a:endCxn id="23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8E7CAE0-E68B-E39E-2185-D4FF87CDD5E7}"/>
                  </a:ext>
                </a:extLst>
              </p:cNvPr>
              <p:cNvCxnSpPr>
                <a:stCxn id="21" idx="5"/>
                <a:endCxn id="22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3EAFE39-3784-4536-E542-EA4CBEB01104}"/>
                  </a:ext>
                </a:extLst>
              </p:cNvPr>
              <p:cNvCxnSpPr>
                <a:stCxn id="22" idx="3"/>
                <a:endCxn id="23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5738EAB-0CB1-601D-3D89-493BFFE3A8B1}"/>
                  </a:ext>
                </a:extLst>
              </p:cNvPr>
              <p:cNvCxnSpPr>
                <a:stCxn id="20" idx="0"/>
                <a:endCxn id="19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41DF0134-AE05-A48B-9BFF-2C4070DE965E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41DF0134-AE05-A48B-9BFF-2C4070DE965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E927E7F-5D24-45D3-F73E-2CBD939403F8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827E125-684D-837B-FFFB-2234A7E0A728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02BFFFC-0D9D-48FC-BF37-F74A4B461A1D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19CA1A79-2D40-74F6-147C-D9FEFFA32B39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19CA1A79-2D40-74F6-147C-D9FEFFA32B3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55DDB92-5D5B-73C6-E4AC-8BA3AC9F654A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A4E8E18-D061-FCA6-28B6-E024A7E0360E}"/>
                  </a:ext>
                </a:extLst>
              </p:cNvPr>
              <p:cNvCxnSpPr>
                <a:stCxn id="23" idx="0"/>
                <a:endCxn id="21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8036A8F-45BE-6E95-D021-B7FE8407E277}"/>
                  </a:ext>
                </a:extLst>
              </p:cNvPr>
              <p:cNvSpPr txBox="1"/>
              <p:nvPr/>
            </p:nvSpPr>
            <p:spPr>
              <a:xfrm>
                <a:off x="3803869" y="4256687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3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817205-94A0-FE6A-EA5A-71402E0B3BB4}"/>
                </a:ext>
              </a:extLst>
            </p:cNvPr>
            <p:cNvSpPr txBox="1"/>
            <p:nvPr/>
          </p:nvSpPr>
          <p:spPr>
            <a:xfrm>
              <a:off x="8824487" y="5286572"/>
              <a:ext cx="15515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Flow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Capacity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C19726-F00B-2236-7754-A7745E72C4E3}"/>
              </a:ext>
            </a:extLst>
          </p:cNvPr>
          <p:cNvGrpSpPr/>
          <p:nvPr/>
        </p:nvGrpSpPr>
        <p:grpSpPr>
          <a:xfrm>
            <a:off x="6852852" y="1370470"/>
            <a:ext cx="4467485" cy="3156171"/>
            <a:chOff x="6745758" y="2270894"/>
            <a:chExt cx="4467485" cy="31561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F3F9D03-845E-A1E7-8B64-3F2DC05E2E83}"/>
                    </a:ext>
                  </a:extLst>
                </p:cNvPr>
                <p:cNvSpPr txBox="1"/>
                <p:nvPr/>
              </p:nvSpPr>
              <p:spPr>
                <a:xfrm>
                  <a:off x="7255391" y="2920349"/>
                  <a:ext cx="3957852" cy="22716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6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F3F9D03-845E-A1E7-8B64-3F2DC05E2E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391" y="2920349"/>
                  <a:ext cx="3957852" cy="2271648"/>
                </a:xfrm>
                <a:prstGeom prst="rect">
                  <a:avLst/>
                </a:prstGeom>
                <a:blipFill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06F7868-3EBB-94EE-61D8-CF1DD8066B7B}"/>
                </a:ext>
              </a:extLst>
            </p:cNvPr>
            <p:cNvSpPr txBox="1"/>
            <p:nvPr/>
          </p:nvSpPr>
          <p:spPr>
            <a:xfrm>
              <a:off x="7523820" y="22735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FC2D64-3E15-EE15-8FC9-209372F9B014}"/>
                </a:ext>
              </a:extLst>
            </p:cNvPr>
            <p:cNvSpPr txBox="1"/>
            <p:nvPr/>
          </p:nvSpPr>
          <p:spPr>
            <a:xfrm>
              <a:off x="8104777" y="227356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AABC0AA-6A12-BC8D-2C9B-4DF5FFEA537C}"/>
                </a:ext>
              </a:extLst>
            </p:cNvPr>
            <p:cNvSpPr txBox="1"/>
            <p:nvPr/>
          </p:nvSpPr>
          <p:spPr>
            <a:xfrm>
              <a:off x="8735161" y="227089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3B169CB-71F3-2D2A-13DD-0748E8F08A63}"/>
                </a:ext>
              </a:extLst>
            </p:cNvPr>
            <p:cNvSpPr txBox="1"/>
            <p:nvPr/>
          </p:nvSpPr>
          <p:spPr>
            <a:xfrm>
              <a:off x="9390259" y="2270894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1B2B07E-605D-0E47-1BCD-D56A3EA623AB}"/>
                </a:ext>
              </a:extLst>
            </p:cNvPr>
            <p:cNvSpPr txBox="1"/>
            <p:nvPr/>
          </p:nvSpPr>
          <p:spPr>
            <a:xfrm>
              <a:off x="9974147" y="2281477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6CB6FA-881F-CC4C-DC1B-83F14D29A2F7}"/>
                </a:ext>
              </a:extLst>
            </p:cNvPr>
            <p:cNvSpPr txBox="1"/>
            <p:nvPr/>
          </p:nvSpPr>
          <p:spPr>
            <a:xfrm>
              <a:off x="10629244" y="2281477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1DC3AB7-2E48-D3F2-92A4-F1F51AAD4C99}"/>
                </a:ext>
              </a:extLst>
            </p:cNvPr>
            <p:cNvSpPr txBox="1"/>
            <p:nvPr/>
          </p:nvSpPr>
          <p:spPr>
            <a:xfrm>
              <a:off x="6772700" y="28088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AE547F-F9BA-8712-8177-FB81C6FD5A77}"/>
                </a:ext>
              </a:extLst>
            </p:cNvPr>
            <p:cNvSpPr txBox="1"/>
            <p:nvPr/>
          </p:nvSpPr>
          <p:spPr>
            <a:xfrm>
              <a:off x="6753996" y="325693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7646A8B-55B3-76EA-046F-EE0BE8DC255E}"/>
                </a:ext>
              </a:extLst>
            </p:cNvPr>
            <p:cNvSpPr txBox="1"/>
            <p:nvPr/>
          </p:nvSpPr>
          <p:spPr>
            <a:xfrm>
              <a:off x="6756224" y="366939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DDDA743-FA66-7101-34F7-6EF015BC42D1}"/>
                </a:ext>
              </a:extLst>
            </p:cNvPr>
            <p:cNvSpPr txBox="1"/>
            <p:nvPr/>
          </p:nvSpPr>
          <p:spPr>
            <a:xfrm>
              <a:off x="6770472" y="4092748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F8EBB81-7CA4-D3A6-75D6-A2CB1C16D09D}"/>
                </a:ext>
              </a:extLst>
            </p:cNvPr>
            <p:cNvSpPr txBox="1"/>
            <p:nvPr/>
          </p:nvSpPr>
          <p:spPr>
            <a:xfrm>
              <a:off x="6745758" y="4488731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FD87DC1-2839-FC4D-4943-267AED77F875}"/>
                </a:ext>
              </a:extLst>
            </p:cNvPr>
            <p:cNvSpPr txBox="1"/>
            <p:nvPr/>
          </p:nvSpPr>
          <p:spPr>
            <a:xfrm>
              <a:off x="6776482" y="4903845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F8CCDD8-61F3-84B0-03E7-6CB17F88B039}"/>
              </a:ext>
            </a:extLst>
          </p:cNvPr>
          <p:cNvSpPr txBox="1"/>
          <p:nvPr/>
        </p:nvSpPr>
        <p:spPr>
          <a:xfrm>
            <a:off x="2441182" y="967518"/>
            <a:ext cx="161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Graph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343D822-E0B5-704F-E8F4-022C2996767A}"/>
              </a:ext>
            </a:extLst>
          </p:cNvPr>
          <p:cNvSpPr txBox="1"/>
          <p:nvPr/>
        </p:nvSpPr>
        <p:spPr>
          <a:xfrm>
            <a:off x="8416336" y="1061264"/>
            <a:ext cx="16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Residual Graph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8CADD9-19F6-3549-114F-07C5AD17ACF3}"/>
              </a:ext>
            </a:extLst>
          </p:cNvPr>
          <p:cNvCxnSpPr>
            <a:cxnSpLocks/>
          </p:cNvCxnSpPr>
          <p:nvPr/>
        </p:nvCxnSpPr>
        <p:spPr>
          <a:xfrm flipH="1" flipV="1">
            <a:off x="9819877" y="3952119"/>
            <a:ext cx="329139" cy="107131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DA1497-25DA-D728-4799-7645592D1357}"/>
              </a:ext>
            </a:extLst>
          </p:cNvPr>
          <p:cNvCxnSpPr>
            <a:cxnSpLocks/>
          </p:cNvCxnSpPr>
          <p:nvPr/>
        </p:nvCxnSpPr>
        <p:spPr>
          <a:xfrm flipV="1">
            <a:off x="3445562" y="3435955"/>
            <a:ext cx="426223" cy="176675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0E7778D-B198-AA95-CA4C-F002DE4F3713}"/>
              </a:ext>
            </a:extLst>
          </p:cNvPr>
          <p:cNvSpPr txBox="1"/>
          <p:nvPr/>
        </p:nvSpPr>
        <p:spPr>
          <a:xfrm>
            <a:off x="8530313" y="5097578"/>
            <a:ext cx="2937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 edge and its back edge residual capacities will always add up to the capacity of the edge in the graph!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B5A099-EFB5-14B8-E061-304F4C8839DE}"/>
              </a:ext>
            </a:extLst>
          </p:cNvPr>
          <p:cNvSpPr txBox="1"/>
          <p:nvPr/>
        </p:nvSpPr>
        <p:spPr>
          <a:xfrm>
            <a:off x="4807353" y="5259018"/>
            <a:ext cx="2937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Removing capacity from an edge or back edge always adds that capacity to the opposite paired edge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0A8AB6-8C73-BF3F-9CA3-1FC2FA8BE477}"/>
              </a:ext>
            </a:extLst>
          </p:cNvPr>
          <p:cNvCxnSpPr>
            <a:cxnSpLocks/>
          </p:cNvCxnSpPr>
          <p:nvPr/>
        </p:nvCxnSpPr>
        <p:spPr>
          <a:xfrm flipV="1">
            <a:off x="7166026" y="3952119"/>
            <a:ext cx="2331327" cy="123072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63C1D3F-A3D7-4F7A-9E92-9641A44BE201}"/>
              </a:ext>
            </a:extLst>
          </p:cNvPr>
          <p:cNvSpPr txBox="1"/>
          <p:nvPr/>
        </p:nvSpPr>
        <p:spPr>
          <a:xfrm>
            <a:off x="1118391" y="5241855"/>
            <a:ext cx="2937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algorithm will treat forward and back edges the same. No idea to distinguish between them! Neat!</a:t>
            </a:r>
          </a:p>
        </p:txBody>
      </p:sp>
    </p:spTree>
    <p:extLst>
      <p:ext uri="{BB962C8B-B14F-4D97-AF65-F5344CB8AC3E}">
        <p14:creationId xmlns:p14="http://schemas.microsoft.com/office/powerpoint/2010/main" val="103677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321956"/>
            <a:ext cx="9905998" cy="641871"/>
          </a:xfrm>
        </p:spPr>
        <p:txBody>
          <a:bodyPr/>
          <a:lstStyle/>
          <a:p>
            <a:pPr algn="ctr"/>
            <a:r>
              <a:rPr lang="en-US" dirty="0"/>
              <a:t>Ford-Fulkerson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2B457-2B57-129D-8089-5D3B943B0659}"/>
              </a:ext>
            </a:extLst>
          </p:cNvPr>
          <p:cNvSpPr txBox="1"/>
          <p:nvPr/>
        </p:nvSpPr>
        <p:spPr>
          <a:xfrm>
            <a:off x="2329098" y="1656546"/>
            <a:ext cx="7533804" cy="138499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chemeClr val="accent4"/>
                </a:solidFill>
              </a:rPr>
              <a:t>Augmenting Path</a:t>
            </a:r>
            <a:r>
              <a:rPr lang="en-US" sz="2800" dirty="0">
                <a:solidFill>
                  <a:schemeClr val="bg1"/>
                </a:solidFill>
              </a:rPr>
              <a:t>: A path through the graph from </a:t>
            </a:r>
            <a:r>
              <a:rPr lang="en-US" sz="2800" dirty="0">
                <a:solidFill>
                  <a:schemeClr val="accent3"/>
                </a:solidFill>
              </a:rPr>
              <a:t>source node </a:t>
            </a:r>
            <a:r>
              <a:rPr lang="en-US" sz="2800" dirty="0">
                <a:solidFill>
                  <a:schemeClr val="bg1"/>
                </a:solidFill>
              </a:rPr>
              <a:t>to </a:t>
            </a:r>
            <a:r>
              <a:rPr lang="en-US" sz="2800" dirty="0">
                <a:solidFill>
                  <a:schemeClr val="accent2"/>
                </a:solidFill>
              </a:rPr>
              <a:t>sink node</a:t>
            </a:r>
            <a:r>
              <a:rPr lang="en-US" sz="2800" dirty="0">
                <a:solidFill>
                  <a:schemeClr val="bg1"/>
                </a:solidFill>
              </a:rPr>
              <a:t> such that each edge along the path has a </a:t>
            </a:r>
            <a:r>
              <a:rPr lang="en-US" sz="2800" dirty="0">
                <a:solidFill>
                  <a:schemeClr val="accent5"/>
                </a:solidFill>
              </a:rPr>
              <a:t>positive, non-zero residual capacity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BD8B9D-DF25-4044-6029-5170F0FA9E69}"/>
              </a:ext>
            </a:extLst>
          </p:cNvPr>
          <p:cNvSpPr txBox="1"/>
          <p:nvPr/>
        </p:nvSpPr>
        <p:spPr>
          <a:xfrm>
            <a:off x="1268627" y="4278124"/>
            <a:ext cx="4151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Note that augmenting paths might include backflow edges, meaning flow is being removed from some edge!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CDB6A-76E3-8B32-DBB3-22C5C5774E63}"/>
              </a:ext>
            </a:extLst>
          </p:cNvPr>
          <p:cNvSpPr txBox="1"/>
          <p:nvPr/>
        </p:nvSpPr>
        <p:spPr>
          <a:xfrm>
            <a:off x="7063947" y="4632697"/>
            <a:ext cx="4151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Algorithm idea: Keep finding augmenting paths until we can’t push anymore flow through the network.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328BB5-1401-FB07-7256-89579FB347DC}"/>
              </a:ext>
            </a:extLst>
          </p:cNvPr>
          <p:cNvCxnSpPr/>
          <p:nvPr/>
        </p:nvCxnSpPr>
        <p:spPr>
          <a:xfrm flipV="1">
            <a:off x="3229232" y="3237470"/>
            <a:ext cx="543698" cy="104065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B2E9D2-C2F3-C945-28A7-1387656FA6AA}"/>
              </a:ext>
            </a:extLst>
          </p:cNvPr>
          <p:cNvCxnSpPr>
            <a:cxnSpLocks/>
          </p:cNvCxnSpPr>
          <p:nvPr/>
        </p:nvCxnSpPr>
        <p:spPr>
          <a:xfrm flipH="1" flipV="1">
            <a:off x="7685903" y="3237470"/>
            <a:ext cx="910281" cy="133309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398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8323"/>
            <a:ext cx="10972800" cy="77847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Ford-Fulkerson Algorithm: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76300" y="1287161"/>
                <a:ext cx="10439399" cy="5084807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Ford-Fulkerson(G, s, t):</a:t>
                </a:r>
                <a:b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Construct </a:t>
                </a:r>
                <a:r>
                  <a:rPr lang="en-US" sz="1800" dirty="0">
                    <a:solidFill>
                      <a:schemeClr val="accent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all edges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sz="1800" dirty="0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maxflow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0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while augmenting paths exist: 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Run DFS to find path p in </a:t>
                </a:r>
                <a:r>
                  <a:rPr lang="en-US" sz="1800" dirty="0">
                    <a:solidFill>
                      <a:schemeClr val="accent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800" baseline="-25000" dirty="0">
                    <a:solidFill>
                      <a:schemeClr val="accent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| </a:t>
                </a:r>
                <a:r>
                  <a:rPr lang="en-US" sz="1800" dirty="0" err="1">
                    <a:solidFill>
                      <a:schemeClr val="accent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sz="1800" baseline="-25000" dirty="0" err="1">
                    <a:solidFill>
                      <a:schemeClr val="accent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:r>
                  <a:rPr lang="en-US" sz="1800" dirty="0">
                    <a:solidFill>
                      <a:schemeClr val="accent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800" dirty="0" err="1">
                    <a:solidFill>
                      <a:schemeClr val="accent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800" dirty="0">
                    <a:solidFill>
                      <a:schemeClr val="accent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&gt; 0 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all edges (</a:t>
                </a:r>
                <a:r>
                  <a:rPr lang="en-US" sz="18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 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Find </a:t>
                </a:r>
                <a:r>
                  <a:rPr lang="en-US" sz="1800" dirty="0" err="1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sz="1800" baseline="-25000" dirty="0" err="1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:r>
                  <a:rPr lang="en-US" sz="180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(p)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min{</a:t>
                </a:r>
                <a:r>
                  <a:rPr lang="en-US" sz="18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sz="1800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8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| (</a:t>
                </a:r>
                <a:r>
                  <a:rPr lang="en-US" sz="18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 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p}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for 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𝑢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𝐺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𝑢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  <m:r>
                      <a:rPr lang="en-US" sz="1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		forward edge now has less capacity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𝐺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𝑣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𝑢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  <m:r>
                      <a:rPr lang="en-US" sz="1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		opposite edge has more capacity!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</a:t>
                </a:r>
                <a:r>
                  <a:rPr lang="en-US" sz="1800" dirty="0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maxflow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+=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  <m:r>
                      <a:rPr lang="en-US" sz="1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return </a:t>
                </a:r>
                <a:r>
                  <a:rPr lang="en-US" sz="1800" dirty="0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maxflow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76300" y="1287161"/>
                <a:ext cx="10439399" cy="5084807"/>
              </a:xfrm>
              <a:blipFill>
                <a:blip r:embed="rId2"/>
                <a:stretch>
                  <a:fillRect l="-48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503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D39A7-F73A-44F7-6D88-A5A98C5B5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757F6-F8A1-FF2B-EEC6-17A8E83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734" y="101890"/>
            <a:ext cx="10092334" cy="700254"/>
          </a:xfrm>
        </p:spPr>
        <p:txBody>
          <a:bodyPr/>
          <a:lstStyle/>
          <a:p>
            <a:pPr algn="ctr"/>
            <a:r>
              <a:rPr lang="en-US" dirty="0"/>
              <a:t>Ford-Fulkerson Example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8211C6C-2886-E868-AFAE-60E6A8BE75E1}"/>
              </a:ext>
            </a:extLst>
          </p:cNvPr>
          <p:cNvGrpSpPr/>
          <p:nvPr/>
        </p:nvGrpSpPr>
        <p:grpSpPr>
          <a:xfrm>
            <a:off x="254271" y="1474079"/>
            <a:ext cx="5771396" cy="3109108"/>
            <a:chOff x="4604670" y="2546796"/>
            <a:chExt cx="5771396" cy="31091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D2D058-696F-6ECB-8D89-0A4CCA37CE1C}"/>
                </a:ext>
              </a:extLst>
            </p:cNvPr>
            <p:cNvGrpSpPr/>
            <p:nvPr/>
          </p:nvGrpSpPr>
          <p:grpSpPr>
            <a:xfrm>
              <a:off x="4604670" y="2546796"/>
              <a:ext cx="5638800" cy="2909286"/>
              <a:chOff x="990600" y="3017500"/>
              <a:chExt cx="4785705" cy="237813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E406D7D-CE91-85B1-0000-36DA4CDA3FA8}"/>
                  </a:ext>
                </a:extLst>
              </p:cNvPr>
              <p:cNvCxnSpPr>
                <a:stCxn id="19" idx="2"/>
                <a:endCxn id="18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946867D-5CC2-D371-5AAF-FB3C4CD1770D}"/>
                  </a:ext>
                </a:extLst>
              </p:cNvPr>
              <p:cNvCxnSpPr>
                <a:stCxn id="21" idx="2"/>
                <a:endCxn id="19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64534F8-C26D-E94E-AD66-E8FEBAC7A1EB}"/>
                  </a:ext>
                </a:extLst>
              </p:cNvPr>
              <p:cNvCxnSpPr>
                <a:stCxn id="20" idx="2"/>
                <a:endCxn id="18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79759CF-B522-ACDE-D751-F3B1F4641611}"/>
                  </a:ext>
                </a:extLst>
              </p:cNvPr>
              <p:cNvCxnSpPr>
                <a:stCxn id="20" idx="7"/>
                <a:endCxn id="21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C7780D0-3822-F648-43F1-86D1E5041CBF}"/>
                  </a:ext>
                </a:extLst>
              </p:cNvPr>
              <p:cNvCxnSpPr>
                <a:stCxn id="20" idx="6"/>
                <a:endCxn id="23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FEB1D2A-3DF4-2462-DF8D-57EF625D193E}"/>
                  </a:ext>
                </a:extLst>
              </p:cNvPr>
              <p:cNvCxnSpPr>
                <a:stCxn id="21" idx="5"/>
                <a:endCxn id="22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A3C43E1-CBCE-AC0A-9086-264555BD2954}"/>
                  </a:ext>
                </a:extLst>
              </p:cNvPr>
              <p:cNvCxnSpPr>
                <a:stCxn id="22" idx="3"/>
                <a:endCxn id="23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B4F4D2-105B-1B6F-0F1E-A4460DD91F15}"/>
                  </a:ext>
                </a:extLst>
              </p:cNvPr>
              <p:cNvSpPr txBox="1"/>
              <p:nvPr/>
            </p:nvSpPr>
            <p:spPr>
              <a:xfrm>
                <a:off x="2264889" y="3930036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80366C-9F20-447F-7745-A6355CCC308D}"/>
                  </a:ext>
                </a:extLst>
              </p:cNvPr>
              <p:cNvSpPr txBox="1"/>
              <p:nvPr/>
            </p:nvSpPr>
            <p:spPr>
              <a:xfrm>
                <a:off x="1654944" y="3203721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16FEE3-68D6-EBC0-DC13-4B6378EB2D48}"/>
                  </a:ext>
                </a:extLst>
              </p:cNvPr>
              <p:cNvSpPr txBox="1"/>
              <p:nvPr/>
            </p:nvSpPr>
            <p:spPr>
              <a:xfrm>
                <a:off x="3289892" y="50937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7F5C9B5-07E7-88A9-359C-C37198751EC4}"/>
                  </a:ext>
                </a:extLst>
              </p:cNvPr>
              <p:cNvCxnSpPr>
                <a:stCxn id="20" idx="0"/>
                <a:endCxn id="19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A8AEBDBE-EED4-3CC0-FBB4-03079889267B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A8AEBDBE-EED4-3CC0-FBB4-0307988926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016F8F4-8435-9936-9E28-B144A84E0939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F225721-DA21-9808-BED6-12567834484D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445366F-6167-3258-755E-1F65C661754A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A74544E4-A2AD-FDD6-B483-83E2CD402C6C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A74544E4-A2AD-FDD6-B483-83E2CD402C6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B1B9652-7A65-578C-40E8-344ECC028E8F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16F31DD-EC8C-2FB7-DA74-A123983DF96C}"/>
                  </a:ext>
                </a:extLst>
              </p:cNvPr>
              <p:cNvCxnSpPr>
                <a:stCxn id="23" idx="0"/>
                <a:endCxn id="21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DB50F15-7B57-6DE6-B3B8-241F1BD68052}"/>
                  </a:ext>
                </a:extLst>
              </p:cNvPr>
              <p:cNvSpPr txBox="1"/>
              <p:nvPr/>
            </p:nvSpPr>
            <p:spPr>
              <a:xfrm>
                <a:off x="1702402" y="409385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346304B-DCC9-2E20-4F4E-4B33C0BA95D0}"/>
                  </a:ext>
                </a:extLst>
              </p:cNvPr>
              <p:cNvSpPr txBox="1"/>
              <p:nvPr/>
            </p:nvSpPr>
            <p:spPr>
              <a:xfrm>
                <a:off x="3314983" y="3017500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2330C4F-0479-A909-2A22-19E185BC709D}"/>
                  </a:ext>
                </a:extLst>
              </p:cNvPr>
              <p:cNvSpPr txBox="1"/>
              <p:nvPr/>
            </p:nvSpPr>
            <p:spPr>
              <a:xfrm>
                <a:off x="3161495" y="390446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96FCA38-2F97-47AB-40CF-C11D317EB532}"/>
                  </a:ext>
                </a:extLst>
              </p:cNvPr>
              <p:cNvSpPr txBox="1"/>
              <p:nvPr/>
            </p:nvSpPr>
            <p:spPr>
              <a:xfrm>
                <a:off x="3877452" y="42430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7C9305-1885-CF06-99E0-D3FC09FD24A1}"/>
                  </a:ext>
                </a:extLst>
              </p:cNvPr>
              <p:cNvSpPr txBox="1"/>
              <p:nvPr/>
            </p:nvSpPr>
            <p:spPr>
              <a:xfrm>
                <a:off x="4827831" y="476150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4371961-7363-79CA-67C9-F23CDFCAB4B3}"/>
                  </a:ext>
                </a:extLst>
              </p:cNvPr>
              <p:cNvSpPr txBox="1"/>
              <p:nvPr/>
            </p:nvSpPr>
            <p:spPr>
              <a:xfrm>
                <a:off x="4777541" y="3438574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44BDE79-0BE0-893E-6A1B-01A9217D24E4}"/>
                </a:ext>
              </a:extLst>
            </p:cNvPr>
            <p:cNvSpPr txBox="1"/>
            <p:nvPr/>
          </p:nvSpPr>
          <p:spPr>
            <a:xfrm>
              <a:off x="8824487" y="5286572"/>
              <a:ext cx="15515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Flow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Capacity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9FFD8CD-415B-C605-5E48-D757A04C781D}"/>
              </a:ext>
            </a:extLst>
          </p:cNvPr>
          <p:cNvGrpSpPr/>
          <p:nvPr/>
        </p:nvGrpSpPr>
        <p:grpSpPr>
          <a:xfrm>
            <a:off x="7141177" y="1351647"/>
            <a:ext cx="4467485" cy="3156171"/>
            <a:chOff x="6745758" y="2270894"/>
            <a:chExt cx="4467485" cy="31561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8B61109-ECE3-E5D5-E498-A84FD9DB743E}"/>
                    </a:ext>
                  </a:extLst>
                </p:cNvPr>
                <p:cNvSpPr txBox="1"/>
                <p:nvPr/>
              </p:nvSpPr>
              <p:spPr>
                <a:xfrm>
                  <a:off x="7255391" y="2920349"/>
                  <a:ext cx="3957852" cy="23994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6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8B61109-ECE3-E5D5-E498-A84FD9DB74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391" y="2920349"/>
                  <a:ext cx="3957852" cy="2399439"/>
                </a:xfrm>
                <a:prstGeom prst="rect">
                  <a:avLst/>
                </a:prstGeom>
                <a:blipFill>
                  <a:blip r:embed="rId5"/>
                  <a:stretch>
                    <a:fillRect t="-526" b="-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7CAD7A1-FAEB-C740-F3A0-306FAB7A1798}"/>
                </a:ext>
              </a:extLst>
            </p:cNvPr>
            <p:cNvSpPr txBox="1"/>
            <p:nvPr/>
          </p:nvSpPr>
          <p:spPr>
            <a:xfrm>
              <a:off x="7523820" y="22735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B15A533-643D-8989-8DF4-AA97CB533A9C}"/>
                </a:ext>
              </a:extLst>
            </p:cNvPr>
            <p:cNvSpPr txBox="1"/>
            <p:nvPr/>
          </p:nvSpPr>
          <p:spPr>
            <a:xfrm>
              <a:off x="8104777" y="227356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0EB4DA6-833F-08FA-236C-104382317B6A}"/>
                </a:ext>
              </a:extLst>
            </p:cNvPr>
            <p:cNvSpPr txBox="1"/>
            <p:nvPr/>
          </p:nvSpPr>
          <p:spPr>
            <a:xfrm>
              <a:off x="8735161" y="227089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FAA5DB6-2DCD-ADC2-43E7-01204FE4F316}"/>
                </a:ext>
              </a:extLst>
            </p:cNvPr>
            <p:cNvSpPr txBox="1"/>
            <p:nvPr/>
          </p:nvSpPr>
          <p:spPr>
            <a:xfrm>
              <a:off x="9390259" y="2270894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B32F350-E30A-B19F-4511-60AD6D80135C}"/>
                </a:ext>
              </a:extLst>
            </p:cNvPr>
            <p:cNvSpPr txBox="1"/>
            <p:nvPr/>
          </p:nvSpPr>
          <p:spPr>
            <a:xfrm>
              <a:off x="9974147" y="2281477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7C43FEB-69DD-2CC3-7814-A5A84B0B11D6}"/>
                </a:ext>
              </a:extLst>
            </p:cNvPr>
            <p:cNvSpPr txBox="1"/>
            <p:nvPr/>
          </p:nvSpPr>
          <p:spPr>
            <a:xfrm>
              <a:off x="10629244" y="2281477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0244473-E6BA-DD81-93DE-C07ED9DBDF47}"/>
                </a:ext>
              </a:extLst>
            </p:cNvPr>
            <p:cNvSpPr txBox="1"/>
            <p:nvPr/>
          </p:nvSpPr>
          <p:spPr>
            <a:xfrm>
              <a:off x="6772700" y="28088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F88FA48-B606-E2FE-13E2-2B87658C5495}"/>
                </a:ext>
              </a:extLst>
            </p:cNvPr>
            <p:cNvSpPr txBox="1"/>
            <p:nvPr/>
          </p:nvSpPr>
          <p:spPr>
            <a:xfrm>
              <a:off x="6753996" y="325693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26FD0DF-F59D-3E59-4395-268B8C30CE64}"/>
                </a:ext>
              </a:extLst>
            </p:cNvPr>
            <p:cNvSpPr txBox="1"/>
            <p:nvPr/>
          </p:nvSpPr>
          <p:spPr>
            <a:xfrm>
              <a:off x="6756224" y="366939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3CB087B-2BA1-771C-5B4E-C7B25A017733}"/>
                </a:ext>
              </a:extLst>
            </p:cNvPr>
            <p:cNvSpPr txBox="1"/>
            <p:nvPr/>
          </p:nvSpPr>
          <p:spPr>
            <a:xfrm>
              <a:off x="6770472" y="4092748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16A8051-84A2-5D82-E3DE-7E5CB5133FA1}"/>
                </a:ext>
              </a:extLst>
            </p:cNvPr>
            <p:cNvSpPr txBox="1"/>
            <p:nvPr/>
          </p:nvSpPr>
          <p:spPr>
            <a:xfrm>
              <a:off x="6745758" y="4488731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6EBD277-40B3-5980-D41D-6EEC59571155}"/>
                </a:ext>
              </a:extLst>
            </p:cNvPr>
            <p:cNvSpPr txBox="1"/>
            <p:nvPr/>
          </p:nvSpPr>
          <p:spPr>
            <a:xfrm>
              <a:off x="6776482" y="4903845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490CB439-511A-1151-813D-E27A263B0162}"/>
              </a:ext>
            </a:extLst>
          </p:cNvPr>
          <p:cNvSpPr txBox="1"/>
          <p:nvPr/>
        </p:nvSpPr>
        <p:spPr>
          <a:xfrm>
            <a:off x="2231405" y="1024064"/>
            <a:ext cx="161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Graph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3D9C2A-EA32-63DA-09BE-28A6E801722D}"/>
              </a:ext>
            </a:extLst>
          </p:cNvPr>
          <p:cNvSpPr txBox="1"/>
          <p:nvPr/>
        </p:nvSpPr>
        <p:spPr>
          <a:xfrm>
            <a:off x="8704661" y="1042441"/>
            <a:ext cx="16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Residual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344EB8-B9FB-BE21-A265-9C48B8DF1862}"/>
                  </a:ext>
                </a:extLst>
              </p:cNvPr>
              <p:cNvSpPr txBox="1"/>
              <p:nvPr/>
            </p:nvSpPr>
            <p:spPr>
              <a:xfrm>
                <a:off x="6800765" y="5280247"/>
                <a:ext cx="2419317" cy="141949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??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𝑚𝑎𝑥𝑓𝑙𝑜𝑤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344EB8-B9FB-BE21-A265-9C48B8DF1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65" y="5280247"/>
                <a:ext cx="2419317" cy="1419491"/>
              </a:xfrm>
              <a:prstGeom prst="rect">
                <a:avLst/>
              </a:prstGeom>
              <a:blipFill>
                <a:blip r:embed="rId6"/>
                <a:stretch>
                  <a:fillRect l="-2604" b="-619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666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985D5-DB1B-3A7F-5060-A25850F18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B04A-4F68-7331-CB24-70218B14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734" y="101890"/>
            <a:ext cx="10092334" cy="700254"/>
          </a:xfrm>
        </p:spPr>
        <p:txBody>
          <a:bodyPr/>
          <a:lstStyle/>
          <a:p>
            <a:pPr algn="ctr"/>
            <a:r>
              <a:rPr lang="en-US" dirty="0"/>
              <a:t>Ford-Fulkerson Example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35AFCEC-ABD2-2B24-BE47-A4177E8A68CC}"/>
              </a:ext>
            </a:extLst>
          </p:cNvPr>
          <p:cNvGrpSpPr/>
          <p:nvPr/>
        </p:nvGrpSpPr>
        <p:grpSpPr>
          <a:xfrm>
            <a:off x="254271" y="1474079"/>
            <a:ext cx="5771396" cy="3109108"/>
            <a:chOff x="4604670" y="2546796"/>
            <a:chExt cx="5771396" cy="31091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78025B3-C069-E5D3-1290-14AFC4B0F2A5}"/>
                </a:ext>
              </a:extLst>
            </p:cNvPr>
            <p:cNvGrpSpPr/>
            <p:nvPr/>
          </p:nvGrpSpPr>
          <p:grpSpPr>
            <a:xfrm>
              <a:off x="4604670" y="2546796"/>
              <a:ext cx="5638800" cy="2909286"/>
              <a:chOff x="990600" y="3017500"/>
              <a:chExt cx="4785705" cy="237813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FCFC2F01-5CBD-0A20-E6CD-CD7DD812220A}"/>
                  </a:ext>
                </a:extLst>
              </p:cNvPr>
              <p:cNvCxnSpPr>
                <a:stCxn id="19" idx="2"/>
                <a:endCxn id="18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656FB56A-D52F-75A1-6FE5-615C94B8D6AB}"/>
                  </a:ext>
                </a:extLst>
              </p:cNvPr>
              <p:cNvCxnSpPr>
                <a:stCxn id="21" idx="2"/>
                <a:endCxn id="19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chemeClr val="accent5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576E646-5EB7-D655-EADC-263A2A5168F6}"/>
                  </a:ext>
                </a:extLst>
              </p:cNvPr>
              <p:cNvCxnSpPr>
                <a:stCxn id="20" idx="2"/>
                <a:endCxn id="18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chemeClr val="accent5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932CD0A-7EC4-F503-DFF8-D35B886BFA28}"/>
                  </a:ext>
                </a:extLst>
              </p:cNvPr>
              <p:cNvCxnSpPr>
                <a:stCxn id="20" idx="7"/>
                <a:endCxn id="21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12700">
                <a:solidFill>
                  <a:schemeClr val="accent5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C5D8000-F913-C2FC-8E1F-9CBBEB13D9FD}"/>
                  </a:ext>
                </a:extLst>
              </p:cNvPr>
              <p:cNvCxnSpPr>
                <a:stCxn id="20" idx="6"/>
                <a:endCxn id="23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chemeClr val="accent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7E90B4C-81CC-3A9D-9AD8-CD598162191F}"/>
                  </a:ext>
                </a:extLst>
              </p:cNvPr>
              <p:cNvCxnSpPr>
                <a:stCxn id="21" idx="5"/>
                <a:endCxn id="22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700FA79-D54C-617B-0281-7C978BF0FC2C}"/>
                  </a:ext>
                </a:extLst>
              </p:cNvPr>
              <p:cNvCxnSpPr>
                <a:stCxn id="22" idx="3"/>
                <a:endCxn id="23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chemeClr val="accent5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2873C7-B8AA-BE70-352D-E68AB73564FB}"/>
                  </a:ext>
                </a:extLst>
              </p:cNvPr>
              <p:cNvSpPr txBox="1"/>
              <p:nvPr/>
            </p:nvSpPr>
            <p:spPr>
              <a:xfrm>
                <a:off x="2264889" y="3930036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122C66-A842-C58C-5E58-5C2C9D14E514}"/>
                  </a:ext>
                </a:extLst>
              </p:cNvPr>
              <p:cNvSpPr txBox="1"/>
              <p:nvPr/>
            </p:nvSpPr>
            <p:spPr>
              <a:xfrm>
                <a:off x="1654944" y="3203721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2ACE7A-FA05-6BC7-E0F2-3781885C02C8}"/>
                  </a:ext>
                </a:extLst>
              </p:cNvPr>
              <p:cNvSpPr txBox="1"/>
              <p:nvPr/>
            </p:nvSpPr>
            <p:spPr>
              <a:xfrm>
                <a:off x="3289892" y="50937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4E1F297-2C16-2C57-32E4-33FDB6C5BA3A}"/>
                  </a:ext>
                </a:extLst>
              </p:cNvPr>
              <p:cNvCxnSpPr>
                <a:stCxn id="20" idx="0"/>
                <a:endCxn id="19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chemeClr val="accent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0039DDE1-7409-81BD-8E57-8275E35BADD4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0039DDE1-7409-81BD-8E57-8275E35BADD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4BBF57C-5BFC-0DE9-357B-42FD9F1D9231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80180DE-7D93-2B93-BF87-902E8F982B5D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4986FD1-EEB9-8658-FCFF-69F9B753AB96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AEF806F5-92F4-2477-C2CD-104E63F63FEE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AEF806F5-92F4-2477-C2CD-104E63F63FE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D83221B-0EFC-44E0-9353-194CB7F068DE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4C3DC21-9646-7639-CEC9-4119C6B59FE8}"/>
                  </a:ext>
                </a:extLst>
              </p:cNvPr>
              <p:cNvCxnSpPr>
                <a:stCxn id="23" idx="0"/>
                <a:endCxn id="21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E26EA6-298C-CD66-19A6-8AA5895A36BE}"/>
                  </a:ext>
                </a:extLst>
              </p:cNvPr>
              <p:cNvSpPr txBox="1"/>
              <p:nvPr/>
            </p:nvSpPr>
            <p:spPr>
              <a:xfrm>
                <a:off x="1702402" y="409385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214C982-501A-CF0A-9D0D-3CD1FC3605B6}"/>
                  </a:ext>
                </a:extLst>
              </p:cNvPr>
              <p:cNvSpPr txBox="1"/>
              <p:nvPr/>
            </p:nvSpPr>
            <p:spPr>
              <a:xfrm>
                <a:off x="3314983" y="3017500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780D4A8-F73B-33D8-D5C7-C996DAA97D0D}"/>
                  </a:ext>
                </a:extLst>
              </p:cNvPr>
              <p:cNvSpPr txBox="1"/>
              <p:nvPr/>
            </p:nvSpPr>
            <p:spPr>
              <a:xfrm>
                <a:off x="3161495" y="390446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D12F2-E905-2472-712D-43C477DAE565}"/>
                  </a:ext>
                </a:extLst>
              </p:cNvPr>
              <p:cNvSpPr txBox="1"/>
              <p:nvPr/>
            </p:nvSpPr>
            <p:spPr>
              <a:xfrm>
                <a:off x="3877452" y="42430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6A942B-FC05-F271-3E9C-AA717CC6DCE9}"/>
                  </a:ext>
                </a:extLst>
              </p:cNvPr>
              <p:cNvSpPr txBox="1"/>
              <p:nvPr/>
            </p:nvSpPr>
            <p:spPr>
              <a:xfrm>
                <a:off x="4827831" y="476150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DE05DAD-7975-D2F7-D50F-6E7C6427D536}"/>
                  </a:ext>
                </a:extLst>
              </p:cNvPr>
              <p:cNvSpPr txBox="1"/>
              <p:nvPr/>
            </p:nvSpPr>
            <p:spPr>
              <a:xfrm>
                <a:off x="4777541" y="3438574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BF53A2E-DF4E-8A9F-43BF-770F33EF108B}"/>
                </a:ext>
              </a:extLst>
            </p:cNvPr>
            <p:cNvSpPr txBox="1"/>
            <p:nvPr/>
          </p:nvSpPr>
          <p:spPr>
            <a:xfrm>
              <a:off x="8824487" y="5286572"/>
              <a:ext cx="15515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Flow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Capacity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90A292-B8BA-B4D4-A545-E1B78D110FBA}"/>
              </a:ext>
            </a:extLst>
          </p:cNvPr>
          <p:cNvGrpSpPr/>
          <p:nvPr/>
        </p:nvGrpSpPr>
        <p:grpSpPr>
          <a:xfrm>
            <a:off x="7141177" y="1351647"/>
            <a:ext cx="4467485" cy="3156171"/>
            <a:chOff x="6745758" y="2270894"/>
            <a:chExt cx="4467485" cy="31561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D9EF219-EE83-A33E-C4A1-A17569DACBB9}"/>
                    </a:ext>
                  </a:extLst>
                </p:cNvPr>
                <p:cNvSpPr txBox="1"/>
                <p:nvPr/>
              </p:nvSpPr>
              <p:spPr>
                <a:xfrm>
                  <a:off x="7255391" y="2920349"/>
                  <a:ext cx="3957852" cy="23994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6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D9EF219-EE83-A33E-C4A1-A17569DAC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391" y="2920349"/>
                  <a:ext cx="3957852" cy="2399439"/>
                </a:xfrm>
                <a:prstGeom prst="rect">
                  <a:avLst/>
                </a:prstGeom>
                <a:blipFill>
                  <a:blip r:embed="rId5"/>
                  <a:stretch>
                    <a:fillRect t="-526" b="-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5258281-9D41-89AE-655D-905F3BA23C67}"/>
                </a:ext>
              </a:extLst>
            </p:cNvPr>
            <p:cNvSpPr txBox="1"/>
            <p:nvPr/>
          </p:nvSpPr>
          <p:spPr>
            <a:xfrm>
              <a:off x="7523820" y="22735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D555DBA-F038-F13B-1147-67BA8D15DDE7}"/>
                </a:ext>
              </a:extLst>
            </p:cNvPr>
            <p:cNvSpPr txBox="1"/>
            <p:nvPr/>
          </p:nvSpPr>
          <p:spPr>
            <a:xfrm>
              <a:off x="8104777" y="227356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9CE7B42-C87E-9516-71CE-C4B1DDC07EC2}"/>
                </a:ext>
              </a:extLst>
            </p:cNvPr>
            <p:cNvSpPr txBox="1"/>
            <p:nvPr/>
          </p:nvSpPr>
          <p:spPr>
            <a:xfrm>
              <a:off x="8735161" y="227089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8D784E-F242-C53C-D521-41801E6A3FB0}"/>
                </a:ext>
              </a:extLst>
            </p:cNvPr>
            <p:cNvSpPr txBox="1"/>
            <p:nvPr/>
          </p:nvSpPr>
          <p:spPr>
            <a:xfrm>
              <a:off x="9390259" y="2270894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0AB8084-E69A-0E1D-3942-E18D6AD1990B}"/>
                </a:ext>
              </a:extLst>
            </p:cNvPr>
            <p:cNvSpPr txBox="1"/>
            <p:nvPr/>
          </p:nvSpPr>
          <p:spPr>
            <a:xfrm>
              <a:off x="9974147" y="2281477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FB2712-9887-4D4E-6EFF-8C102F2008B6}"/>
                </a:ext>
              </a:extLst>
            </p:cNvPr>
            <p:cNvSpPr txBox="1"/>
            <p:nvPr/>
          </p:nvSpPr>
          <p:spPr>
            <a:xfrm>
              <a:off x="10629244" y="2281477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1BE54EA-7305-BB86-9CDA-D5767211BC31}"/>
                </a:ext>
              </a:extLst>
            </p:cNvPr>
            <p:cNvSpPr txBox="1"/>
            <p:nvPr/>
          </p:nvSpPr>
          <p:spPr>
            <a:xfrm>
              <a:off x="6772700" y="28088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67EA7CF-C272-FC3F-210F-6D5800A73F7E}"/>
                </a:ext>
              </a:extLst>
            </p:cNvPr>
            <p:cNvSpPr txBox="1"/>
            <p:nvPr/>
          </p:nvSpPr>
          <p:spPr>
            <a:xfrm>
              <a:off x="6753996" y="325693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3764CBA-B6BC-AC35-3F73-086234B6A34D}"/>
                </a:ext>
              </a:extLst>
            </p:cNvPr>
            <p:cNvSpPr txBox="1"/>
            <p:nvPr/>
          </p:nvSpPr>
          <p:spPr>
            <a:xfrm>
              <a:off x="6756224" y="366939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B9BB8EE-4F8C-C5CE-14FB-C5E301191979}"/>
                </a:ext>
              </a:extLst>
            </p:cNvPr>
            <p:cNvSpPr txBox="1"/>
            <p:nvPr/>
          </p:nvSpPr>
          <p:spPr>
            <a:xfrm>
              <a:off x="6770472" y="4092748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F2EFBC6-0412-827B-08A2-FA9A16C7BD9C}"/>
                </a:ext>
              </a:extLst>
            </p:cNvPr>
            <p:cNvSpPr txBox="1"/>
            <p:nvPr/>
          </p:nvSpPr>
          <p:spPr>
            <a:xfrm>
              <a:off x="6745758" y="4488731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9627FBD-FFF7-E376-B9B6-1276218BA205}"/>
                </a:ext>
              </a:extLst>
            </p:cNvPr>
            <p:cNvSpPr txBox="1"/>
            <p:nvPr/>
          </p:nvSpPr>
          <p:spPr>
            <a:xfrm>
              <a:off x="6776482" y="4903845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75A362FB-C352-A54C-D509-187817722699}"/>
              </a:ext>
            </a:extLst>
          </p:cNvPr>
          <p:cNvSpPr txBox="1"/>
          <p:nvPr/>
        </p:nvSpPr>
        <p:spPr>
          <a:xfrm>
            <a:off x="2231405" y="1024064"/>
            <a:ext cx="161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Graph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C1E3D4B-40E6-7C0B-AF43-D44222FA5774}"/>
              </a:ext>
            </a:extLst>
          </p:cNvPr>
          <p:cNvSpPr txBox="1"/>
          <p:nvPr/>
        </p:nvSpPr>
        <p:spPr>
          <a:xfrm>
            <a:off x="8704661" y="1042441"/>
            <a:ext cx="16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Residual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33D58A-FE2F-5450-7EC8-0950B72DC5A9}"/>
                  </a:ext>
                </a:extLst>
              </p:cNvPr>
              <p:cNvSpPr txBox="1"/>
              <p:nvPr/>
            </p:nvSpPr>
            <p:spPr>
              <a:xfrm>
                <a:off x="6800765" y="5280247"/>
                <a:ext cx="2419317" cy="141949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𝑚𝑎𝑥𝑓𝑙𝑜𝑤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33D58A-FE2F-5450-7EC8-0950B72DC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65" y="5280247"/>
                <a:ext cx="2419317" cy="1419491"/>
              </a:xfrm>
              <a:prstGeom prst="rect">
                <a:avLst/>
              </a:prstGeom>
              <a:blipFill>
                <a:blip r:embed="rId6"/>
                <a:stretch>
                  <a:fillRect l="-2604" b="-619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517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0040C-3A61-B50D-38BA-C43CF5A07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03A8B-76FF-6BB6-7D30-38F326F3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734" y="101890"/>
            <a:ext cx="10092334" cy="700254"/>
          </a:xfrm>
        </p:spPr>
        <p:txBody>
          <a:bodyPr/>
          <a:lstStyle/>
          <a:p>
            <a:pPr algn="ctr"/>
            <a:r>
              <a:rPr lang="en-US" dirty="0"/>
              <a:t>Ford-Fulkerson Example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47BF47D-60A4-E2ED-4CC1-789C4083EEE1}"/>
              </a:ext>
            </a:extLst>
          </p:cNvPr>
          <p:cNvGrpSpPr/>
          <p:nvPr/>
        </p:nvGrpSpPr>
        <p:grpSpPr>
          <a:xfrm>
            <a:off x="254271" y="1474079"/>
            <a:ext cx="5771396" cy="3109108"/>
            <a:chOff x="4604670" y="2546796"/>
            <a:chExt cx="5771396" cy="31091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0322619-442F-F934-25EB-6B2960667D35}"/>
                </a:ext>
              </a:extLst>
            </p:cNvPr>
            <p:cNvGrpSpPr/>
            <p:nvPr/>
          </p:nvGrpSpPr>
          <p:grpSpPr>
            <a:xfrm>
              <a:off x="4604670" y="2546796"/>
              <a:ext cx="5638800" cy="2909286"/>
              <a:chOff x="990600" y="3017500"/>
              <a:chExt cx="4785705" cy="237813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AB33D92-42C1-3F73-CD6D-781D12911663}"/>
                  </a:ext>
                </a:extLst>
              </p:cNvPr>
              <p:cNvCxnSpPr>
                <a:stCxn id="19" idx="2"/>
                <a:endCxn id="18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47C1733-2D2F-D2DE-B161-2C1E1EB041C3}"/>
                  </a:ext>
                </a:extLst>
              </p:cNvPr>
              <p:cNvCxnSpPr>
                <a:stCxn id="21" idx="2"/>
                <a:endCxn id="19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9445924-4F9D-F308-9218-6051EC6E8982}"/>
                  </a:ext>
                </a:extLst>
              </p:cNvPr>
              <p:cNvCxnSpPr>
                <a:stCxn id="20" idx="2"/>
                <a:endCxn id="18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630355B-8970-3C2E-5EAD-65980FBDA9BA}"/>
                  </a:ext>
                </a:extLst>
              </p:cNvPr>
              <p:cNvCxnSpPr>
                <a:stCxn id="20" idx="7"/>
                <a:endCxn id="21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F16457D-FD29-021A-AED5-2072F3F4094F}"/>
                  </a:ext>
                </a:extLst>
              </p:cNvPr>
              <p:cNvCxnSpPr>
                <a:stCxn id="20" idx="6"/>
                <a:endCxn id="23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A38405E-7C4E-3E6D-53C4-3D046ED52145}"/>
                  </a:ext>
                </a:extLst>
              </p:cNvPr>
              <p:cNvCxnSpPr>
                <a:stCxn id="21" idx="5"/>
                <a:endCxn id="22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C00E2D7-1B38-56B0-1432-0A3452A24418}"/>
                  </a:ext>
                </a:extLst>
              </p:cNvPr>
              <p:cNvCxnSpPr>
                <a:stCxn id="22" idx="3"/>
                <a:endCxn id="23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FEA696-C0BC-B92D-9CF7-D571F8A74807}"/>
                  </a:ext>
                </a:extLst>
              </p:cNvPr>
              <p:cNvSpPr txBox="1"/>
              <p:nvPr/>
            </p:nvSpPr>
            <p:spPr>
              <a:xfrm>
                <a:off x="2264889" y="3930036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5540C4-34AA-2CDB-AEAB-1FE0DCA2A3C9}"/>
                  </a:ext>
                </a:extLst>
              </p:cNvPr>
              <p:cNvSpPr txBox="1"/>
              <p:nvPr/>
            </p:nvSpPr>
            <p:spPr>
              <a:xfrm>
                <a:off x="1654944" y="3203721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CECEBB-2643-F28C-97D4-0C510C217C81}"/>
                  </a:ext>
                </a:extLst>
              </p:cNvPr>
              <p:cNvSpPr txBox="1"/>
              <p:nvPr/>
            </p:nvSpPr>
            <p:spPr>
              <a:xfrm>
                <a:off x="3289892" y="50937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9582286-4C82-16EF-E770-604D7C844DB4}"/>
                  </a:ext>
                </a:extLst>
              </p:cNvPr>
              <p:cNvCxnSpPr>
                <a:stCxn id="20" idx="0"/>
                <a:endCxn id="19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79B4EBB4-C254-B33B-8904-9017FD0475E1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79B4EBB4-C254-B33B-8904-9017FD0475E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4725600-2F59-C5A7-E756-15D708D45C20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C3CDFB6-D26D-AE13-08EF-5D66D86D60DE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86DDC6B-8DAE-F0BF-B5FF-5250D18F3530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5C418E78-FE4D-1149-11C6-9E196BFE67F9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5C418E78-FE4D-1149-11C6-9E196BFE67F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A4041D2-B6E2-09A2-8AD9-43B68BAD435E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C941B91-B92F-E44A-50A9-131012950F98}"/>
                  </a:ext>
                </a:extLst>
              </p:cNvPr>
              <p:cNvCxnSpPr>
                <a:stCxn id="23" idx="0"/>
                <a:endCxn id="21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0E9E26-1BBB-3270-48DE-DA84EB6FCDE9}"/>
                  </a:ext>
                </a:extLst>
              </p:cNvPr>
              <p:cNvSpPr txBox="1"/>
              <p:nvPr/>
            </p:nvSpPr>
            <p:spPr>
              <a:xfrm>
                <a:off x="1702402" y="409385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9D2002D-2BCA-402D-B89C-13589F6E5FC3}"/>
                  </a:ext>
                </a:extLst>
              </p:cNvPr>
              <p:cNvSpPr txBox="1"/>
              <p:nvPr/>
            </p:nvSpPr>
            <p:spPr>
              <a:xfrm>
                <a:off x="3314983" y="3017500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207608-D77A-FF98-A69E-B2C6030F502F}"/>
                  </a:ext>
                </a:extLst>
              </p:cNvPr>
              <p:cNvSpPr txBox="1"/>
              <p:nvPr/>
            </p:nvSpPr>
            <p:spPr>
              <a:xfrm>
                <a:off x="3161495" y="390446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AD3255-1069-6FF4-4405-784F75CFE335}"/>
                  </a:ext>
                </a:extLst>
              </p:cNvPr>
              <p:cNvSpPr txBox="1"/>
              <p:nvPr/>
            </p:nvSpPr>
            <p:spPr>
              <a:xfrm>
                <a:off x="3877452" y="42430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FE05F7E-191A-C7DB-35AD-3ACBB570E11D}"/>
                  </a:ext>
                </a:extLst>
              </p:cNvPr>
              <p:cNvSpPr txBox="1"/>
              <p:nvPr/>
            </p:nvSpPr>
            <p:spPr>
              <a:xfrm>
                <a:off x="4827831" y="476150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FBAC2C-1111-4957-DA49-99C28BFB77CE}"/>
                  </a:ext>
                </a:extLst>
              </p:cNvPr>
              <p:cNvSpPr txBox="1"/>
              <p:nvPr/>
            </p:nvSpPr>
            <p:spPr>
              <a:xfrm>
                <a:off x="4777541" y="3438574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EE3EECB-3F08-9F76-56A3-6324CC55C4FA}"/>
                </a:ext>
              </a:extLst>
            </p:cNvPr>
            <p:cNvSpPr txBox="1"/>
            <p:nvPr/>
          </p:nvSpPr>
          <p:spPr>
            <a:xfrm>
              <a:off x="8824487" y="5286572"/>
              <a:ext cx="15515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Flow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Capacity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05C8B1D-3477-58DF-0C9C-35AAF39214D5}"/>
              </a:ext>
            </a:extLst>
          </p:cNvPr>
          <p:cNvGrpSpPr/>
          <p:nvPr/>
        </p:nvGrpSpPr>
        <p:grpSpPr>
          <a:xfrm>
            <a:off x="7141177" y="1351647"/>
            <a:ext cx="4467485" cy="3156171"/>
            <a:chOff x="6745758" y="2270894"/>
            <a:chExt cx="4467485" cy="31561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17F74DE-AA1E-D98C-DD1E-398878BA42C2}"/>
                    </a:ext>
                  </a:extLst>
                </p:cNvPr>
                <p:cNvSpPr txBox="1"/>
                <p:nvPr/>
              </p:nvSpPr>
              <p:spPr>
                <a:xfrm>
                  <a:off x="7255391" y="2920349"/>
                  <a:ext cx="3957852" cy="23994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6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17F74DE-AA1E-D98C-DD1E-398878BA42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391" y="2920349"/>
                  <a:ext cx="3957852" cy="2399439"/>
                </a:xfrm>
                <a:prstGeom prst="rect">
                  <a:avLst/>
                </a:prstGeom>
                <a:blipFill>
                  <a:blip r:embed="rId5"/>
                  <a:stretch>
                    <a:fillRect t="-526" b="-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883EC3B-B9EC-FB8A-D770-DBB04C73804B}"/>
                </a:ext>
              </a:extLst>
            </p:cNvPr>
            <p:cNvSpPr txBox="1"/>
            <p:nvPr/>
          </p:nvSpPr>
          <p:spPr>
            <a:xfrm>
              <a:off x="7523820" y="22735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14C5EFF-4735-D7B8-F8C7-8D9BA3D5F792}"/>
                </a:ext>
              </a:extLst>
            </p:cNvPr>
            <p:cNvSpPr txBox="1"/>
            <p:nvPr/>
          </p:nvSpPr>
          <p:spPr>
            <a:xfrm>
              <a:off x="8104777" y="227356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7C5FA24-6FF8-E4F5-1C03-6A20A4FBA343}"/>
                </a:ext>
              </a:extLst>
            </p:cNvPr>
            <p:cNvSpPr txBox="1"/>
            <p:nvPr/>
          </p:nvSpPr>
          <p:spPr>
            <a:xfrm>
              <a:off x="8735161" y="227089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626A2FB-9952-831F-1DD1-0FE3BE7F2C38}"/>
                </a:ext>
              </a:extLst>
            </p:cNvPr>
            <p:cNvSpPr txBox="1"/>
            <p:nvPr/>
          </p:nvSpPr>
          <p:spPr>
            <a:xfrm>
              <a:off x="9390259" y="2270894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F663B80-A9E4-8355-E1B3-3785F0DAC956}"/>
                </a:ext>
              </a:extLst>
            </p:cNvPr>
            <p:cNvSpPr txBox="1"/>
            <p:nvPr/>
          </p:nvSpPr>
          <p:spPr>
            <a:xfrm>
              <a:off x="9974147" y="2281477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2E1C018-52F2-B770-80D6-7DB7BBAD12CC}"/>
                </a:ext>
              </a:extLst>
            </p:cNvPr>
            <p:cNvSpPr txBox="1"/>
            <p:nvPr/>
          </p:nvSpPr>
          <p:spPr>
            <a:xfrm>
              <a:off x="10629244" y="2281477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3E61D1-38B1-A4B7-DEAE-DB2D9E328708}"/>
                </a:ext>
              </a:extLst>
            </p:cNvPr>
            <p:cNvSpPr txBox="1"/>
            <p:nvPr/>
          </p:nvSpPr>
          <p:spPr>
            <a:xfrm>
              <a:off x="6772700" y="28088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8484BF4-2D5C-32F0-EDE8-F50DBED9A398}"/>
                </a:ext>
              </a:extLst>
            </p:cNvPr>
            <p:cNvSpPr txBox="1"/>
            <p:nvPr/>
          </p:nvSpPr>
          <p:spPr>
            <a:xfrm>
              <a:off x="6753996" y="325693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CDDD59E-73F2-81FD-7AEC-B6CFEEE86EC7}"/>
                </a:ext>
              </a:extLst>
            </p:cNvPr>
            <p:cNvSpPr txBox="1"/>
            <p:nvPr/>
          </p:nvSpPr>
          <p:spPr>
            <a:xfrm>
              <a:off x="6756224" y="366939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0970E1F-03C6-098B-3355-01D815D2C750}"/>
                </a:ext>
              </a:extLst>
            </p:cNvPr>
            <p:cNvSpPr txBox="1"/>
            <p:nvPr/>
          </p:nvSpPr>
          <p:spPr>
            <a:xfrm>
              <a:off x="6770472" y="4092748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EE3CB5C-CBD0-099C-A2A0-86DE99833FF5}"/>
                </a:ext>
              </a:extLst>
            </p:cNvPr>
            <p:cNvSpPr txBox="1"/>
            <p:nvPr/>
          </p:nvSpPr>
          <p:spPr>
            <a:xfrm>
              <a:off x="6745758" y="4488731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5DEE6F9-0778-513C-DAB0-08BB0B5EEC45}"/>
                </a:ext>
              </a:extLst>
            </p:cNvPr>
            <p:cNvSpPr txBox="1"/>
            <p:nvPr/>
          </p:nvSpPr>
          <p:spPr>
            <a:xfrm>
              <a:off x="6776482" y="4903845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1067D8D-E0C8-310B-D659-E7C174F69394}"/>
              </a:ext>
            </a:extLst>
          </p:cNvPr>
          <p:cNvSpPr txBox="1"/>
          <p:nvPr/>
        </p:nvSpPr>
        <p:spPr>
          <a:xfrm>
            <a:off x="2231405" y="1024064"/>
            <a:ext cx="161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Graph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4A2B3B-21F6-2D40-425E-6093951C9650}"/>
              </a:ext>
            </a:extLst>
          </p:cNvPr>
          <p:cNvSpPr txBox="1"/>
          <p:nvPr/>
        </p:nvSpPr>
        <p:spPr>
          <a:xfrm>
            <a:off x="8704661" y="1042441"/>
            <a:ext cx="16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Residual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FB8C50-EA4E-E553-79D7-C10BD63C2CBE}"/>
                  </a:ext>
                </a:extLst>
              </p:cNvPr>
              <p:cNvSpPr txBox="1"/>
              <p:nvPr/>
            </p:nvSpPr>
            <p:spPr>
              <a:xfrm>
                <a:off x="6800765" y="5280247"/>
                <a:ext cx="2419317" cy="141949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=??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𝑚𝑎𝑥𝑓𝑙𝑜𝑤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FB8C50-EA4E-E553-79D7-C10BD63C2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65" y="5280247"/>
                <a:ext cx="2419317" cy="1419491"/>
              </a:xfrm>
              <a:prstGeom prst="rect">
                <a:avLst/>
              </a:prstGeom>
              <a:blipFill>
                <a:blip r:embed="rId6"/>
                <a:stretch>
                  <a:fillRect l="-2604" b="-619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717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44DB8-F9A8-9A73-E8B0-98ABBD3E2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DFEC-C946-365E-A3FB-A344F5301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734" y="101890"/>
            <a:ext cx="10092334" cy="700254"/>
          </a:xfrm>
        </p:spPr>
        <p:txBody>
          <a:bodyPr/>
          <a:lstStyle/>
          <a:p>
            <a:pPr algn="ctr"/>
            <a:r>
              <a:rPr lang="en-US" dirty="0"/>
              <a:t>Ford-Fulkerson Example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0EF2920-FE76-CBDC-FD99-EB40876FDCFC}"/>
              </a:ext>
            </a:extLst>
          </p:cNvPr>
          <p:cNvGrpSpPr/>
          <p:nvPr/>
        </p:nvGrpSpPr>
        <p:grpSpPr>
          <a:xfrm>
            <a:off x="254271" y="1474079"/>
            <a:ext cx="5771396" cy="3109108"/>
            <a:chOff x="4604670" y="2546796"/>
            <a:chExt cx="5771396" cy="31091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DCA869E-F96B-E82B-E826-A2C687393E56}"/>
                </a:ext>
              </a:extLst>
            </p:cNvPr>
            <p:cNvGrpSpPr/>
            <p:nvPr/>
          </p:nvGrpSpPr>
          <p:grpSpPr>
            <a:xfrm>
              <a:off x="4604670" y="2546796"/>
              <a:ext cx="5638800" cy="2909286"/>
              <a:chOff x="990600" y="3017500"/>
              <a:chExt cx="4785705" cy="237813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5532502-C817-0B9B-4B10-2B936E44DA82}"/>
                  </a:ext>
                </a:extLst>
              </p:cNvPr>
              <p:cNvCxnSpPr>
                <a:stCxn id="19" idx="2"/>
                <a:endCxn id="18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chemeClr val="accent5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3F089C1-7D41-5DAB-B521-FDC674FC07C8}"/>
                  </a:ext>
                </a:extLst>
              </p:cNvPr>
              <p:cNvCxnSpPr>
                <a:stCxn id="21" idx="2"/>
                <a:endCxn id="19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chemeClr val="accent5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3452760-BFF3-FBCC-49C3-FFD63D91372F}"/>
                  </a:ext>
                </a:extLst>
              </p:cNvPr>
              <p:cNvCxnSpPr>
                <a:stCxn id="20" idx="2"/>
                <a:endCxn id="18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3527541-F3A9-9FF9-FF32-2EF46869DD4F}"/>
                  </a:ext>
                </a:extLst>
              </p:cNvPr>
              <p:cNvCxnSpPr>
                <a:stCxn id="20" idx="7"/>
                <a:endCxn id="21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666FFC5-239B-6A45-9812-C6F456F38EA5}"/>
                  </a:ext>
                </a:extLst>
              </p:cNvPr>
              <p:cNvCxnSpPr>
                <a:stCxn id="20" idx="6"/>
                <a:endCxn id="23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6228E54-C220-EB41-F6B0-1E4872ABD5CF}"/>
                  </a:ext>
                </a:extLst>
              </p:cNvPr>
              <p:cNvCxnSpPr>
                <a:stCxn id="21" idx="5"/>
                <a:endCxn id="22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accent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8F74FA6-5E9C-7D9F-6A06-067D5D7FB530}"/>
                  </a:ext>
                </a:extLst>
              </p:cNvPr>
              <p:cNvCxnSpPr>
                <a:stCxn id="22" idx="3"/>
                <a:endCxn id="23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2A93CB-C15E-2DF6-20BC-4B2F358F9456}"/>
                  </a:ext>
                </a:extLst>
              </p:cNvPr>
              <p:cNvSpPr txBox="1"/>
              <p:nvPr/>
            </p:nvSpPr>
            <p:spPr>
              <a:xfrm>
                <a:off x="2264889" y="3930036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E95234-DCAB-733A-4599-535A5A6EA0E4}"/>
                  </a:ext>
                </a:extLst>
              </p:cNvPr>
              <p:cNvSpPr txBox="1"/>
              <p:nvPr/>
            </p:nvSpPr>
            <p:spPr>
              <a:xfrm>
                <a:off x="1654944" y="3203721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9285D7-18CD-C62A-476F-F1091C01F8B2}"/>
                  </a:ext>
                </a:extLst>
              </p:cNvPr>
              <p:cNvSpPr txBox="1"/>
              <p:nvPr/>
            </p:nvSpPr>
            <p:spPr>
              <a:xfrm>
                <a:off x="3289892" y="50937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6F20A90-1ED7-EF81-D220-176BF1543069}"/>
                  </a:ext>
                </a:extLst>
              </p:cNvPr>
              <p:cNvCxnSpPr>
                <a:stCxn id="20" idx="0"/>
                <a:endCxn id="19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EFCEA817-2290-6D74-304C-259788290FA9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EFCEA817-2290-6D74-304C-259788290FA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48FA78D-3512-BA68-3164-C1571F1C104F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4C485A1-832C-EE67-890E-21C49C2FE7B7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3A77372-186E-CCC4-9643-4C48F8EF7699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9F417334-14DF-C149-D0B9-20E07EF0EC7E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9F417334-14DF-C149-D0B9-20E07EF0EC7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02DE49F-D23F-082A-B1E7-187013D9535B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1326B3B-CABC-9629-65C0-5EA79997A6D2}"/>
                  </a:ext>
                </a:extLst>
              </p:cNvPr>
              <p:cNvCxnSpPr>
                <a:stCxn id="23" idx="0"/>
                <a:endCxn id="21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DFB0685-F892-F645-ED4E-F43564AB1561}"/>
                  </a:ext>
                </a:extLst>
              </p:cNvPr>
              <p:cNvSpPr txBox="1"/>
              <p:nvPr/>
            </p:nvSpPr>
            <p:spPr>
              <a:xfrm>
                <a:off x="1702402" y="409385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4CBF38B-9EB3-D0C5-5554-FA5B00193A1A}"/>
                  </a:ext>
                </a:extLst>
              </p:cNvPr>
              <p:cNvSpPr txBox="1"/>
              <p:nvPr/>
            </p:nvSpPr>
            <p:spPr>
              <a:xfrm>
                <a:off x="3314983" y="3017500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9DC1AF-BABB-7E8F-4273-C91E0D900D9F}"/>
                  </a:ext>
                </a:extLst>
              </p:cNvPr>
              <p:cNvSpPr txBox="1"/>
              <p:nvPr/>
            </p:nvSpPr>
            <p:spPr>
              <a:xfrm>
                <a:off x="3161495" y="390446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8B6608-CADE-9EEF-545B-83AE228361F9}"/>
                  </a:ext>
                </a:extLst>
              </p:cNvPr>
              <p:cNvSpPr txBox="1"/>
              <p:nvPr/>
            </p:nvSpPr>
            <p:spPr>
              <a:xfrm>
                <a:off x="3877452" y="42430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4A8626-52F8-647A-DA45-5B218CFDB0E0}"/>
                  </a:ext>
                </a:extLst>
              </p:cNvPr>
              <p:cNvSpPr txBox="1"/>
              <p:nvPr/>
            </p:nvSpPr>
            <p:spPr>
              <a:xfrm>
                <a:off x="4827831" y="476150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5A3DA71-D7D5-53CE-F4FD-160163820717}"/>
                  </a:ext>
                </a:extLst>
              </p:cNvPr>
              <p:cNvSpPr txBox="1"/>
              <p:nvPr/>
            </p:nvSpPr>
            <p:spPr>
              <a:xfrm>
                <a:off x="4777541" y="3438574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96E29C-BD38-F631-8157-E587D12AD176}"/>
                </a:ext>
              </a:extLst>
            </p:cNvPr>
            <p:cNvSpPr txBox="1"/>
            <p:nvPr/>
          </p:nvSpPr>
          <p:spPr>
            <a:xfrm>
              <a:off x="8824487" y="5286572"/>
              <a:ext cx="15515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Flow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Capacity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7797310-A3D1-AEB6-92CE-91377C415A42}"/>
              </a:ext>
            </a:extLst>
          </p:cNvPr>
          <p:cNvGrpSpPr/>
          <p:nvPr/>
        </p:nvGrpSpPr>
        <p:grpSpPr>
          <a:xfrm>
            <a:off x="7141177" y="1351647"/>
            <a:ext cx="4467485" cy="3156171"/>
            <a:chOff x="6745758" y="2270894"/>
            <a:chExt cx="4467485" cy="31561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9E837EC-8E62-9EB2-13CC-C55EEF5AED7C}"/>
                    </a:ext>
                  </a:extLst>
                </p:cNvPr>
                <p:cNvSpPr txBox="1"/>
                <p:nvPr/>
              </p:nvSpPr>
              <p:spPr>
                <a:xfrm>
                  <a:off x="7255391" y="2920349"/>
                  <a:ext cx="3957852" cy="23994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6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9E837EC-8E62-9EB2-13CC-C55EEF5AED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391" y="2920349"/>
                  <a:ext cx="3957852" cy="2399439"/>
                </a:xfrm>
                <a:prstGeom prst="rect">
                  <a:avLst/>
                </a:prstGeom>
                <a:blipFill>
                  <a:blip r:embed="rId5"/>
                  <a:stretch>
                    <a:fillRect t="-526" b="-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80EB581-CF0A-666F-7788-9940E15FABF0}"/>
                </a:ext>
              </a:extLst>
            </p:cNvPr>
            <p:cNvSpPr txBox="1"/>
            <p:nvPr/>
          </p:nvSpPr>
          <p:spPr>
            <a:xfrm>
              <a:off x="7523820" y="22735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518CB7-5D4D-5561-C68F-F455409BED05}"/>
                </a:ext>
              </a:extLst>
            </p:cNvPr>
            <p:cNvSpPr txBox="1"/>
            <p:nvPr/>
          </p:nvSpPr>
          <p:spPr>
            <a:xfrm>
              <a:off x="8104777" y="227356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F80FAA1-7EDF-59D2-2B25-E4E51FB89FB0}"/>
                </a:ext>
              </a:extLst>
            </p:cNvPr>
            <p:cNvSpPr txBox="1"/>
            <p:nvPr/>
          </p:nvSpPr>
          <p:spPr>
            <a:xfrm>
              <a:off x="8735161" y="227089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8040A34-27EE-9A5B-B2B0-4FFC53216437}"/>
                </a:ext>
              </a:extLst>
            </p:cNvPr>
            <p:cNvSpPr txBox="1"/>
            <p:nvPr/>
          </p:nvSpPr>
          <p:spPr>
            <a:xfrm>
              <a:off x="9390259" y="2270894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82A371-B3FE-63D2-95DF-8E21B5E640D6}"/>
                </a:ext>
              </a:extLst>
            </p:cNvPr>
            <p:cNvSpPr txBox="1"/>
            <p:nvPr/>
          </p:nvSpPr>
          <p:spPr>
            <a:xfrm>
              <a:off x="9974147" y="2281477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46C36C0-7E8E-163E-5FE9-2F3A653E5AF0}"/>
                </a:ext>
              </a:extLst>
            </p:cNvPr>
            <p:cNvSpPr txBox="1"/>
            <p:nvPr/>
          </p:nvSpPr>
          <p:spPr>
            <a:xfrm>
              <a:off x="10629244" y="2281477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908C8B8-9CAB-4641-2074-E6699C94E8A1}"/>
                </a:ext>
              </a:extLst>
            </p:cNvPr>
            <p:cNvSpPr txBox="1"/>
            <p:nvPr/>
          </p:nvSpPr>
          <p:spPr>
            <a:xfrm>
              <a:off x="6772700" y="28088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5079DD3-4C21-0F45-1F88-7D91D3C02B64}"/>
                </a:ext>
              </a:extLst>
            </p:cNvPr>
            <p:cNvSpPr txBox="1"/>
            <p:nvPr/>
          </p:nvSpPr>
          <p:spPr>
            <a:xfrm>
              <a:off x="6753996" y="325693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6DC4E90-A8C9-ED20-2583-4194D375066E}"/>
                </a:ext>
              </a:extLst>
            </p:cNvPr>
            <p:cNvSpPr txBox="1"/>
            <p:nvPr/>
          </p:nvSpPr>
          <p:spPr>
            <a:xfrm>
              <a:off x="6756224" y="366939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0DC35AF-7BB1-A327-E439-1B8F8323EAAC}"/>
                </a:ext>
              </a:extLst>
            </p:cNvPr>
            <p:cNvSpPr txBox="1"/>
            <p:nvPr/>
          </p:nvSpPr>
          <p:spPr>
            <a:xfrm>
              <a:off x="6770472" y="4092748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DECF0C0-70FA-5876-B9F2-AEBF3D01F848}"/>
                </a:ext>
              </a:extLst>
            </p:cNvPr>
            <p:cNvSpPr txBox="1"/>
            <p:nvPr/>
          </p:nvSpPr>
          <p:spPr>
            <a:xfrm>
              <a:off x="6745758" y="4488731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572AC98-ACCD-03D3-4BDB-0CB4ED64CA26}"/>
                </a:ext>
              </a:extLst>
            </p:cNvPr>
            <p:cNvSpPr txBox="1"/>
            <p:nvPr/>
          </p:nvSpPr>
          <p:spPr>
            <a:xfrm>
              <a:off x="6776482" y="4903845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0E46841-672C-85B2-0756-78EC6AFCAD0C}"/>
              </a:ext>
            </a:extLst>
          </p:cNvPr>
          <p:cNvSpPr txBox="1"/>
          <p:nvPr/>
        </p:nvSpPr>
        <p:spPr>
          <a:xfrm>
            <a:off x="2231405" y="1024064"/>
            <a:ext cx="161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Graph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9970C64-1E17-31DA-0005-684BCF10161D}"/>
              </a:ext>
            </a:extLst>
          </p:cNvPr>
          <p:cNvSpPr txBox="1"/>
          <p:nvPr/>
        </p:nvSpPr>
        <p:spPr>
          <a:xfrm>
            <a:off x="8704661" y="1042441"/>
            <a:ext cx="16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Residual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426FD9-F294-794A-E891-F6C33872ABF1}"/>
                  </a:ext>
                </a:extLst>
              </p:cNvPr>
              <p:cNvSpPr txBox="1"/>
              <p:nvPr/>
            </p:nvSpPr>
            <p:spPr>
              <a:xfrm>
                <a:off x="6800765" y="5280247"/>
                <a:ext cx="2419317" cy="141949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𝑚𝑎𝑥𝑓𝑙𝑜𝑤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426FD9-F294-794A-E891-F6C33872A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65" y="5280247"/>
                <a:ext cx="2419317" cy="1419491"/>
              </a:xfrm>
              <a:prstGeom prst="rect">
                <a:avLst/>
              </a:prstGeom>
              <a:blipFill>
                <a:blip r:embed="rId6"/>
                <a:stretch>
                  <a:fillRect l="-2604" b="-619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539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5E4A6-FA2C-FE8F-5F04-C805311D9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A238E-C6C9-B74F-9557-13408DFCC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734" y="101890"/>
            <a:ext cx="10092334" cy="700254"/>
          </a:xfrm>
        </p:spPr>
        <p:txBody>
          <a:bodyPr/>
          <a:lstStyle/>
          <a:p>
            <a:pPr algn="ctr"/>
            <a:r>
              <a:rPr lang="en-US" dirty="0"/>
              <a:t>Ford-Fulkerson Example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4530C31-4F18-6817-621B-192CFC16F861}"/>
              </a:ext>
            </a:extLst>
          </p:cNvPr>
          <p:cNvGrpSpPr/>
          <p:nvPr/>
        </p:nvGrpSpPr>
        <p:grpSpPr>
          <a:xfrm>
            <a:off x="254271" y="1474079"/>
            <a:ext cx="5771396" cy="3109108"/>
            <a:chOff x="4604670" y="2546796"/>
            <a:chExt cx="5771396" cy="31091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ECDB57C-061D-4F08-0991-FA8488689524}"/>
                </a:ext>
              </a:extLst>
            </p:cNvPr>
            <p:cNvGrpSpPr/>
            <p:nvPr/>
          </p:nvGrpSpPr>
          <p:grpSpPr>
            <a:xfrm>
              <a:off x="4604670" y="2546796"/>
              <a:ext cx="5638800" cy="2909286"/>
              <a:chOff x="990600" y="3017500"/>
              <a:chExt cx="4785705" cy="237813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88A0A52A-C241-7922-250F-C02D5C375206}"/>
                  </a:ext>
                </a:extLst>
              </p:cNvPr>
              <p:cNvCxnSpPr>
                <a:stCxn id="19" idx="2"/>
                <a:endCxn id="18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99E784D-7081-45C9-6F93-E50BAD1E34F8}"/>
                  </a:ext>
                </a:extLst>
              </p:cNvPr>
              <p:cNvCxnSpPr>
                <a:stCxn id="21" idx="2"/>
                <a:endCxn id="19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7E56C42-40EA-BD2B-BE5B-775E5ECA0EDD}"/>
                  </a:ext>
                </a:extLst>
              </p:cNvPr>
              <p:cNvCxnSpPr>
                <a:stCxn id="20" idx="2"/>
                <a:endCxn id="18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6602DA2-DED0-6DDB-6B43-C9E4BC47A023}"/>
                  </a:ext>
                </a:extLst>
              </p:cNvPr>
              <p:cNvCxnSpPr>
                <a:stCxn id="20" idx="7"/>
                <a:endCxn id="21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6CD96E5-071D-CE21-B968-B904159D88D3}"/>
                  </a:ext>
                </a:extLst>
              </p:cNvPr>
              <p:cNvCxnSpPr>
                <a:stCxn id="20" idx="6"/>
                <a:endCxn id="23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A6811BD-0D3E-BC73-E6C5-040C44C44F59}"/>
                  </a:ext>
                </a:extLst>
              </p:cNvPr>
              <p:cNvCxnSpPr>
                <a:stCxn id="21" idx="5"/>
                <a:endCxn id="22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3E9B06B-E9D0-2A4B-0480-CB6755DEE132}"/>
                  </a:ext>
                </a:extLst>
              </p:cNvPr>
              <p:cNvCxnSpPr>
                <a:stCxn id="22" idx="3"/>
                <a:endCxn id="23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900C00-77FD-9E0C-688B-D2A194EAC958}"/>
                  </a:ext>
                </a:extLst>
              </p:cNvPr>
              <p:cNvSpPr txBox="1"/>
              <p:nvPr/>
            </p:nvSpPr>
            <p:spPr>
              <a:xfrm>
                <a:off x="2264889" y="3930036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D8DCAB-C418-8B86-A7D5-7C6194746D49}"/>
                  </a:ext>
                </a:extLst>
              </p:cNvPr>
              <p:cNvSpPr txBox="1"/>
              <p:nvPr/>
            </p:nvSpPr>
            <p:spPr>
              <a:xfrm>
                <a:off x="1654944" y="3203721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8BFA75-6777-623F-1424-1845250046AF}"/>
                  </a:ext>
                </a:extLst>
              </p:cNvPr>
              <p:cNvSpPr txBox="1"/>
              <p:nvPr/>
            </p:nvSpPr>
            <p:spPr>
              <a:xfrm>
                <a:off x="3289892" y="50937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23CDD76-7BE3-F6A0-04D7-4AAE24EC29F8}"/>
                  </a:ext>
                </a:extLst>
              </p:cNvPr>
              <p:cNvCxnSpPr>
                <a:stCxn id="20" idx="0"/>
                <a:endCxn id="19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4B0F0878-5C4C-F0AC-C30A-A8A8776C6B8F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4B0F0878-5C4C-F0AC-C30A-A8A8776C6B8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B55E7EB-D030-FF2A-765A-BD55AF6A4C15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092C8A8-2B9E-2954-09DE-0FFD89F4F540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3E37790-12B0-5543-D266-2D94D937B4E3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17136144-4FCF-AD65-8F50-FB2DE0D45F9D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17136144-4FCF-AD65-8F50-FB2DE0D45F9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605770E-015A-FC2F-8CED-5329146C86E5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94493E4-CB65-024D-E517-B7AAC59FAB1E}"/>
                  </a:ext>
                </a:extLst>
              </p:cNvPr>
              <p:cNvCxnSpPr>
                <a:stCxn id="23" idx="0"/>
                <a:endCxn id="21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164073-4FEF-316F-4CE3-63C6ED01BA7A}"/>
                  </a:ext>
                </a:extLst>
              </p:cNvPr>
              <p:cNvSpPr txBox="1"/>
              <p:nvPr/>
            </p:nvSpPr>
            <p:spPr>
              <a:xfrm>
                <a:off x="1702402" y="409385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648F6AD-E4CD-97B1-7E7A-681F0682F3FF}"/>
                  </a:ext>
                </a:extLst>
              </p:cNvPr>
              <p:cNvSpPr txBox="1"/>
              <p:nvPr/>
            </p:nvSpPr>
            <p:spPr>
              <a:xfrm>
                <a:off x="3314983" y="3017500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C5A20E7-20CD-E3CD-D32B-4A0E13D2CF5E}"/>
                  </a:ext>
                </a:extLst>
              </p:cNvPr>
              <p:cNvSpPr txBox="1"/>
              <p:nvPr/>
            </p:nvSpPr>
            <p:spPr>
              <a:xfrm>
                <a:off x="3161495" y="390446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E2ACB8B-3995-B5DC-5C87-D254AE25B66F}"/>
                  </a:ext>
                </a:extLst>
              </p:cNvPr>
              <p:cNvSpPr txBox="1"/>
              <p:nvPr/>
            </p:nvSpPr>
            <p:spPr>
              <a:xfrm>
                <a:off x="3877452" y="42430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4D7099-0A51-441D-E7E7-04D81BD3251C}"/>
                  </a:ext>
                </a:extLst>
              </p:cNvPr>
              <p:cNvSpPr txBox="1"/>
              <p:nvPr/>
            </p:nvSpPr>
            <p:spPr>
              <a:xfrm>
                <a:off x="4827831" y="476150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8DD6D42-5F3A-0A86-6848-C189827EE6D7}"/>
                  </a:ext>
                </a:extLst>
              </p:cNvPr>
              <p:cNvSpPr txBox="1"/>
              <p:nvPr/>
            </p:nvSpPr>
            <p:spPr>
              <a:xfrm>
                <a:off x="4777541" y="3438574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D6B065C-84A4-29FD-B8D0-81B54F90F628}"/>
                </a:ext>
              </a:extLst>
            </p:cNvPr>
            <p:cNvSpPr txBox="1"/>
            <p:nvPr/>
          </p:nvSpPr>
          <p:spPr>
            <a:xfrm>
              <a:off x="8824487" y="5286572"/>
              <a:ext cx="15515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Flow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Capacity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38F08C2-9A52-9786-1103-6C4E588DCA42}"/>
              </a:ext>
            </a:extLst>
          </p:cNvPr>
          <p:cNvGrpSpPr/>
          <p:nvPr/>
        </p:nvGrpSpPr>
        <p:grpSpPr>
          <a:xfrm>
            <a:off x="7141177" y="1351647"/>
            <a:ext cx="4467485" cy="3156171"/>
            <a:chOff x="6745758" y="2270894"/>
            <a:chExt cx="4467485" cy="31561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8328B23-6509-9DF4-F67E-1C4C50587499}"/>
                    </a:ext>
                  </a:extLst>
                </p:cNvPr>
                <p:cNvSpPr txBox="1"/>
                <p:nvPr/>
              </p:nvSpPr>
              <p:spPr>
                <a:xfrm>
                  <a:off x="7255391" y="2920349"/>
                  <a:ext cx="3957852" cy="23994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6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8328B23-6509-9DF4-F67E-1C4C505874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391" y="2920349"/>
                  <a:ext cx="3957852" cy="2399439"/>
                </a:xfrm>
                <a:prstGeom prst="rect">
                  <a:avLst/>
                </a:prstGeom>
                <a:blipFill>
                  <a:blip r:embed="rId5"/>
                  <a:stretch>
                    <a:fillRect t="-526" b="-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494C8A1-43D3-97F4-7EA5-ED419E338B03}"/>
                </a:ext>
              </a:extLst>
            </p:cNvPr>
            <p:cNvSpPr txBox="1"/>
            <p:nvPr/>
          </p:nvSpPr>
          <p:spPr>
            <a:xfrm>
              <a:off x="7523820" y="22735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C17144B-CAEE-41FF-D9A2-A6BB26EA0543}"/>
                </a:ext>
              </a:extLst>
            </p:cNvPr>
            <p:cNvSpPr txBox="1"/>
            <p:nvPr/>
          </p:nvSpPr>
          <p:spPr>
            <a:xfrm>
              <a:off x="8104777" y="227356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6B6825E-3A2E-0CD4-D04E-1625ADD298CE}"/>
                </a:ext>
              </a:extLst>
            </p:cNvPr>
            <p:cNvSpPr txBox="1"/>
            <p:nvPr/>
          </p:nvSpPr>
          <p:spPr>
            <a:xfrm>
              <a:off x="8735161" y="227089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5EC1158-F901-71D6-C397-60D43029C317}"/>
                </a:ext>
              </a:extLst>
            </p:cNvPr>
            <p:cNvSpPr txBox="1"/>
            <p:nvPr/>
          </p:nvSpPr>
          <p:spPr>
            <a:xfrm>
              <a:off x="9390259" y="2270894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77C87D9-9828-18D8-0DF5-F55571D0169D}"/>
                </a:ext>
              </a:extLst>
            </p:cNvPr>
            <p:cNvSpPr txBox="1"/>
            <p:nvPr/>
          </p:nvSpPr>
          <p:spPr>
            <a:xfrm>
              <a:off x="9974147" y="2281477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8AE79AA-73DC-391A-CCEB-E9BD0AC57655}"/>
                </a:ext>
              </a:extLst>
            </p:cNvPr>
            <p:cNvSpPr txBox="1"/>
            <p:nvPr/>
          </p:nvSpPr>
          <p:spPr>
            <a:xfrm>
              <a:off x="10629244" y="2281477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6171AC0-A838-FA17-72B7-B070BAA435C1}"/>
                </a:ext>
              </a:extLst>
            </p:cNvPr>
            <p:cNvSpPr txBox="1"/>
            <p:nvPr/>
          </p:nvSpPr>
          <p:spPr>
            <a:xfrm>
              <a:off x="6772700" y="28088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C7987EF-E9AE-4075-A9DC-3724E22C3B01}"/>
                </a:ext>
              </a:extLst>
            </p:cNvPr>
            <p:cNvSpPr txBox="1"/>
            <p:nvPr/>
          </p:nvSpPr>
          <p:spPr>
            <a:xfrm>
              <a:off x="6753996" y="325693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A541FF-EDD5-323D-E48F-91F874BE7AD7}"/>
                </a:ext>
              </a:extLst>
            </p:cNvPr>
            <p:cNvSpPr txBox="1"/>
            <p:nvPr/>
          </p:nvSpPr>
          <p:spPr>
            <a:xfrm>
              <a:off x="6756224" y="366939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147B4D2-0333-2C74-A56F-47E3EA550325}"/>
                </a:ext>
              </a:extLst>
            </p:cNvPr>
            <p:cNvSpPr txBox="1"/>
            <p:nvPr/>
          </p:nvSpPr>
          <p:spPr>
            <a:xfrm>
              <a:off x="6770472" y="4092748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EE14614-ADDF-855C-13D7-42CF8577399E}"/>
                </a:ext>
              </a:extLst>
            </p:cNvPr>
            <p:cNvSpPr txBox="1"/>
            <p:nvPr/>
          </p:nvSpPr>
          <p:spPr>
            <a:xfrm>
              <a:off x="6745758" y="4488731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EDC4D4E-2E0F-2DF7-9818-B0C1375E9164}"/>
                </a:ext>
              </a:extLst>
            </p:cNvPr>
            <p:cNvSpPr txBox="1"/>
            <p:nvPr/>
          </p:nvSpPr>
          <p:spPr>
            <a:xfrm>
              <a:off x="6776482" y="4903845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5967A1E-D1D6-1651-6136-BB9AD15F82D5}"/>
              </a:ext>
            </a:extLst>
          </p:cNvPr>
          <p:cNvSpPr txBox="1"/>
          <p:nvPr/>
        </p:nvSpPr>
        <p:spPr>
          <a:xfrm>
            <a:off x="2231405" y="1024064"/>
            <a:ext cx="161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Graph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E1A11B3-1E10-E6AC-C026-23651B3F177A}"/>
              </a:ext>
            </a:extLst>
          </p:cNvPr>
          <p:cNvSpPr txBox="1"/>
          <p:nvPr/>
        </p:nvSpPr>
        <p:spPr>
          <a:xfrm>
            <a:off x="8704661" y="1042441"/>
            <a:ext cx="16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Residual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DD66D5-7B26-C3D8-59CA-94F791BBD350}"/>
                  </a:ext>
                </a:extLst>
              </p:cNvPr>
              <p:cNvSpPr txBox="1"/>
              <p:nvPr/>
            </p:nvSpPr>
            <p:spPr>
              <a:xfrm>
                <a:off x="6800765" y="5280247"/>
                <a:ext cx="2419317" cy="141949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=??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𝑚𝑎𝑥𝑓𝑙𝑜𝑤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DD66D5-7B26-C3D8-59CA-94F791BBD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65" y="5280247"/>
                <a:ext cx="2419317" cy="1419491"/>
              </a:xfrm>
              <a:prstGeom prst="rect">
                <a:avLst/>
              </a:prstGeom>
              <a:blipFill>
                <a:blip r:embed="rId6"/>
                <a:stretch>
                  <a:fillRect l="-2604" b="-619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710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795B3-23D9-9A71-BC72-4DA0C897E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A980-D31C-4DB1-20A7-0B573829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734" y="101890"/>
            <a:ext cx="10092334" cy="700254"/>
          </a:xfrm>
        </p:spPr>
        <p:txBody>
          <a:bodyPr/>
          <a:lstStyle/>
          <a:p>
            <a:pPr algn="ctr"/>
            <a:r>
              <a:rPr lang="en-US" dirty="0"/>
              <a:t>Ford-Fulkerson Example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C8D8D4D-6EBF-BCD0-07BD-19E32974FDD1}"/>
              </a:ext>
            </a:extLst>
          </p:cNvPr>
          <p:cNvGrpSpPr/>
          <p:nvPr/>
        </p:nvGrpSpPr>
        <p:grpSpPr>
          <a:xfrm>
            <a:off x="254271" y="1474079"/>
            <a:ext cx="5771396" cy="3109108"/>
            <a:chOff x="4604670" y="2546796"/>
            <a:chExt cx="5771396" cy="31091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595EDC-236A-922F-F3E7-B1550699CD36}"/>
                </a:ext>
              </a:extLst>
            </p:cNvPr>
            <p:cNvGrpSpPr/>
            <p:nvPr/>
          </p:nvGrpSpPr>
          <p:grpSpPr>
            <a:xfrm>
              <a:off x="4604670" y="2546796"/>
              <a:ext cx="5638800" cy="2909286"/>
              <a:chOff x="990600" y="3017500"/>
              <a:chExt cx="4785705" cy="237813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3DBF7FF-23C0-845A-3494-1D3DC69151C3}"/>
                  </a:ext>
                </a:extLst>
              </p:cNvPr>
              <p:cNvCxnSpPr>
                <a:stCxn id="19" idx="2"/>
                <a:endCxn id="18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977F209-432F-D80D-9FE2-C05E79EA8337}"/>
                  </a:ext>
                </a:extLst>
              </p:cNvPr>
              <p:cNvCxnSpPr>
                <a:stCxn id="21" idx="2"/>
                <a:endCxn id="19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3B07B33-E67B-C96B-0CB5-0F2A4421FF66}"/>
                  </a:ext>
                </a:extLst>
              </p:cNvPr>
              <p:cNvCxnSpPr>
                <a:stCxn id="20" idx="2"/>
                <a:endCxn id="18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chemeClr val="accent5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BC559CC-FAC8-B834-8BD5-3BC10DEB6411}"/>
                  </a:ext>
                </a:extLst>
              </p:cNvPr>
              <p:cNvCxnSpPr>
                <a:stCxn id="20" idx="7"/>
                <a:endCxn id="21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12700">
                <a:solidFill>
                  <a:schemeClr val="accent2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D101D54-B896-70CF-3CFA-F70D4DDEF302}"/>
                  </a:ext>
                </a:extLst>
              </p:cNvPr>
              <p:cNvCxnSpPr>
                <a:stCxn id="20" idx="6"/>
                <a:endCxn id="23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675E595-2F5A-4521-D3B1-D9079BFF854D}"/>
                  </a:ext>
                </a:extLst>
              </p:cNvPr>
              <p:cNvCxnSpPr>
                <a:stCxn id="21" idx="5"/>
                <a:endCxn id="22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accent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20BE9DB-3EAD-272A-742C-61FBEC9C32EE}"/>
                  </a:ext>
                </a:extLst>
              </p:cNvPr>
              <p:cNvCxnSpPr>
                <a:stCxn id="22" idx="3"/>
                <a:endCxn id="23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587CC6-3503-2450-4F5A-7C631D29BD50}"/>
                  </a:ext>
                </a:extLst>
              </p:cNvPr>
              <p:cNvSpPr txBox="1"/>
              <p:nvPr/>
            </p:nvSpPr>
            <p:spPr>
              <a:xfrm>
                <a:off x="2264889" y="3930036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BE5C2C-E9DE-AA50-5066-6F66CAA78404}"/>
                  </a:ext>
                </a:extLst>
              </p:cNvPr>
              <p:cNvSpPr txBox="1"/>
              <p:nvPr/>
            </p:nvSpPr>
            <p:spPr>
              <a:xfrm>
                <a:off x="1654944" y="3203721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DD1878-5CE6-DB79-7EA2-E2EC41BDF8A7}"/>
                  </a:ext>
                </a:extLst>
              </p:cNvPr>
              <p:cNvSpPr txBox="1"/>
              <p:nvPr/>
            </p:nvSpPr>
            <p:spPr>
              <a:xfrm>
                <a:off x="3289892" y="50937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93C8593-EB2E-908F-3335-14F707B40C23}"/>
                  </a:ext>
                </a:extLst>
              </p:cNvPr>
              <p:cNvCxnSpPr>
                <a:stCxn id="20" idx="0"/>
                <a:endCxn id="19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50E88C33-B786-D9EE-0747-93B64419D396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50E88C33-B786-D9EE-0747-93B64419D39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DD8E133-D621-AAC3-EFEC-23D7227EA7CE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AC5F00F-BFDA-3E8C-EA6C-C4C53AB18D35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2585C89-7A6E-7953-36B7-7EFEC3C3B07B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3FB2B42E-F48F-0AAD-3F71-3C18DA95FA3B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3FB2B42E-F48F-0AAD-3F71-3C18DA95FA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A3D0ABC-52EC-80CC-433B-A8F8E52F55AD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D2B000F-B45E-1A0D-6FE8-7F0C9522C587}"/>
                  </a:ext>
                </a:extLst>
              </p:cNvPr>
              <p:cNvCxnSpPr>
                <a:stCxn id="23" idx="0"/>
                <a:endCxn id="21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FD055FC-1A33-2DAE-4523-2F744FA6E3E4}"/>
                  </a:ext>
                </a:extLst>
              </p:cNvPr>
              <p:cNvSpPr txBox="1"/>
              <p:nvPr/>
            </p:nvSpPr>
            <p:spPr>
              <a:xfrm>
                <a:off x="1702402" y="409385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4CA93A-FFCE-19F0-0870-AEC8D3E6605F}"/>
                  </a:ext>
                </a:extLst>
              </p:cNvPr>
              <p:cNvSpPr txBox="1"/>
              <p:nvPr/>
            </p:nvSpPr>
            <p:spPr>
              <a:xfrm>
                <a:off x="3314983" y="3017500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9F5E90-202C-1DEF-61CB-944850D82012}"/>
                  </a:ext>
                </a:extLst>
              </p:cNvPr>
              <p:cNvSpPr txBox="1"/>
              <p:nvPr/>
            </p:nvSpPr>
            <p:spPr>
              <a:xfrm>
                <a:off x="3161495" y="390446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6633077-F48D-C2F1-D940-32F4D4446C2B}"/>
                  </a:ext>
                </a:extLst>
              </p:cNvPr>
              <p:cNvSpPr txBox="1"/>
              <p:nvPr/>
            </p:nvSpPr>
            <p:spPr>
              <a:xfrm>
                <a:off x="3877452" y="42430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73DF774-11A6-8690-637A-0FC458297AA3}"/>
                  </a:ext>
                </a:extLst>
              </p:cNvPr>
              <p:cNvSpPr txBox="1"/>
              <p:nvPr/>
            </p:nvSpPr>
            <p:spPr>
              <a:xfrm>
                <a:off x="4827831" y="476150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8CA411A-6712-A1BA-8AEF-3F3C0C721F86}"/>
                  </a:ext>
                </a:extLst>
              </p:cNvPr>
              <p:cNvSpPr txBox="1"/>
              <p:nvPr/>
            </p:nvSpPr>
            <p:spPr>
              <a:xfrm>
                <a:off x="4777541" y="3438574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0C8EAAC-3276-B317-85C3-17CE375CDCF8}"/>
                </a:ext>
              </a:extLst>
            </p:cNvPr>
            <p:cNvSpPr txBox="1"/>
            <p:nvPr/>
          </p:nvSpPr>
          <p:spPr>
            <a:xfrm>
              <a:off x="8824487" y="5286572"/>
              <a:ext cx="15515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Flow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Capacity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66D162B-5683-4577-CBE3-E4FC43CA1271}"/>
              </a:ext>
            </a:extLst>
          </p:cNvPr>
          <p:cNvGrpSpPr/>
          <p:nvPr/>
        </p:nvGrpSpPr>
        <p:grpSpPr>
          <a:xfrm>
            <a:off x="7141177" y="1351647"/>
            <a:ext cx="4467485" cy="3156171"/>
            <a:chOff x="6745758" y="2270894"/>
            <a:chExt cx="4467485" cy="31561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6292F08-8811-2321-3743-05DEC29582D6}"/>
                    </a:ext>
                  </a:extLst>
                </p:cNvPr>
                <p:cNvSpPr txBox="1"/>
                <p:nvPr/>
              </p:nvSpPr>
              <p:spPr>
                <a:xfrm>
                  <a:off x="7255391" y="2920349"/>
                  <a:ext cx="3957852" cy="23994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6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6292F08-8811-2321-3743-05DEC2958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391" y="2920349"/>
                  <a:ext cx="3957852" cy="2399439"/>
                </a:xfrm>
                <a:prstGeom prst="rect">
                  <a:avLst/>
                </a:prstGeom>
                <a:blipFill>
                  <a:blip r:embed="rId5"/>
                  <a:stretch>
                    <a:fillRect t="-526" b="-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4B4B7B5-5716-E2C5-543B-B85A875EF469}"/>
                </a:ext>
              </a:extLst>
            </p:cNvPr>
            <p:cNvSpPr txBox="1"/>
            <p:nvPr/>
          </p:nvSpPr>
          <p:spPr>
            <a:xfrm>
              <a:off x="7523820" y="22735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12D48C3-AA35-0CDC-1843-2AE7EC59E227}"/>
                </a:ext>
              </a:extLst>
            </p:cNvPr>
            <p:cNvSpPr txBox="1"/>
            <p:nvPr/>
          </p:nvSpPr>
          <p:spPr>
            <a:xfrm>
              <a:off x="8104777" y="227356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043464D-00FF-562F-A5AD-CBBB22D12483}"/>
                </a:ext>
              </a:extLst>
            </p:cNvPr>
            <p:cNvSpPr txBox="1"/>
            <p:nvPr/>
          </p:nvSpPr>
          <p:spPr>
            <a:xfrm>
              <a:off x="8735161" y="227089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19237EB-357B-A633-5C28-6641D0005718}"/>
                </a:ext>
              </a:extLst>
            </p:cNvPr>
            <p:cNvSpPr txBox="1"/>
            <p:nvPr/>
          </p:nvSpPr>
          <p:spPr>
            <a:xfrm>
              <a:off x="9390259" y="2270894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4028837-DE4B-3B88-DA48-83C00E6FE65C}"/>
                </a:ext>
              </a:extLst>
            </p:cNvPr>
            <p:cNvSpPr txBox="1"/>
            <p:nvPr/>
          </p:nvSpPr>
          <p:spPr>
            <a:xfrm>
              <a:off x="9974147" y="2281477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56C3B9F-76BF-9760-F92F-2176CBB50107}"/>
                </a:ext>
              </a:extLst>
            </p:cNvPr>
            <p:cNvSpPr txBox="1"/>
            <p:nvPr/>
          </p:nvSpPr>
          <p:spPr>
            <a:xfrm>
              <a:off x="10629244" y="2281477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5EF7722-1CCF-D4FA-33EB-F8724FC55780}"/>
                </a:ext>
              </a:extLst>
            </p:cNvPr>
            <p:cNvSpPr txBox="1"/>
            <p:nvPr/>
          </p:nvSpPr>
          <p:spPr>
            <a:xfrm>
              <a:off x="6772700" y="28088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D4EA848-44E2-D265-7C1C-A58463E01C35}"/>
                </a:ext>
              </a:extLst>
            </p:cNvPr>
            <p:cNvSpPr txBox="1"/>
            <p:nvPr/>
          </p:nvSpPr>
          <p:spPr>
            <a:xfrm>
              <a:off x="6753996" y="325693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5F8FBE6-BF0E-821C-1D36-DEBDDDFB9F60}"/>
                </a:ext>
              </a:extLst>
            </p:cNvPr>
            <p:cNvSpPr txBox="1"/>
            <p:nvPr/>
          </p:nvSpPr>
          <p:spPr>
            <a:xfrm>
              <a:off x="6756224" y="366939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7947B9A-E33B-9E81-C1A8-0863F665DB58}"/>
                </a:ext>
              </a:extLst>
            </p:cNvPr>
            <p:cNvSpPr txBox="1"/>
            <p:nvPr/>
          </p:nvSpPr>
          <p:spPr>
            <a:xfrm>
              <a:off x="6770472" y="4092748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894255D-4C66-22AE-B2BD-BB7CCF87B33D}"/>
                </a:ext>
              </a:extLst>
            </p:cNvPr>
            <p:cNvSpPr txBox="1"/>
            <p:nvPr/>
          </p:nvSpPr>
          <p:spPr>
            <a:xfrm>
              <a:off x="6745758" y="4488731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EC2AD8C-6CFB-856A-EAB6-4D3850E730BD}"/>
                </a:ext>
              </a:extLst>
            </p:cNvPr>
            <p:cNvSpPr txBox="1"/>
            <p:nvPr/>
          </p:nvSpPr>
          <p:spPr>
            <a:xfrm>
              <a:off x="6776482" y="4903845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0B533F2-9EB9-9265-E5EA-256B13DEFF27}"/>
              </a:ext>
            </a:extLst>
          </p:cNvPr>
          <p:cNvSpPr txBox="1"/>
          <p:nvPr/>
        </p:nvSpPr>
        <p:spPr>
          <a:xfrm>
            <a:off x="2231405" y="1024064"/>
            <a:ext cx="161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Graph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7BF3B8-B81D-26FD-FA95-8BEB22356E1A}"/>
              </a:ext>
            </a:extLst>
          </p:cNvPr>
          <p:cNvSpPr txBox="1"/>
          <p:nvPr/>
        </p:nvSpPr>
        <p:spPr>
          <a:xfrm>
            <a:off x="8704661" y="1042441"/>
            <a:ext cx="16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Residual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5F3717-D37D-4AA9-4616-7B7A9B5837E7}"/>
                  </a:ext>
                </a:extLst>
              </p:cNvPr>
              <p:cNvSpPr txBox="1"/>
              <p:nvPr/>
            </p:nvSpPr>
            <p:spPr>
              <a:xfrm>
                <a:off x="6800765" y="5280247"/>
                <a:ext cx="2419317" cy="141949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𝑚𝑎𝑥𝑓𝑙𝑜𝑤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5F3717-D37D-4AA9-4616-7B7A9B583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65" y="5280247"/>
                <a:ext cx="2419317" cy="1419491"/>
              </a:xfrm>
              <a:prstGeom prst="rect">
                <a:avLst/>
              </a:prstGeom>
              <a:blipFill>
                <a:blip r:embed="rId6"/>
                <a:stretch>
                  <a:fillRect l="-2604" b="-619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970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15BDC-8767-1F58-B809-D04A52CA6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F6CA-FF36-1D2B-780E-D8E783DD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734" y="101890"/>
            <a:ext cx="10092334" cy="700254"/>
          </a:xfrm>
        </p:spPr>
        <p:txBody>
          <a:bodyPr/>
          <a:lstStyle/>
          <a:p>
            <a:pPr algn="ctr"/>
            <a:r>
              <a:rPr lang="en-US" dirty="0"/>
              <a:t>Ford-Fulkerson Example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E84AFA0-6744-FB96-E26B-DC562CA51CDE}"/>
              </a:ext>
            </a:extLst>
          </p:cNvPr>
          <p:cNvGrpSpPr/>
          <p:nvPr/>
        </p:nvGrpSpPr>
        <p:grpSpPr>
          <a:xfrm>
            <a:off x="254271" y="1474079"/>
            <a:ext cx="5771396" cy="3109108"/>
            <a:chOff x="4604670" y="2546796"/>
            <a:chExt cx="5771396" cy="31091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577FC7A-A740-3B3D-8A5A-157676B2606D}"/>
                </a:ext>
              </a:extLst>
            </p:cNvPr>
            <p:cNvGrpSpPr/>
            <p:nvPr/>
          </p:nvGrpSpPr>
          <p:grpSpPr>
            <a:xfrm>
              <a:off x="4604670" y="2546796"/>
              <a:ext cx="5638800" cy="2909286"/>
              <a:chOff x="990600" y="3017500"/>
              <a:chExt cx="4785705" cy="237813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9B9770D-BFBC-7A3F-68B4-0CF912EE1654}"/>
                  </a:ext>
                </a:extLst>
              </p:cNvPr>
              <p:cNvCxnSpPr>
                <a:stCxn id="19" idx="2"/>
                <a:endCxn id="18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F217803-8DB3-F4E4-3886-FE16EEF2D030}"/>
                  </a:ext>
                </a:extLst>
              </p:cNvPr>
              <p:cNvCxnSpPr>
                <a:stCxn id="21" idx="2"/>
                <a:endCxn id="19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DDB834A-D583-D42E-5FCF-B47E2379B5BF}"/>
                  </a:ext>
                </a:extLst>
              </p:cNvPr>
              <p:cNvCxnSpPr>
                <a:stCxn id="20" idx="2"/>
                <a:endCxn id="18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224A3E8-A0D0-AC2E-6D5B-46FA8A8DCB76}"/>
                  </a:ext>
                </a:extLst>
              </p:cNvPr>
              <p:cNvCxnSpPr>
                <a:stCxn id="20" idx="7"/>
                <a:endCxn id="21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5A24217-D0FC-9799-1FB2-1191B9A4A580}"/>
                  </a:ext>
                </a:extLst>
              </p:cNvPr>
              <p:cNvCxnSpPr>
                <a:stCxn id="20" idx="6"/>
                <a:endCxn id="23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323DA41-A0FB-111B-8A63-174A52AF1252}"/>
                  </a:ext>
                </a:extLst>
              </p:cNvPr>
              <p:cNvCxnSpPr>
                <a:stCxn id="21" idx="5"/>
                <a:endCxn id="22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8BAEFEE-119E-9D26-33DD-F2AA0EF8C8B4}"/>
                  </a:ext>
                </a:extLst>
              </p:cNvPr>
              <p:cNvCxnSpPr>
                <a:stCxn id="22" idx="3"/>
                <a:endCxn id="23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9EC58D-4DAF-D833-09C1-FF31F49EA052}"/>
                  </a:ext>
                </a:extLst>
              </p:cNvPr>
              <p:cNvSpPr txBox="1"/>
              <p:nvPr/>
            </p:nvSpPr>
            <p:spPr>
              <a:xfrm>
                <a:off x="2264889" y="3930036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F92454-8392-8D59-CAE8-1A164A542D15}"/>
                  </a:ext>
                </a:extLst>
              </p:cNvPr>
              <p:cNvSpPr txBox="1"/>
              <p:nvPr/>
            </p:nvSpPr>
            <p:spPr>
              <a:xfrm>
                <a:off x="1654944" y="3203721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233A8B-646A-11DA-016B-BCB933A24E01}"/>
                  </a:ext>
                </a:extLst>
              </p:cNvPr>
              <p:cNvSpPr txBox="1"/>
              <p:nvPr/>
            </p:nvSpPr>
            <p:spPr>
              <a:xfrm>
                <a:off x="3289892" y="50937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873252A-5356-59E4-2AAA-56AB8CDC2289}"/>
                  </a:ext>
                </a:extLst>
              </p:cNvPr>
              <p:cNvCxnSpPr>
                <a:stCxn id="20" idx="0"/>
                <a:endCxn id="19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ACBC0D42-D3BE-C45E-1A71-7467C18AEDBE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ACBC0D42-D3BE-C45E-1A71-7467C18AEDB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156E24A-F805-61ED-8FFC-2EB2847AD1F1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6EE1DFD-42DC-F713-3B4B-ED3B185CE27A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4D6DF37-87A0-C1E9-0E53-CEA33C6D5A88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2EAFDC00-8DB9-1B56-6500-36B88071CDEF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2EAFDC00-8DB9-1B56-6500-36B88071CDE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F66327B-A344-3919-48ED-DA015ABBD8B8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9A0E89F-B146-68E3-4D6A-B7CD254417B5}"/>
                  </a:ext>
                </a:extLst>
              </p:cNvPr>
              <p:cNvCxnSpPr>
                <a:stCxn id="23" idx="0"/>
                <a:endCxn id="21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6A0189-3159-AD89-CC32-245415017429}"/>
                  </a:ext>
                </a:extLst>
              </p:cNvPr>
              <p:cNvSpPr txBox="1"/>
              <p:nvPr/>
            </p:nvSpPr>
            <p:spPr>
              <a:xfrm>
                <a:off x="1702402" y="409385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ACA45E7-B894-3285-19B4-03A176FA5B21}"/>
                  </a:ext>
                </a:extLst>
              </p:cNvPr>
              <p:cNvSpPr txBox="1"/>
              <p:nvPr/>
            </p:nvSpPr>
            <p:spPr>
              <a:xfrm>
                <a:off x="3314983" y="3017500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4139408-4A77-037A-AFE4-A259108992A8}"/>
                  </a:ext>
                </a:extLst>
              </p:cNvPr>
              <p:cNvSpPr txBox="1"/>
              <p:nvPr/>
            </p:nvSpPr>
            <p:spPr>
              <a:xfrm>
                <a:off x="3161495" y="390446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444BD1C-10F2-F770-C457-5DA5DF029E9A}"/>
                  </a:ext>
                </a:extLst>
              </p:cNvPr>
              <p:cNvSpPr txBox="1"/>
              <p:nvPr/>
            </p:nvSpPr>
            <p:spPr>
              <a:xfrm>
                <a:off x="3877452" y="42430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D98F3A9-591F-61F9-1B19-2F9ED2BCF8C9}"/>
                  </a:ext>
                </a:extLst>
              </p:cNvPr>
              <p:cNvSpPr txBox="1"/>
              <p:nvPr/>
            </p:nvSpPr>
            <p:spPr>
              <a:xfrm>
                <a:off x="4827831" y="476150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69F862C-EE53-196C-A1AB-DFB49AD9B449}"/>
                  </a:ext>
                </a:extLst>
              </p:cNvPr>
              <p:cNvSpPr txBox="1"/>
              <p:nvPr/>
            </p:nvSpPr>
            <p:spPr>
              <a:xfrm>
                <a:off x="4777541" y="3438574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6D170FD-79D1-89D3-944B-2E2CB80E976B}"/>
                </a:ext>
              </a:extLst>
            </p:cNvPr>
            <p:cNvSpPr txBox="1"/>
            <p:nvPr/>
          </p:nvSpPr>
          <p:spPr>
            <a:xfrm>
              <a:off x="8824487" y="5286572"/>
              <a:ext cx="15515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Flow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Capacity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3F9D37-590A-4813-7B8F-F5DD885169A5}"/>
              </a:ext>
            </a:extLst>
          </p:cNvPr>
          <p:cNvGrpSpPr/>
          <p:nvPr/>
        </p:nvGrpSpPr>
        <p:grpSpPr>
          <a:xfrm>
            <a:off x="7141177" y="1351647"/>
            <a:ext cx="4467485" cy="3156171"/>
            <a:chOff x="6745758" y="2270894"/>
            <a:chExt cx="4467485" cy="31561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CD378A1-BE6F-9634-1D08-959C25215328}"/>
                    </a:ext>
                  </a:extLst>
                </p:cNvPr>
                <p:cNvSpPr txBox="1"/>
                <p:nvPr/>
              </p:nvSpPr>
              <p:spPr>
                <a:xfrm>
                  <a:off x="7255391" y="2920349"/>
                  <a:ext cx="3957852" cy="23994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6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CD378A1-BE6F-9634-1D08-959C252153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391" y="2920349"/>
                  <a:ext cx="3957852" cy="2399439"/>
                </a:xfrm>
                <a:prstGeom prst="rect">
                  <a:avLst/>
                </a:prstGeom>
                <a:blipFill>
                  <a:blip r:embed="rId5"/>
                  <a:stretch>
                    <a:fillRect t="-526" b="-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AC672DA-20DD-F981-F68C-A9D6EF736AC5}"/>
                </a:ext>
              </a:extLst>
            </p:cNvPr>
            <p:cNvSpPr txBox="1"/>
            <p:nvPr/>
          </p:nvSpPr>
          <p:spPr>
            <a:xfrm>
              <a:off x="7523820" y="22735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99609AF-D956-E319-3027-FF0A6B30F2C1}"/>
                </a:ext>
              </a:extLst>
            </p:cNvPr>
            <p:cNvSpPr txBox="1"/>
            <p:nvPr/>
          </p:nvSpPr>
          <p:spPr>
            <a:xfrm>
              <a:off x="8104777" y="227356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BFD4FB2-BD7E-BD09-E9D5-E6FA783B240A}"/>
                </a:ext>
              </a:extLst>
            </p:cNvPr>
            <p:cNvSpPr txBox="1"/>
            <p:nvPr/>
          </p:nvSpPr>
          <p:spPr>
            <a:xfrm>
              <a:off x="8735161" y="227089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AC9FB7F-E5E8-B9F6-7E98-B9474FF7F479}"/>
                </a:ext>
              </a:extLst>
            </p:cNvPr>
            <p:cNvSpPr txBox="1"/>
            <p:nvPr/>
          </p:nvSpPr>
          <p:spPr>
            <a:xfrm>
              <a:off x="9390259" y="2270894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7B67EE5-FBC2-B318-011A-7606D8CB742F}"/>
                </a:ext>
              </a:extLst>
            </p:cNvPr>
            <p:cNvSpPr txBox="1"/>
            <p:nvPr/>
          </p:nvSpPr>
          <p:spPr>
            <a:xfrm>
              <a:off x="9974147" y="2281477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21A5348-F0BA-094D-78B6-B28556EB92B3}"/>
                </a:ext>
              </a:extLst>
            </p:cNvPr>
            <p:cNvSpPr txBox="1"/>
            <p:nvPr/>
          </p:nvSpPr>
          <p:spPr>
            <a:xfrm>
              <a:off x="10629244" y="2281477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F7A24E9-D2E7-2D43-7CD6-6B19D0375F8C}"/>
                </a:ext>
              </a:extLst>
            </p:cNvPr>
            <p:cNvSpPr txBox="1"/>
            <p:nvPr/>
          </p:nvSpPr>
          <p:spPr>
            <a:xfrm>
              <a:off x="6772700" y="28088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52E868B-B70A-ADF8-43BE-22D9090B6509}"/>
                </a:ext>
              </a:extLst>
            </p:cNvPr>
            <p:cNvSpPr txBox="1"/>
            <p:nvPr/>
          </p:nvSpPr>
          <p:spPr>
            <a:xfrm>
              <a:off x="6753996" y="325693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31C51AF-9BA1-5327-14E0-B653F639F37B}"/>
                </a:ext>
              </a:extLst>
            </p:cNvPr>
            <p:cNvSpPr txBox="1"/>
            <p:nvPr/>
          </p:nvSpPr>
          <p:spPr>
            <a:xfrm>
              <a:off x="6756224" y="366939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5E2F127-F5AF-2D27-31CC-66B787648922}"/>
                </a:ext>
              </a:extLst>
            </p:cNvPr>
            <p:cNvSpPr txBox="1"/>
            <p:nvPr/>
          </p:nvSpPr>
          <p:spPr>
            <a:xfrm>
              <a:off x="6770472" y="4092748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3B36E27-CC62-CDCC-F862-453DE5ED342D}"/>
                </a:ext>
              </a:extLst>
            </p:cNvPr>
            <p:cNvSpPr txBox="1"/>
            <p:nvPr/>
          </p:nvSpPr>
          <p:spPr>
            <a:xfrm>
              <a:off x="6745758" y="4488731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331AE6B-1C9E-75D2-5AFA-C7FE9DFAFD6D}"/>
                </a:ext>
              </a:extLst>
            </p:cNvPr>
            <p:cNvSpPr txBox="1"/>
            <p:nvPr/>
          </p:nvSpPr>
          <p:spPr>
            <a:xfrm>
              <a:off x="6776482" y="4903845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F6EB01E-2583-69A6-CAAF-F73D7530BFCF}"/>
              </a:ext>
            </a:extLst>
          </p:cNvPr>
          <p:cNvSpPr txBox="1"/>
          <p:nvPr/>
        </p:nvSpPr>
        <p:spPr>
          <a:xfrm>
            <a:off x="2231405" y="1024064"/>
            <a:ext cx="161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Graph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D110ECC-B1D9-8EE6-C1BA-9F03C933EDB4}"/>
              </a:ext>
            </a:extLst>
          </p:cNvPr>
          <p:cNvSpPr txBox="1"/>
          <p:nvPr/>
        </p:nvSpPr>
        <p:spPr>
          <a:xfrm>
            <a:off x="8704661" y="1042441"/>
            <a:ext cx="16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Residual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F6D7EA-2ABE-0053-F8F5-57EC5C9571BA}"/>
                  </a:ext>
                </a:extLst>
              </p:cNvPr>
              <p:cNvSpPr txBox="1"/>
              <p:nvPr/>
            </p:nvSpPr>
            <p:spPr>
              <a:xfrm>
                <a:off x="6800765" y="5280247"/>
                <a:ext cx="2419317" cy="141949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𝑚𝑎𝑥𝑓𝑙𝑜𝑤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F6D7EA-2ABE-0053-F8F5-57EC5C957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65" y="5280247"/>
                <a:ext cx="2419317" cy="1419491"/>
              </a:xfrm>
              <a:prstGeom prst="rect">
                <a:avLst/>
              </a:prstGeom>
              <a:blipFill>
                <a:blip r:embed="rId6"/>
                <a:stretch>
                  <a:fillRect l="-2604" b="-619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51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0" y="303472"/>
            <a:ext cx="9905998" cy="639176"/>
          </a:xfrm>
        </p:spPr>
        <p:txBody>
          <a:bodyPr/>
          <a:lstStyle/>
          <a:p>
            <a:pPr algn="ctr"/>
            <a:r>
              <a:rPr lang="en-US" dirty="0"/>
              <a:t>Flow networks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769709" y="6170565"/>
            <a:ext cx="6572208" cy="579099"/>
          </a:xfrm>
          <a:ln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What is the maximum flow you can send from s to t?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0DF75E4-B28A-191F-96EC-146E956FF35A}"/>
              </a:ext>
            </a:extLst>
          </p:cNvPr>
          <p:cNvSpPr txBox="1">
            <a:spLocks/>
          </p:cNvSpPr>
          <p:nvPr/>
        </p:nvSpPr>
        <p:spPr>
          <a:xfrm>
            <a:off x="968353" y="1201981"/>
            <a:ext cx="10255293" cy="102031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b="1" i="1" u="sng" dirty="0">
                <a:solidFill>
                  <a:schemeClr val="bg1"/>
                </a:solidFill>
              </a:rPr>
              <a:t>flow network </a:t>
            </a:r>
            <a:r>
              <a:rPr lang="en-US" dirty="0">
                <a:solidFill>
                  <a:schemeClr val="bg1"/>
                </a:solidFill>
              </a:rPr>
              <a:t>is a specialized directed graph with a single source and single sink (terminus). Each edge has a capacity of flow that can be carried on that edge.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CFAE365-D33D-70B2-6A31-8831CD5FAE42}"/>
              </a:ext>
            </a:extLst>
          </p:cNvPr>
          <p:cNvGrpSpPr/>
          <p:nvPr/>
        </p:nvGrpSpPr>
        <p:grpSpPr>
          <a:xfrm>
            <a:off x="4140000" y="2591938"/>
            <a:ext cx="3908818" cy="3233699"/>
            <a:chOff x="6398795" y="2667165"/>
            <a:chExt cx="3908818" cy="3233699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9D71430-CCF4-000F-50FF-C4746B4E9E5E}"/>
                </a:ext>
              </a:extLst>
            </p:cNvPr>
            <p:cNvCxnSpPr>
              <a:cxnSpLocks/>
              <a:stCxn id="3" idx="7"/>
              <a:endCxn id="6" idx="3"/>
            </p:cNvCxnSpPr>
            <p:nvPr/>
          </p:nvCxnSpPr>
          <p:spPr>
            <a:xfrm flipV="1">
              <a:off x="7015317" y="3283687"/>
              <a:ext cx="1026786" cy="664662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8FB9B0A-B0BE-ABC5-4F7C-BEEE33D34D26}"/>
                </a:ext>
              </a:extLst>
            </p:cNvPr>
            <p:cNvCxnSpPr>
              <a:cxnSpLocks/>
              <a:stCxn id="6" idx="4"/>
              <a:endCxn id="8" idx="0"/>
            </p:cNvCxnSpPr>
            <p:nvPr/>
          </p:nvCxnSpPr>
          <p:spPr>
            <a:xfrm>
              <a:off x="8297475" y="3389465"/>
              <a:ext cx="0" cy="1789099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1D87842-EAEF-9B2B-CCB0-F2CD1AB7E17D}"/>
                </a:ext>
              </a:extLst>
            </p:cNvPr>
            <p:cNvCxnSpPr>
              <a:cxnSpLocks/>
              <a:stCxn id="3" idx="5"/>
              <a:endCxn id="8" idx="1"/>
            </p:cNvCxnSpPr>
            <p:nvPr/>
          </p:nvCxnSpPr>
          <p:spPr>
            <a:xfrm>
              <a:off x="7015317" y="4459093"/>
              <a:ext cx="1026786" cy="825249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97A11C6-FFFE-076A-892E-C4E028ABA19A}"/>
                </a:ext>
              </a:extLst>
            </p:cNvPr>
            <p:cNvCxnSpPr>
              <a:cxnSpLocks/>
              <a:stCxn id="6" idx="5"/>
              <a:endCxn id="10" idx="1"/>
            </p:cNvCxnSpPr>
            <p:nvPr/>
          </p:nvCxnSpPr>
          <p:spPr>
            <a:xfrm>
              <a:off x="8552847" y="3283687"/>
              <a:ext cx="1138244" cy="656424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D0254F9-3695-279B-B9FE-C77D7AA3B646}"/>
                </a:ext>
              </a:extLst>
            </p:cNvPr>
            <p:cNvCxnSpPr>
              <a:cxnSpLocks/>
              <a:stCxn id="8" idx="7"/>
              <a:endCxn id="10" idx="3"/>
            </p:cNvCxnSpPr>
            <p:nvPr/>
          </p:nvCxnSpPr>
          <p:spPr>
            <a:xfrm flipV="1">
              <a:off x="8552847" y="4450855"/>
              <a:ext cx="1138244" cy="833487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113EE5E-761C-6648-DB35-5F54625966B3}"/>
                </a:ext>
              </a:extLst>
            </p:cNvPr>
            <p:cNvSpPr/>
            <p:nvPr/>
          </p:nvSpPr>
          <p:spPr>
            <a:xfrm>
              <a:off x="6398795" y="3842571"/>
              <a:ext cx="722300" cy="7223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BEE7582-178E-04E3-54A6-0A2049C63A2B}"/>
                </a:ext>
              </a:extLst>
            </p:cNvPr>
            <p:cNvSpPr/>
            <p:nvPr/>
          </p:nvSpPr>
          <p:spPr>
            <a:xfrm>
              <a:off x="7936325" y="2667165"/>
              <a:ext cx="722300" cy="7223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1A97A7C-7A77-3F4A-2002-D178EE9A899C}"/>
                </a:ext>
              </a:extLst>
            </p:cNvPr>
            <p:cNvSpPr/>
            <p:nvPr/>
          </p:nvSpPr>
          <p:spPr>
            <a:xfrm>
              <a:off x="7936325" y="5178564"/>
              <a:ext cx="722300" cy="7223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3B0E480-27CF-9638-CF99-A22DFD5B3B1D}"/>
                </a:ext>
              </a:extLst>
            </p:cNvPr>
            <p:cNvSpPr/>
            <p:nvPr/>
          </p:nvSpPr>
          <p:spPr>
            <a:xfrm>
              <a:off x="9585313" y="3834333"/>
              <a:ext cx="722300" cy="7223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A66FB1-9F57-2ABF-D70F-50C0A84671D4}"/>
                </a:ext>
              </a:extLst>
            </p:cNvPr>
            <p:cNvSpPr txBox="1"/>
            <p:nvPr/>
          </p:nvSpPr>
          <p:spPr>
            <a:xfrm>
              <a:off x="6873995" y="3285524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4/20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E997B76-E634-F1DE-7AAD-DB75CEAA5460}"/>
                </a:ext>
              </a:extLst>
            </p:cNvPr>
            <p:cNvSpPr txBox="1"/>
            <p:nvPr/>
          </p:nvSpPr>
          <p:spPr>
            <a:xfrm>
              <a:off x="7596328" y="3968563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2/30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348746-CDA0-31E5-5C73-2403FF3B74D2}"/>
                </a:ext>
              </a:extLst>
            </p:cNvPr>
            <p:cNvSpPr txBox="1"/>
            <p:nvPr/>
          </p:nvSpPr>
          <p:spPr>
            <a:xfrm>
              <a:off x="9040961" y="3217811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2/10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9EA06EE-9C48-9AE7-3763-E5D98418431F}"/>
                </a:ext>
              </a:extLst>
            </p:cNvPr>
            <p:cNvSpPr txBox="1"/>
            <p:nvPr/>
          </p:nvSpPr>
          <p:spPr>
            <a:xfrm>
              <a:off x="9040961" y="4882711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5/20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2062E2-9C2D-3EBF-50B7-0989C236AFD5}"/>
                </a:ext>
              </a:extLst>
            </p:cNvPr>
            <p:cNvSpPr txBox="1"/>
            <p:nvPr/>
          </p:nvSpPr>
          <p:spPr>
            <a:xfrm>
              <a:off x="6873995" y="4905798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3/10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7D67DA6-5DD9-6B3A-8885-C60927493A2B}"/>
              </a:ext>
            </a:extLst>
          </p:cNvPr>
          <p:cNvSpPr txBox="1"/>
          <p:nvPr/>
        </p:nvSpPr>
        <p:spPr>
          <a:xfrm>
            <a:off x="1421434" y="4594537"/>
            <a:ext cx="1527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Source node produces flow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0924F0-6AAC-4E26-1783-AFC279DD2381}"/>
              </a:ext>
            </a:extLst>
          </p:cNvPr>
          <p:cNvSpPr txBox="1"/>
          <p:nvPr/>
        </p:nvSpPr>
        <p:spPr>
          <a:xfrm>
            <a:off x="9494490" y="2953088"/>
            <a:ext cx="200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Sink (terminus) node consumes flow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A68C10B-1CCF-E19F-8255-38739D94D102}"/>
              </a:ext>
            </a:extLst>
          </p:cNvPr>
          <p:cNvCxnSpPr/>
          <p:nvPr/>
        </p:nvCxnSpPr>
        <p:spPr>
          <a:xfrm flipV="1">
            <a:off x="2875005" y="4262668"/>
            <a:ext cx="1070919" cy="41642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714568E-0D07-3B88-E9CC-86A332BD7A87}"/>
              </a:ext>
            </a:extLst>
          </p:cNvPr>
          <p:cNvCxnSpPr>
            <a:cxnSpLocks/>
          </p:cNvCxnSpPr>
          <p:nvPr/>
        </p:nvCxnSpPr>
        <p:spPr>
          <a:xfrm flipV="1">
            <a:off x="8279027" y="3396071"/>
            <a:ext cx="1337716" cy="49726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7F27860-2A68-9DDD-BD32-A43C36FECDEA}"/>
              </a:ext>
            </a:extLst>
          </p:cNvPr>
          <p:cNvSpPr txBox="1"/>
          <p:nvPr/>
        </p:nvSpPr>
        <p:spPr>
          <a:xfrm>
            <a:off x="8605435" y="4807484"/>
            <a:ext cx="2629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Each edge has a capacity (second number) and current flow (first number)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3B380C2-A3BC-E381-FAD0-8C9341B11926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7462160" y="5132969"/>
            <a:ext cx="1143275" cy="13618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49CDD-EA38-76D5-6927-02293CB65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E1E18-BCD0-F1E0-90CF-8C6D99DFA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734" y="101890"/>
            <a:ext cx="10092334" cy="700254"/>
          </a:xfrm>
        </p:spPr>
        <p:txBody>
          <a:bodyPr/>
          <a:lstStyle/>
          <a:p>
            <a:pPr algn="ctr"/>
            <a:r>
              <a:rPr lang="en-US" dirty="0"/>
              <a:t>Ford-Fulkerson Example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A276C54-67FB-8C9B-E82D-6458379DAC20}"/>
              </a:ext>
            </a:extLst>
          </p:cNvPr>
          <p:cNvGrpSpPr/>
          <p:nvPr/>
        </p:nvGrpSpPr>
        <p:grpSpPr>
          <a:xfrm>
            <a:off x="254271" y="1474079"/>
            <a:ext cx="5771396" cy="3109108"/>
            <a:chOff x="4604670" y="2546796"/>
            <a:chExt cx="5771396" cy="31091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BAFDF3-F5AD-9F9D-C5AD-B741B8391824}"/>
                </a:ext>
              </a:extLst>
            </p:cNvPr>
            <p:cNvGrpSpPr/>
            <p:nvPr/>
          </p:nvGrpSpPr>
          <p:grpSpPr>
            <a:xfrm>
              <a:off x="4604670" y="2546796"/>
              <a:ext cx="5638800" cy="2909286"/>
              <a:chOff x="990600" y="3017500"/>
              <a:chExt cx="4785705" cy="237813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5BDDA5F-5899-47F3-0F66-C4280DC029D1}"/>
                  </a:ext>
                </a:extLst>
              </p:cNvPr>
              <p:cNvCxnSpPr>
                <a:stCxn id="19" idx="2"/>
                <a:endCxn id="18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chemeClr val="accent5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47DED3E-1261-0B18-1198-2B5154C1EDFD}"/>
                  </a:ext>
                </a:extLst>
              </p:cNvPr>
              <p:cNvCxnSpPr>
                <a:stCxn id="21" idx="2"/>
                <a:endCxn id="19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C301219-19FC-59E9-7F26-12A42509A578}"/>
                  </a:ext>
                </a:extLst>
              </p:cNvPr>
              <p:cNvCxnSpPr>
                <a:stCxn id="20" idx="2"/>
                <a:endCxn id="18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02A368A-79EC-13BE-CCAA-FCB2461435A6}"/>
                  </a:ext>
                </a:extLst>
              </p:cNvPr>
              <p:cNvCxnSpPr>
                <a:stCxn id="20" idx="7"/>
                <a:endCxn id="21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CBAE632-6037-5E4A-6711-0F5B54485405}"/>
                  </a:ext>
                </a:extLst>
              </p:cNvPr>
              <p:cNvCxnSpPr>
                <a:stCxn id="20" idx="6"/>
                <a:endCxn id="23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chemeClr val="accent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3BE0E7F-02D9-A643-8CE9-91383D63FB83}"/>
                  </a:ext>
                </a:extLst>
              </p:cNvPr>
              <p:cNvCxnSpPr>
                <a:stCxn id="21" idx="5"/>
                <a:endCxn id="22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796BDA8-18B3-8EB2-BE48-EE444426BD23}"/>
                  </a:ext>
                </a:extLst>
              </p:cNvPr>
              <p:cNvCxnSpPr>
                <a:stCxn id="22" idx="3"/>
                <a:endCxn id="23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chemeClr val="accent5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97B066-2299-5E24-2EEA-769F19A05C34}"/>
                  </a:ext>
                </a:extLst>
              </p:cNvPr>
              <p:cNvSpPr txBox="1"/>
              <p:nvPr/>
            </p:nvSpPr>
            <p:spPr>
              <a:xfrm>
                <a:off x="2264889" y="3930036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AA0BF8-525E-4225-76C6-DDFF3926B9DB}"/>
                  </a:ext>
                </a:extLst>
              </p:cNvPr>
              <p:cNvSpPr txBox="1"/>
              <p:nvPr/>
            </p:nvSpPr>
            <p:spPr>
              <a:xfrm>
                <a:off x="1654944" y="3203721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7502E4-F3F3-E769-494E-F581C6FECCB8}"/>
                  </a:ext>
                </a:extLst>
              </p:cNvPr>
              <p:cNvSpPr txBox="1"/>
              <p:nvPr/>
            </p:nvSpPr>
            <p:spPr>
              <a:xfrm>
                <a:off x="3289892" y="50937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EF258B3-3C36-A258-E533-B1F4C3E1A3DB}"/>
                  </a:ext>
                </a:extLst>
              </p:cNvPr>
              <p:cNvCxnSpPr>
                <a:stCxn id="20" idx="0"/>
                <a:endCxn id="19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chemeClr val="accent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F90F3156-D57D-CDAD-62C9-AF75D39A10AD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F90F3156-D57D-CDAD-62C9-AF75D39A10A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68A93FD-E7A8-B871-ADDE-D7240C7AA450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6041C8E-7AB5-0096-15CB-FD7A3C660CD9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7605B20-96F5-5DC6-1111-2377267BB9A3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09FECCD2-B792-74F5-EA31-A242EBEFD5E6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09FECCD2-B792-74F5-EA31-A242EBEFD5E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4166ECC-5034-D72B-06A6-C0D1B76465AA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75499DC-E3AE-2DA0-F3CF-EBF9769F835B}"/>
                  </a:ext>
                </a:extLst>
              </p:cNvPr>
              <p:cNvCxnSpPr>
                <a:stCxn id="23" idx="0"/>
                <a:endCxn id="21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638618-FD3E-2466-7023-20C0764FD5C1}"/>
                  </a:ext>
                </a:extLst>
              </p:cNvPr>
              <p:cNvSpPr txBox="1"/>
              <p:nvPr/>
            </p:nvSpPr>
            <p:spPr>
              <a:xfrm>
                <a:off x="1702402" y="409385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7F850ED-6AA2-539D-1705-D7E366EEB15A}"/>
                  </a:ext>
                </a:extLst>
              </p:cNvPr>
              <p:cNvSpPr txBox="1"/>
              <p:nvPr/>
            </p:nvSpPr>
            <p:spPr>
              <a:xfrm>
                <a:off x="3314983" y="3017500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21A5326-DDF9-F632-EE0D-BFA8472A89EE}"/>
                  </a:ext>
                </a:extLst>
              </p:cNvPr>
              <p:cNvSpPr txBox="1"/>
              <p:nvPr/>
            </p:nvSpPr>
            <p:spPr>
              <a:xfrm>
                <a:off x="3161495" y="390446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F07012E-93B3-68EC-72EB-DB1DFBA89DDE}"/>
                  </a:ext>
                </a:extLst>
              </p:cNvPr>
              <p:cNvSpPr txBox="1"/>
              <p:nvPr/>
            </p:nvSpPr>
            <p:spPr>
              <a:xfrm>
                <a:off x="3877452" y="42430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F769C46-E63D-4CC5-E0CA-3C1A9B461B31}"/>
                  </a:ext>
                </a:extLst>
              </p:cNvPr>
              <p:cNvSpPr txBox="1"/>
              <p:nvPr/>
            </p:nvSpPr>
            <p:spPr>
              <a:xfrm>
                <a:off x="4827831" y="476150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610C3B5-FC6F-8BFD-F621-91AF5884F5A3}"/>
                  </a:ext>
                </a:extLst>
              </p:cNvPr>
              <p:cNvSpPr txBox="1"/>
              <p:nvPr/>
            </p:nvSpPr>
            <p:spPr>
              <a:xfrm>
                <a:off x="4777541" y="3438574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1777843-9D30-4F8B-E173-AA5982FEC258}"/>
                </a:ext>
              </a:extLst>
            </p:cNvPr>
            <p:cNvSpPr txBox="1"/>
            <p:nvPr/>
          </p:nvSpPr>
          <p:spPr>
            <a:xfrm>
              <a:off x="8824487" y="5286572"/>
              <a:ext cx="15515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Flow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Capacity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FB6255C-1A9E-EEBB-32E7-C0712BB4B364}"/>
              </a:ext>
            </a:extLst>
          </p:cNvPr>
          <p:cNvGrpSpPr/>
          <p:nvPr/>
        </p:nvGrpSpPr>
        <p:grpSpPr>
          <a:xfrm>
            <a:off x="7141177" y="1351647"/>
            <a:ext cx="4467485" cy="3156171"/>
            <a:chOff x="6745758" y="2270894"/>
            <a:chExt cx="4467485" cy="31561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6A68963-6669-DEB2-9021-D673BC438491}"/>
                    </a:ext>
                  </a:extLst>
                </p:cNvPr>
                <p:cNvSpPr txBox="1"/>
                <p:nvPr/>
              </p:nvSpPr>
              <p:spPr>
                <a:xfrm>
                  <a:off x="7255391" y="2920349"/>
                  <a:ext cx="3957852" cy="23994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6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6A68963-6669-DEB2-9021-D673BC4384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391" y="2920349"/>
                  <a:ext cx="3957852" cy="2399439"/>
                </a:xfrm>
                <a:prstGeom prst="rect">
                  <a:avLst/>
                </a:prstGeom>
                <a:blipFill>
                  <a:blip r:embed="rId5"/>
                  <a:stretch>
                    <a:fillRect t="-526" b="-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0FAC458-7EDC-4D0A-06D4-19418459ADD5}"/>
                </a:ext>
              </a:extLst>
            </p:cNvPr>
            <p:cNvSpPr txBox="1"/>
            <p:nvPr/>
          </p:nvSpPr>
          <p:spPr>
            <a:xfrm>
              <a:off x="7523820" y="22735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632F11-ACDF-5634-8BDB-65DA38A3C219}"/>
                </a:ext>
              </a:extLst>
            </p:cNvPr>
            <p:cNvSpPr txBox="1"/>
            <p:nvPr/>
          </p:nvSpPr>
          <p:spPr>
            <a:xfrm>
              <a:off x="8104777" y="227356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DCB22A4-ABA3-54B3-1E6D-8B9DC73F12AE}"/>
                </a:ext>
              </a:extLst>
            </p:cNvPr>
            <p:cNvSpPr txBox="1"/>
            <p:nvPr/>
          </p:nvSpPr>
          <p:spPr>
            <a:xfrm>
              <a:off x="8735161" y="227089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753A105-CF12-017B-440F-42708FBC1111}"/>
                </a:ext>
              </a:extLst>
            </p:cNvPr>
            <p:cNvSpPr txBox="1"/>
            <p:nvPr/>
          </p:nvSpPr>
          <p:spPr>
            <a:xfrm>
              <a:off x="9390259" y="2270894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723F7A8-7A59-CE1F-29E1-7E92F6F94ED5}"/>
                </a:ext>
              </a:extLst>
            </p:cNvPr>
            <p:cNvSpPr txBox="1"/>
            <p:nvPr/>
          </p:nvSpPr>
          <p:spPr>
            <a:xfrm>
              <a:off x="9974147" y="2281477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58D57BD-716C-487D-147D-B214C82B8C15}"/>
                </a:ext>
              </a:extLst>
            </p:cNvPr>
            <p:cNvSpPr txBox="1"/>
            <p:nvPr/>
          </p:nvSpPr>
          <p:spPr>
            <a:xfrm>
              <a:off x="10629244" y="2281477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3C3796D-C4F9-8314-7E63-3D5216D5EC8B}"/>
                </a:ext>
              </a:extLst>
            </p:cNvPr>
            <p:cNvSpPr txBox="1"/>
            <p:nvPr/>
          </p:nvSpPr>
          <p:spPr>
            <a:xfrm>
              <a:off x="6772700" y="28088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32C77F1-81B9-04FC-D56D-06AE12DAC9F9}"/>
                </a:ext>
              </a:extLst>
            </p:cNvPr>
            <p:cNvSpPr txBox="1"/>
            <p:nvPr/>
          </p:nvSpPr>
          <p:spPr>
            <a:xfrm>
              <a:off x="6753996" y="325693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4CC526E-46AB-C2F1-C06A-4F1D2F03F71C}"/>
                </a:ext>
              </a:extLst>
            </p:cNvPr>
            <p:cNvSpPr txBox="1"/>
            <p:nvPr/>
          </p:nvSpPr>
          <p:spPr>
            <a:xfrm>
              <a:off x="6756224" y="366939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00236E1-47E3-A863-1502-49F40F13EB98}"/>
                </a:ext>
              </a:extLst>
            </p:cNvPr>
            <p:cNvSpPr txBox="1"/>
            <p:nvPr/>
          </p:nvSpPr>
          <p:spPr>
            <a:xfrm>
              <a:off x="6770472" y="4092748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DE8B704-BF53-CFBB-23B4-86E245DA4CCF}"/>
                </a:ext>
              </a:extLst>
            </p:cNvPr>
            <p:cNvSpPr txBox="1"/>
            <p:nvPr/>
          </p:nvSpPr>
          <p:spPr>
            <a:xfrm>
              <a:off x="6745758" y="4488731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07463B2-46E7-FDC9-C467-1AFC97CF9E70}"/>
                </a:ext>
              </a:extLst>
            </p:cNvPr>
            <p:cNvSpPr txBox="1"/>
            <p:nvPr/>
          </p:nvSpPr>
          <p:spPr>
            <a:xfrm>
              <a:off x="6776482" y="4903845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908ECEE-3E59-4CED-6418-030FD9A3ED9D}"/>
              </a:ext>
            </a:extLst>
          </p:cNvPr>
          <p:cNvSpPr txBox="1"/>
          <p:nvPr/>
        </p:nvSpPr>
        <p:spPr>
          <a:xfrm>
            <a:off x="2231405" y="1024064"/>
            <a:ext cx="161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Graph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30682AC-3BB3-F891-0CA3-6276A47C94F7}"/>
              </a:ext>
            </a:extLst>
          </p:cNvPr>
          <p:cNvSpPr txBox="1"/>
          <p:nvPr/>
        </p:nvSpPr>
        <p:spPr>
          <a:xfrm>
            <a:off x="8704661" y="1042441"/>
            <a:ext cx="16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Residual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220C3B-F504-CD4D-D3BE-13C0702AE0C7}"/>
                  </a:ext>
                </a:extLst>
              </p:cNvPr>
              <p:cNvSpPr txBox="1"/>
              <p:nvPr/>
            </p:nvSpPr>
            <p:spPr>
              <a:xfrm>
                <a:off x="6800765" y="5280247"/>
                <a:ext cx="2419317" cy="141949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𝑚𝑎𝑥𝑓𝑙𝑜𝑤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220C3B-F504-CD4D-D3BE-13C0702AE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65" y="5280247"/>
                <a:ext cx="2419317" cy="1419491"/>
              </a:xfrm>
              <a:prstGeom prst="rect">
                <a:avLst/>
              </a:prstGeom>
              <a:blipFill>
                <a:blip r:embed="rId6"/>
                <a:stretch>
                  <a:fillRect l="-2604" b="-619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072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1FEFF-013C-ECC1-0DF8-587A6939B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2CFD0-AF0C-B2C9-9136-D29020A0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734" y="101890"/>
            <a:ext cx="10092334" cy="700254"/>
          </a:xfrm>
        </p:spPr>
        <p:txBody>
          <a:bodyPr/>
          <a:lstStyle/>
          <a:p>
            <a:pPr algn="ctr"/>
            <a:r>
              <a:rPr lang="en-US" dirty="0"/>
              <a:t>Ford-Fulkerson Example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2EAE7A-D4B1-AD02-366D-6E2678FD74EA}"/>
              </a:ext>
            </a:extLst>
          </p:cNvPr>
          <p:cNvGrpSpPr/>
          <p:nvPr/>
        </p:nvGrpSpPr>
        <p:grpSpPr>
          <a:xfrm>
            <a:off x="254271" y="1474079"/>
            <a:ext cx="5771396" cy="3109108"/>
            <a:chOff x="4604670" y="2546796"/>
            <a:chExt cx="5771396" cy="31091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465D5AE-911E-8058-1772-71F8F36E26B1}"/>
                </a:ext>
              </a:extLst>
            </p:cNvPr>
            <p:cNvGrpSpPr/>
            <p:nvPr/>
          </p:nvGrpSpPr>
          <p:grpSpPr>
            <a:xfrm>
              <a:off x="4604670" y="2546796"/>
              <a:ext cx="5638800" cy="2909286"/>
              <a:chOff x="990600" y="3017500"/>
              <a:chExt cx="4785705" cy="237813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0D13959C-041B-9023-C15D-33D3C6A7BAF8}"/>
                  </a:ext>
                </a:extLst>
              </p:cNvPr>
              <p:cNvCxnSpPr>
                <a:stCxn id="19" idx="2"/>
                <a:endCxn id="18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47832A0A-DA74-740B-E078-AE5DF441D88B}"/>
                  </a:ext>
                </a:extLst>
              </p:cNvPr>
              <p:cNvCxnSpPr>
                <a:stCxn id="21" idx="2"/>
                <a:endCxn id="19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EAA487A-FFF4-F357-162C-BA3AFD704015}"/>
                  </a:ext>
                </a:extLst>
              </p:cNvPr>
              <p:cNvCxnSpPr>
                <a:stCxn id="20" idx="2"/>
                <a:endCxn id="18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B59E88C-4584-F1B1-92EE-8C291DCF013A}"/>
                  </a:ext>
                </a:extLst>
              </p:cNvPr>
              <p:cNvCxnSpPr>
                <a:stCxn id="20" idx="7"/>
                <a:endCxn id="21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A213109-0205-6CDA-555E-124FF53DC1BF}"/>
                  </a:ext>
                </a:extLst>
              </p:cNvPr>
              <p:cNvCxnSpPr>
                <a:stCxn id="20" idx="6"/>
                <a:endCxn id="23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B35B53E-E1A7-B845-2E1C-D996ED76AE7D}"/>
                  </a:ext>
                </a:extLst>
              </p:cNvPr>
              <p:cNvCxnSpPr>
                <a:stCxn id="21" idx="5"/>
                <a:endCxn id="22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69238C6-6868-D2E1-5456-87D5ED9EC3EB}"/>
                  </a:ext>
                </a:extLst>
              </p:cNvPr>
              <p:cNvCxnSpPr>
                <a:stCxn id="22" idx="3"/>
                <a:endCxn id="23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2261CD-87BC-37EC-7B1B-DC4285000C0F}"/>
                  </a:ext>
                </a:extLst>
              </p:cNvPr>
              <p:cNvSpPr txBox="1"/>
              <p:nvPr/>
            </p:nvSpPr>
            <p:spPr>
              <a:xfrm>
                <a:off x="2264889" y="3930036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6200D3-7F3D-7ADB-99E1-E2C96F655377}"/>
                  </a:ext>
                </a:extLst>
              </p:cNvPr>
              <p:cNvSpPr txBox="1"/>
              <p:nvPr/>
            </p:nvSpPr>
            <p:spPr>
              <a:xfrm>
                <a:off x="1654944" y="3203721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EC8E1B-87D4-B921-10CE-9A69C6C5AE2F}"/>
                  </a:ext>
                </a:extLst>
              </p:cNvPr>
              <p:cNvSpPr txBox="1"/>
              <p:nvPr/>
            </p:nvSpPr>
            <p:spPr>
              <a:xfrm>
                <a:off x="3289892" y="50937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9ADAECB-8BF5-5DB5-0E96-927434A51DE0}"/>
                  </a:ext>
                </a:extLst>
              </p:cNvPr>
              <p:cNvCxnSpPr>
                <a:stCxn id="20" idx="0"/>
                <a:endCxn id="19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D84730FA-4A6E-CC35-B9D3-4D89AC6E7870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D84730FA-4A6E-CC35-B9D3-4D89AC6E787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87F386E-D765-CA2D-3BD1-AA70E6F2FBA8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18E6008-6F8B-247E-11A2-1208A0CE0719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682D8F6-8525-5F55-80E7-032AFF17D41D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A3CFE3DE-C771-BB45-A0B9-75E77D6140CF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A3CFE3DE-C771-BB45-A0B9-75E77D6140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79D5ED4-B053-55A9-FF7B-BE50DAF316A0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8B3E319-2C0A-A561-E4C9-C57607783CB2}"/>
                  </a:ext>
                </a:extLst>
              </p:cNvPr>
              <p:cNvCxnSpPr>
                <a:stCxn id="23" idx="0"/>
                <a:endCxn id="21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FEEEA6-3547-4136-CCCD-3B2A5F82DA80}"/>
                  </a:ext>
                </a:extLst>
              </p:cNvPr>
              <p:cNvSpPr txBox="1"/>
              <p:nvPr/>
            </p:nvSpPr>
            <p:spPr>
              <a:xfrm>
                <a:off x="1702402" y="409385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DDC1B6-8FE4-0063-6800-15C50CD2B5E9}"/>
                  </a:ext>
                </a:extLst>
              </p:cNvPr>
              <p:cNvSpPr txBox="1"/>
              <p:nvPr/>
            </p:nvSpPr>
            <p:spPr>
              <a:xfrm>
                <a:off x="3314983" y="3017500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DF74DA3-934D-5674-B165-9CC133ACD306}"/>
                  </a:ext>
                </a:extLst>
              </p:cNvPr>
              <p:cNvSpPr txBox="1"/>
              <p:nvPr/>
            </p:nvSpPr>
            <p:spPr>
              <a:xfrm>
                <a:off x="3161495" y="390446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BF7EB20-4716-18C7-2B2D-077CCA88C8CE}"/>
                  </a:ext>
                </a:extLst>
              </p:cNvPr>
              <p:cNvSpPr txBox="1"/>
              <p:nvPr/>
            </p:nvSpPr>
            <p:spPr>
              <a:xfrm>
                <a:off x="3877452" y="42430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542E269-3EDC-3826-0B52-AE749E5A6CC1}"/>
                  </a:ext>
                </a:extLst>
              </p:cNvPr>
              <p:cNvSpPr txBox="1"/>
              <p:nvPr/>
            </p:nvSpPr>
            <p:spPr>
              <a:xfrm>
                <a:off x="4827831" y="476150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BB7172D-832C-450D-BC56-18166D90E9C4}"/>
                  </a:ext>
                </a:extLst>
              </p:cNvPr>
              <p:cNvSpPr txBox="1"/>
              <p:nvPr/>
            </p:nvSpPr>
            <p:spPr>
              <a:xfrm>
                <a:off x="4777541" y="3438574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E91F32-DD01-C22B-1E09-3C7E87D98373}"/>
                </a:ext>
              </a:extLst>
            </p:cNvPr>
            <p:cNvSpPr txBox="1"/>
            <p:nvPr/>
          </p:nvSpPr>
          <p:spPr>
            <a:xfrm>
              <a:off x="8824487" y="5286572"/>
              <a:ext cx="15515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Flow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Capacity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7ACB8FB-5BA8-1C23-D46D-A21CC1192A34}"/>
              </a:ext>
            </a:extLst>
          </p:cNvPr>
          <p:cNvGrpSpPr/>
          <p:nvPr/>
        </p:nvGrpSpPr>
        <p:grpSpPr>
          <a:xfrm>
            <a:off x="7141177" y="1351647"/>
            <a:ext cx="4467485" cy="3156171"/>
            <a:chOff x="6745758" y="2270894"/>
            <a:chExt cx="4467485" cy="315617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EC6666F-CF5D-C64B-6377-1BBA8E8EABE3}"/>
                    </a:ext>
                  </a:extLst>
                </p:cNvPr>
                <p:cNvSpPr txBox="1"/>
                <p:nvPr/>
              </p:nvSpPr>
              <p:spPr>
                <a:xfrm>
                  <a:off x="7255391" y="2920349"/>
                  <a:ext cx="3957852" cy="23994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6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EC6666F-CF5D-C64B-6377-1BBA8E8EAB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391" y="2920349"/>
                  <a:ext cx="3957852" cy="2399439"/>
                </a:xfrm>
                <a:prstGeom prst="rect">
                  <a:avLst/>
                </a:prstGeom>
                <a:blipFill>
                  <a:blip r:embed="rId5"/>
                  <a:stretch>
                    <a:fillRect t="-526" b="-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BF7C0D1-4BAE-EA6B-0942-84514ABDE56A}"/>
                </a:ext>
              </a:extLst>
            </p:cNvPr>
            <p:cNvSpPr txBox="1"/>
            <p:nvPr/>
          </p:nvSpPr>
          <p:spPr>
            <a:xfrm>
              <a:off x="7523820" y="22735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92C18AB-35EE-9E3D-D9FF-5A0967D46804}"/>
                </a:ext>
              </a:extLst>
            </p:cNvPr>
            <p:cNvSpPr txBox="1"/>
            <p:nvPr/>
          </p:nvSpPr>
          <p:spPr>
            <a:xfrm>
              <a:off x="8104777" y="227356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3C2EC7-6247-63CD-77BB-7967E58A25B8}"/>
                </a:ext>
              </a:extLst>
            </p:cNvPr>
            <p:cNvSpPr txBox="1"/>
            <p:nvPr/>
          </p:nvSpPr>
          <p:spPr>
            <a:xfrm>
              <a:off x="8735161" y="227089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4AFECFD-D733-AF36-58F6-ACBA91E3D841}"/>
                </a:ext>
              </a:extLst>
            </p:cNvPr>
            <p:cNvSpPr txBox="1"/>
            <p:nvPr/>
          </p:nvSpPr>
          <p:spPr>
            <a:xfrm>
              <a:off x="9390259" y="2270894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0799C67-8D1E-A87B-635E-97A8D00C2BA6}"/>
                </a:ext>
              </a:extLst>
            </p:cNvPr>
            <p:cNvSpPr txBox="1"/>
            <p:nvPr/>
          </p:nvSpPr>
          <p:spPr>
            <a:xfrm>
              <a:off x="9974147" y="2281477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0E06DD7-41BC-E3ED-6F34-D74144AB020B}"/>
                </a:ext>
              </a:extLst>
            </p:cNvPr>
            <p:cNvSpPr txBox="1"/>
            <p:nvPr/>
          </p:nvSpPr>
          <p:spPr>
            <a:xfrm>
              <a:off x="10629244" y="2281477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D0D476A-632D-DE8B-6596-7EC8CE0E4200}"/>
                </a:ext>
              </a:extLst>
            </p:cNvPr>
            <p:cNvSpPr txBox="1"/>
            <p:nvPr/>
          </p:nvSpPr>
          <p:spPr>
            <a:xfrm>
              <a:off x="6772700" y="28088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0252F3E-A011-C5E2-18BA-1B891CAC54F0}"/>
                </a:ext>
              </a:extLst>
            </p:cNvPr>
            <p:cNvSpPr txBox="1"/>
            <p:nvPr/>
          </p:nvSpPr>
          <p:spPr>
            <a:xfrm>
              <a:off x="6753996" y="325693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173C411-F0E6-BDF4-D20E-D5436BE080B3}"/>
                </a:ext>
              </a:extLst>
            </p:cNvPr>
            <p:cNvSpPr txBox="1"/>
            <p:nvPr/>
          </p:nvSpPr>
          <p:spPr>
            <a:xfrm>
              <a:off x="6756224" y="366939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9782149-AE00-9E0A-AA93-6A4F08B99300}"/>
                </a:ext>
              </a:extLst>
            </p:cNvPr>
            <p:cNvSpPr txBox="1"/>
            <p:nvPr/>
          </p:nvSpPr>
          <p:spPr>
            <a:xfrm>
              <a:off x="6770472" y="4092748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C2A1886-D9BB-7EA1-89AD-7E6A23D5C2A3}"/>
                </a:ext>
              </a:extLst>
            </p:cNvPr>
            <p:cNvSpPr txBox="1"/>
            <p:nvPr/>
          </p:nvSpPr>
          <p:spPr>
            <a:xfrm>
              <a:off x="6745758" y="4488731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318CCC8-FCBB-F8CF-DB43-45E6243648C5}"/>
                </a:ext>
              </a:extLst>
            </p:cNvPr>
            <p:cNvSpPr txBox="1"/>
            <p:nvPr/>
          </p:nvSpPr>
          <p:spPr>
            <a:xfrm>
              <a:off x="6776482" y="4903845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BB5B22B-AC08-812E-0B81-0AA2BD2B85F3}"/>
              </a:ext>
            </a:extLst>
          </p:cNvPr>
          <p:cNvSpPr txBox="1"/>
          <p:nvPr/>
        </p:nvSpPr>
        <p:spPr>
          <a:xfrm>
            <a:off x="2231405" y="1024064"/>
            <a:ext cx="161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Graph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CD0548-3575-A7E0-05DA-43A07C8FD174}"/>
              </a:ext>
            </a:extLst>
          </p:cNvPr>
          <p:cNvSpPr txBox="1"/>
          <p:nvPr/>
        </p:nvSpPr>
        <p:spPr>
          <a:xfrm>
            <a:off x="8704661" y="1042441"/>
            <a:ext cx="16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Residual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E0C5CA-52B7-1CDA-5D55-B7F3887653DA}"/>
                  </a:ext>
                </a:extLst>
              </p:cNvPr>
              <p:cNvSpPr txBox="1"/>
              <p:nvPr/>
            </p:nvSpPr>
            <p:spPr>
              <a:xfrm>
                <a:off x="6800765" y="5280247"/>
                <a:ext cx="2419317" cy="141949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𝑚𝑎𝑥𝑓𝑙𝑜𝑤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E0C5CA-52B7-1CDA-5D55-B7F388765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65" y="5280247"/>
                <a:ext cx="2419317" cy="1419491"/>
              </a:xfrm>
              <a:prstGeom prst="rect">
                <a:avLst/>
              </a:prstGeom>
              <a:blipFill>
                <a:blip r:embed="rId6"/>
                <a:stretch>
                  <a:fillRect l="-2604" b="-619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776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A15B8-643E-DA23-EC9A-9F07AE3EE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2EB86-CDD8-9DCF-FB56-AEF31D1B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734" y="101890"/>
            <a:ext cx="10092334" cy="700254"/>
          </a:xfrm>
        </p:spPr>
        <p:txBody>
          <a:bodyPr/>
          <a:lstStyle/>
          <a:p>
            <a:pPr algn="ctr"/>
            <a:r>
              <a:rPr lang="en-US" dirty="0"/>
              <a:t>Ford-Fulkerson Example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8A14F32-7AC4-A3EB-D1C5-19AF1FF030B8}"/>
              </a:ext>
            </a:extLst>
          </p:cNvPr>
          <p:cNvGrpSpPr/>
          <p:nvPr/>
        </p:nvGrpSpPr>
        <p:grpSpPr>
          <a:xfrm>
            <a:off x="254271" y="1474079"/>
            <a:ext cx="5771396" cy="3109108"/>
            <a:chOff x="4604670" y="2546796"/>
            <a:chExt cx="5771396" cy="31091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B064E55-6876-2F65-17DD-9E57286D902D}"/>
                </a:ext>
              </a:extLst>
            </p:cNvPr>
            <p:cNvGrpSpPr/>
            <p:nvPr/>
          </p:nvGrpSpPr>
          <p:grpSpPr>
            <a:xfrm>
              <a:off x="4604670" y="2546796"/>
              <a:ext cx="5638800" cy="2909286"/>
              <a:chOff x="990600" y="3017500"/>
              <a:chExt cx="4785705" cy="237813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1254C10-0F3F-7417-E7A5-0BFE174926CB}"/>
                  </a:ext>
                </a:extLst>
              </p:cNvPr>
              <p:cNvCxnSpPr>
                <a:stCxn id="19" idx="2"/>
                <a:endCxn id="18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9F4EBB9-E881-DA58-0919-285C4D6EA30E}"/>
                  </a:ext>
                </a:extLst>
              </p:cNvPr>
              <p:cNvCxnSpPr>
                <a:stCxn id="21" idx="2"/>
                <a:endCxn id="19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06E4D6D-4267-952F-DB1F-B7B2EC2B48A0}"/>
                  </a:ext>
                </a:extLst>
              </p:cNvPr>
              <p:cNvCxnSpPr>
                <a:stCxn id="20" idx="2"/>
                <a:endCxn id="18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8B94793-883E-EAB1-50A1-9DB75E6757BE}"/>
                  </a:ext>
                </a:extLst>
              </p:cNvPr>
              <p:cNvCxnSpPr>
                <a:stCxn id="20" idx="7"/>
                <a:endCxn id="21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5B8E1EB-AC3D-29FF-C789-A23F4827EA93}"/>
                  </a:ext>
                </a:extLst>
              </p:cNvPr>
              <p:cNvCxnSpPr>
                <a:stCxn id="20" idx="6"/>
                <a:endCxn id="23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E29A9DF-58A6-BCDF-B502-227915AF4B9F}"/>
                  </a:ext>
                </a:extLst>
              </p:cNvPr>
              <p:cNvCxnSpPr>
                <a:stCxn id="21" idx="5"/>
                <a:endCxn id="22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15A64F9-1C7E-F035-BC67-B6E78EF77C12}"/>
                  </a:ext>
                </a:extLst>
              </p:cNvPr>
              <p:cNvCxnSpPr>
                <a:stCxn id="22" idx="3"/>
                <a:endCxn id="23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1F7280-712B-841C-3A43-EB41221446FA}"/>
                  </a:ext>
                </a:extLst>
              </p:cNvPr>
              <p:cNvSpPr txBox="1"/>
              <p:nvPr/>
            </p:nvSpPr>
            <p:spPr>
              <a:xfrm>
                <a:off x="2264889" y="3930036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840F459-6A38-3569-3DE2-791A82AF9CBE}"/>
                  </a:ext>
                </a:extLst>
              </p:cNvPr>
              <p:cNvSpPr txBox="1"/>
              <p:nvPr/>
            </p:nvSpPr>
            <p:spPr>
              <a:xfrm>
                <a:off x="1654944" y="3203721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BD4468-CDAA-1871-E3F4-5675B65E0DF2}"/>
                  </a:ext>
                </a:extLst>
              </p:cNvPr>
              <p:cNvSpPr txBox="1"/>
              <p:nvPr/>
            </p:nvSpPr>
            <p:spPr>
              <a:xfrm>
                <a:off x="3289892" y="50937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F3B8B5D-45E1-2D91-A3FD-DDC0E68685B1}"/>
                  </a:ext>
                </a:extLst>
              </p:cNvPr>
              <p:cNvCxnSpPr>
                <a:stCxn id="20" idx="0"/>
                <a:endCxn id="19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6665EF2B-44A9-9617-1184-C1358A4ACC66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6665EF2B-44A9-9617-1184-C1358A4ACC6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1C023D5-EB65-C753-C241-306E8867A500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5C8C61A-2CEA-F183-DB48-E687BEE0BE81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CB88808-5B9E-4B87-DC50-8B3D9147420D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5BE85FB2-6E79-7D37-7A57-7C0EFD11652B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5BE85FB2-6E79-7D37-7A57-7C0EFD11652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FD2B1BE-8745-3E1A-5CB9-A3DE4CF2447C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7AA585A-7303-4532-60BF-B289D196F6B2}"/>
                  </a:ext>
                </a:extLst>
              </p:cNvPr>
              <p:cNvCxnSpPr>
                <a:stCxn id="23" idx="0"/>
                <a:endCxn id="21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256600C-53DE-B171-8015-AB0B8B63EFEA}"/>
                  </a:ext>
                </a:extLst>
              </p:cNvPr>
              <p:cNvSpPr txBox="1"/>
              <p:nvPr/>
            </p:nvSpPr>
            <p:spPr>
              <a:xfrm>
                <a:off x="1702402" y="409385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C5A4BC6-C84D-F853-C697-ADC1B50FF853}"/>
                  </a:ext>
                </a:extLst>
              </p:cNvPr>
              <p:cNvSpPr txBox="1"/>
              <p:nvPr/>
            </p:nvSpPr>
            <p:spPr>
              <a:xfrm>
                <a:off x="3314983" y="3017500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A3395E-3466-0A10-1B82-FBF68A8E8751}"/>
                  </a:ext>
                </a:extLst>
              </p:cNvPr>
              <p:cNvSpPr txBox="1"/>
              <p:nvPr/>
            </p:nvSpPr>
            <p:spPr>
              <a:xfrm>
                <a:off x="3161495" y="390446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26FDEB1-D53E-3DD5-985A-34B14B660379}"/>
                  </a:ext>
                </a:extLst>
              </p:cNvPr>
              <p:cNvSpPr txBox="1"/>
              <p:nvPr/>
            </p:nvSpPr>
            <p:spPr>
              <a:xfrm>
                <a:off x="3877452" y="42430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6F2D49B-E24A-EF56-4A0C-DEDE7A374E99}"/>
                  </a:ext>
                </a:extLst>
              </p:cNvPr>
              <p:cNvSpPr txBox="1"/>
              <p:nvPr/>
            </p:nvSpPr>
            <p:spPr>
              <a:xfrm>
                <a:off x="4827831" y="476150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C61D6F-CFA1-EAA2-AA97-1F49684AC644}"/>
                  </a:ext>
                </a:extLst>
              </p:cNvPr>
              <p:cNvSpPr txBox="1"/>
              <p:nvPr/>
            </p:nvSpPr>
            <p:spPr>
              <a:xfrm>
                <a:off x="4777541" y="3438574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C51859E-8EC1-077D-42DC-8BE873B5750E}"/>
                </a:ext>
              </a:extLst>
            </p:cNvPr>
            <p:cNvSpPr txBox="1"/>
            <p:nvPr/>
          </p:nvSpPr>
          <p:spPr>
            <a:xfrm>
              <a:off x="8824487" y="5286572"/>
              <a:ext cx="15515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Flow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Capacity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9CA0C71-3A60-75BB-9F88-2FEC73D2B17B}"/>
              </a:ext>
            </a:extLst>
          </p:cNvPr>
          <p:cNvGrpSpPr/>
          <p:nvPr/>
        </p:nvGrpSpPr>
        <p:grpSpPr>
          <a:xfrm>
            <a:off x="7141177" y="1351647"/>
            <a:ext cx="4467485" cy="3156171"/>
            <a:chOff x="6745758" y="2270894"/>
            <a:chExt cx="4467485" cy="315617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68D788A-BD55-74E9-0AFE-1BC23735AC3C}"/>
                    </a:ext>
                  </a:extLst>
                </p:cNvPr>
                <p:cNvSpPr txBox="1"/>
                <p:nvPr/>
              </p:nvSpPr>
              <p:spPr>
                <a:xfrm>
                  <a:off x="7255391" y="2920349"/>
                  <a:ext cx="3957852" cy="23994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6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68D788A-BD55-74E9-0AFE-1BC23735AC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391" y="2920349"/>
                  <a:ext cx="3957852" cy="2399439"/>
                </a:xfrm>
                <a:prstGeom prst="rect">
                  <a:avLst/>
                </a:prstGeom>
                <a:blipFill>
                  <a:blip r:embed="rId5"/>
                  <a:stretch>
                    <a:fillRect t="-526" b="-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02FD652-29B9-A944-6845-815F8CCB25DA}"/>
                </a:ext>
              </a:extLst>
            </p:cNvPr>
            <p:cNvSpPr txBox="1"/>
            <p:nvPr/>
          </p:nvSpPr>
          <p:spPr>
            <a:xfrm>
              <a:off x="7523820" y="22735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BFCD77-88D8-390D-9B41-A0438D0F36F1}"/>
                </a:ext>
              </a:extLst>
            </p:cNvPr>
            <p:cNvSpPr txBox="1"/>
            <p:nvPr/>
          </p:nvSpPr>
          <p:spPr>
            <a:xfrm>
              <a:off x="8104777" y="227356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FCBEBC3-3BC4-3104-CE36-BECCED6AC5AC}"/>
                </a:ext>
              </a:extLst>
            </p:cNvPr>
            <p:cNvSpPr txBox="1"/>
            <p:nvPr/>
          </p:nvSpPr>
          <p:spPr>
            <a:xfrm>
              <a:off x="8735161" y="227089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7E8D84C-1124-FD3A-CD33-507678621062}"/>
                </a:ext>
              </a:extLst>
            </p:cNvPr>
            <p:cNvSpPr txBox="1"/>
            <p:nvPr/>
          </p:nvSpPr>
          <p:spPr>
            <a:xfrm>
              <a:off x="9390259" y="2270894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EFEC880-16DD-A304-B22E-DB11DAB58228}"/>
                </a:ext>
              </a:extLst>
            </p:cNvPr>
            <p:cNvSpPr txBox="1"/>
            <p:nvPr/>
          </p:nvSpPr>
          <p:spPr>
            <a:xfrm>
              <a:off x="9974147" y="2281477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5F9783-1F8C-B213-256D-21DDB2C1E426}"/>
                </a:ext>
              </a:extLst>
            </p:cNvPr>
            <p:cNvSpPr txBox="1"/>
            <p:nvPr/>
          </p:nvSpPr>
          <p:spPr>
            <a:xfrm>
              <a:off x="10629244" y="2281477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37EB4B0-B451-BDDB-20BD-E9F6CA50E13D}"/>
                </a:ext>
              </a:extLst>
            </p:cNvPr>
            <p:cNvSpPr txBox="1"/>
            <p:nvPr/>
          </p:nvSpPr>
          <p:spPr>
            <a:xfrm>
              <a:off x="6772700" y="28088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552EF6-8C8A-0D12-294B-F373B842AA2D}"/>
                </a:ext>
              </a:extLst>
            </p:cNvPr>
            <p:cNvSpPr txBox="1"/>
            <p:nvPr/>
          </p:nvSpPr>
          <p:spPr>
            <a:xfrm>
              <a:off x="6753996" y="325693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72D99E-FE8D-E3B1-B5DE-A9259E0682A1}"/>
                </a:ext>
              </a:extLst>
            </p:cNvPr>
            <p:cNvSpPr txBox="1"/>
            <p:nvPr/>
          </p:nvSpPr>
          <p:spPr>
            <a:xfrm>
              <a:off x="6756224" y="366939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B42D2EE-AFCA-0E91-74FF-E9FC21B7EBA3}"/>
                </a:ext>
              </a:extLst>
            </p:cNvPr>
            <p:cNvSpPr txBox="1"/>
            <p:nvPr/>
          </p:nvSpPr>
          <p:spPr>
            <a:xfrm>
              <a:off x="6770472" y="4092748"/>
              <a:ext cx="322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3B903C-DAC7-3AFB-26C1-B2667CCEE4F1}"/>
                </a:ext>
              </a:extLst>
            </p:cNvPr>
            <p:cNvSpPr txBox="1"/>
            <p:nvPr/>
          </p:nvSpPr>
          <p:spPr>
            <a:xfrm>
              <a:off x="6745758" y="4488731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F6C7F1A-3B26-7B27-49B0-1FEC2B66C5E0}"/>
                </a:ext>
              </a:extLst>
            </p:cNvPr>
            <p:cNvSpPr txBox="1"/>
            <p:nvPr/>
          </p:nvSpPr>
          <p:spPr>
            <a:xfrm>
              <a:off x="6776482" y="4903845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D4B79CC8-DE0D-BD7B-7278-C77D95D66121}"/>
              </a:ext>
            </a:extLst>
          </p:cNvPr>
          <p:cNvSpPr txBox="1"/>
          <p:nvPr/>
        </p:nvSpPr>
        <p:spPr>
          <a:xfrm>
            <a:off x="2231405" y="1024064"/>
            <a:ext cx="161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Graph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1ADA395-439E-BF25-C649-26B1B6AC1B0C}"/>
              </a:ext>
            </a:extLst>
          </p:cNvPr>
          <p:cNvSpPr txBox="1"/>
          <p:nvPr/>
        </p:nvSpPr>
        <p:spPr>
          <a:xfrm>
            <a:off x="8704661" y="1042441"/>
            <a:ext cx="16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Residual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F766E7-50E2-DF5D-4C0B-8AF3733E0D24}"/>
                  </a:ext>
                </a:extLst>
              </p:cNvPr>
              <p:cNvSpPr txBox="1"/>
              <p:nvPr/>
            </p:nvSpPr>
            <p:spPr>
              <a:xfrm>
                <a:off x="6800765" y="5280247"/>
                <a:ext cx="2419317" cy="141949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𝑚𝑎𝑥𝑓𝑙𝑜𝑤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F766E7-50E2-DF5D-4C0B-8AF3733E0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65" y="5280247"/>
                <a:ext cx="2419317" cy="1419491"/>
              </a:xfrm>
              <a:prstGeom prst="rect">
                <a:avLst/>
              </a:prstGeom>
              <a:blipFill>
                <a:blip r:embed="rId6"/>
                <a:stretch>
                  <a:fillRect l="-2604" b="-619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DB913B4-3418-07C0-6D2B-14884946FC2E}"/>
              </a:ext>
            </a:extLst>
          </p:cNvPr>
          <p:cNvSpPr txBox="1"/>
          <p:nvPr/>
        </p:nvSpPr>
        <p:spPr>
          <a:xfrm>
            <a:off x="2159757" y="5379098"/>
            <a:ext cx="5058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 more residual paths, so max flow is 4!!</a:t>
            </a:r>
          </a:p>
        </p:txBody>
      </p:sp>
    </p:spTree>
    <p:extLst>
      <p:ext uri="{BB962C8B-B14F-4D97-AF65-F5344CB8AC3E}">
        <p14:creationId xmlns:p14="http://schemas.microsoft.com/office/powerpoint/2010/main" val="4266165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FBAE5-0D92-B933-8387-9A8E0D1CB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E8D1D-3B47-09B8-9833-91F8046B1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2377"/>
            <a:ext cx="10972800" cy="4777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Runtime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132FC-2293-5401-9151-2645251A99E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76300" y="586945"/>
                <a:ext cx="10439399" cy="5084807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Ford-Fulkerson(G, s, t):</a:t>
                </a:r>
                <a:b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Construct </a:t>
                </a:r>
                <a:r>
                  <a:rPr lang="en-US" sz="1800" dirty="0">
                    <a:solidFill>
                      <a:schemeClr val="accent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all edges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sz="1800" dirty="0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maxflow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0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while augmenting paths exist: 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Run DFS to find path p in </a:t>
                </a:r>
                <a:r>
                  <a:rPr lang="en-US" sz="1800" dirty="0">
                    <a:solidFill>
                      <a:schemeClr val="accent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800" baseline="-25000" dirty="0">
                    <a:solidFill>
                      <a:schemeClr val="accent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| </a:t>
                </a:r>
                <a:r>
                  <a:rPr lang="en-US" sz="1800" dirty="0" err="1">
                    <a:solidFill>
                      <a:schemeClr val="accent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sz="1800" baseline="-25000" dirty="0" err="1">
                    <a:solidFill>
                      <a:schemeClr val="accent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:r>
                  <a:rPr lang="en-US" sz="1800" dirty="0">
                    <a:solidFill>
                      <a:schemeClr val="accent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800" dirty="0" err="1">
                    <a:solidFill>
                      <a:schemeClr val="accent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800" dirty="0">
                    <a:solidFill>
                      <a:schemeClr val="accent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&gt; 0 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all edges (</a:t>
                </a:r>
                <a:r>
                  <a:rPr lang="en-US" sz="18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 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Find </a:t>
                </a:r>
                <a:r>
                  <a:rPr lang="en-US" sz="1800" dirty="0" err="1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sz="1800" baseline="-25000" dirty="0" err="1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:r>
                  <a:rPr lang="en-US" sz="180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(p)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min{</a:t>
                </a:r>
                <a:r>
                  <a:rPr lang="en-US" sz="18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sz="1800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8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| (</a:t>
                </a:r>
                <a:r>
                  <a:rPr lang="en-US" sz="18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 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p}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for 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𝑢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𝐺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𝑢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  <m:r>
                      <a:rPr lang="en-US" sz="1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		forward edge now has less capacity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𝐺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𝑣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𝑢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  <m:r>
                      <a:rPr lang="en-US" sz="1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		opposite edge has more capacity!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</a:t>
                </a:r>
                <a:r>
                  <a:rPr lang="en-US" sz="1800" dirty="0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maxflow</a:t>
                </a: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+=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  <m:r>
                      <a:rPr lang="en-US" sz="1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return </a:t>
                </a:r>
                <a:r>
                  <a:rPr lang="en-US" sz="1800" dirty="0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maxflow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132FC-2293-5401-9151-2645251A99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76300" y="586945"/>
                <a:ext cx="10439399" cy="5084807"/>
              </a:xfrm>
              <a:blipFill>
                <a:blip r:embed="rId2"/>
                <a:stretch>
                  <a:fillRect l="-48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88130A-E671-A87A-C007-FAF776B4C022}"/>
                  </a:ext>
                </a:extLst>
              </p:cNvPr>
              <p:cNvSpPr txBox="1"/>
              <p:nvPr/>
            </p:nvSpPr>
            <p:spPr>
              <a:xfrm>
                <a:off x="4802660" y="5865341"/>
                <a:ext cx="6420925" cy="681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DFS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worst case is we update flow by only 1 each time.</a:t>
                </a:r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88130A-E671-A87A-C007-FAF776B4C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660" y="5865341"/>
                <a:ext cx="6420925" cy="681982"/>
              </a:xfrm>
              <a:prstGeom prst="rect">
                <a:avLst/>
              </a:prstGeom>
              <a:blipFill>
                <a:blip r:embed="rId3"/>
                <a:stretch>
                  <a:fillRect l="-988" t="-36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002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21956"/>
            <a:ext cx="9905998" cy="625396"/>
          </a:xfrm>
        </p:spPr>
        <p:txBody>
          <a:bodyPr/>
          <a:lstStyle/>
          <a:p>
            <a:pPr algn="ctr"/>
            <a:r>
              <a:rPr lang="en-US" dirty="0"/>
              <a:t>What type of search?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131776" y="1162092"/>
                <a:ext cx="7928447" cy="513985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“While there is an augmenting path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Using a depth-first search is the Ford-Fulkerson algorithm</a:t>
                </a:r>
              </a:p>
              <a:p>
                <a:pPr lvl="2"/>
                <a:r>
                  <a:rPr lang="en-US" dirty="0"/>
                  <a:t>Each augmenting path can be found in O(E) time</a:t>
                </a:r>
              </a:p>
              <a:p>
                <a:pPr lvl="2"/>
                <a:r>
                  <a:rPr lang="en-US" dirty="0"/>
                  <a:t>And there can be </a:t>
                </a:r>
                <a:r>
                  <a:rPr lang="el-GR" dirty="0"/>
                  <a:t>|𝑓|</a:t>
                </a:r>
                <a:r>
                  <a:rPr lang="en-US" dirty="0"/>
                  <a:t> paths</a:t>
                </a:r>
              </a:p>
              <a:p>
                <a:pPr lvl="2"/>
                <a:r>
                  <a:rPr lang="en-US" dirty="0"/>
                  <a:t>So the running time is O</a:t>
                </a:r>
                <a:r>
                  <a:rPr lang="el-GR" dirty="0"/>
                  <a:t>(𝐸⋅|𝑓|)</a:t>
                </a:r>
              </a:p>
              <a:p>
                <a:pPr lvl="2"/>
                <a:r>
                  <a:rPr lang="en-US" dirty="0"/>
                  <a:t>Will not terminate with irrational edge values</a:t>
                </a:r>
              </a:p>
              <a:p>
                <a:pPr lvl="1"/>
                <a:r>
                  <a:rPr lang="en-US" dirty="0"/>
                  <a:t>Using a breadth-first search is the Edmonds-Karp algorithm</a:t>
                </a:r>
              </a:p>
              <a:p>
                <a:pPr lvl="2"/>
                <a:r>
                  <a:rPr lang="en-US" dirty="0"/>
                  <a:t>Runs in O(V </a:t>
                </a:r>
                <a:r>
                  <a:rPr lang="el-GR" dirty="0"/>
                  <a:t>⋅ </a:t>
                </a:r>
                <a:r>
                  <a:rPr lang="en-US" dirty="0"/>
                  <a:t>E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  <a:p>
                <a:pPr lvl="3"/>
                <a:r>
                  <a:rPr lang="en-US" dirty="0"/>
                  <a:t>Total number of augmentations is O</a:t>
                </a:r>
                <a:r>
                  <a:rPr lang="el-GR" dirty="0"/>
                  <a:t>(</a:t>
                </a:r>
                <a:r>
                  <a:rPr lang="en-US" dirty="0"/>
                  <a:t>V</a:t>
                </a:r>
                <a:r>
                  <a:rPr lang="el-GR" dirty="0"/>
                  <a:t>⋅</a:t>
                </a:r>
                <a:r>
                  <a:rPr lang="en-US" dirty="0"/>
                  <a:t>E</a:t>
                </a:r>
                <a:r>
                  <a:rPr lang="el-GR" dirty="0"/>
                  <a:t>)</a:t>
                </a:r>
                <a:endParaRPr lang="en-US" dirty="0"/>
              </a:p>
              <a:p>
                <a:pPr lvl="3"/>
                <a:r>
                  <a:rPr lang="en-US" dirty="0"/>
                  <a:t>And finding each augmentation takes O(E)</a:t>
                </a:r>
              </a:p>
              <a:p>
                <a:pPr lvl="2"/>
                <a:r>
                  <a:rPr lang="en-US" dirty="0"/>
                  <a:t>Guaranteed termination with irrational edge values</a:t>
                </a:r>
              </a:p>
              <a:p>
                <a:pPr lvl="2"/>
                <a:r>
                  <a:rPr lang="en-US" dirty="0"/>
                  <a:t>Run-time is independent of the maximum flow of the graph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131776" y="1162092"/>
                <a:ext cx="7928447" cy="5139853"/>
              </a:xfrm>
              <a:blipFill>
                <a:blip r:embed="rId2"/>
                <a:stretch>
                  <a:fillRect l="-1763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7037F-84BD-D294-F670-A0BA99FA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066" y="2604072"/>
            <a:ext cx="9289868" cy="1478570"/>
          </a:xfrm>
        </p:spPr>
        <p:txBody>
          <a:bodyPr/>
          <a:lstStyle/>
          <a:p>
            <a:pPr algn="ctr"/>
            <a:r>
              <a:rPr lang="en-US" dirty="0"/>
              <a:t>Min-Cuts and Proving Correctness of Ford-Fulkerson</a:t>
            </a:r>
          </a:p>
        </p:txBody>
      </p:sp>
    </p:spTree>
    <p:extLst>
      <p:ext uri="{BB962C8B-B14F-4D97-AF65-F5344CB8AC3E}">
        <p14:creationId xmlns:p14="http://schemas.microsoft.com/office/powerpoint/2010/main" val="921411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8BA14-39EB-7B48-A1CC-7BC8FA00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87889"/>
            <a:ext cx="9905998" cy="861939"/>
          </a:xfrm>
        </p:spPr>
        <p:txBody>
          <a:bodyPr/>
          <a:lstStyle/>
          <a:p>
            <a:pPr algn="ctr"/>
            <a:r>
              <a:rPr lang="en-US" dirty="0"/>
              <a:t>Showing Correctness of Ford-Fulkerson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A680F-7054-A44D-835E-F1E18FCA6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9917" y="2363826"/>
            <a:ext cx="6252165" cy="1495199"/>
          </a:xfrm>
        </p:spPr>
        <p:txBody>
          <a:bodyPr/>
          <a:lstStyle/>
          <a:p>
            <a:r>
              <a:rPr lang="en-US" dirty="0"/>
              <a:t>To prove Ford-Fulkerson correct</a:t>
            </a:r>
          </a:p>
          <a:p>
            <a:pPr lvl="1"/>
            <a:r>
              <a:rPr lang="en-US" dirty="0"/>
              <a:t>We’ll use the idea of a </a:t>
            </a:r>
            <a:r>
              <a:rPr lang="en-US" b="1" dirty="0"/>
              <a:t>cut</a:t>
            </a:r>
            <a:r>
              <a:rPr lang="en-US" dirty="0"/>
              <a:t> in a network flow graph</a:t>
            </a:r>
          </a:p>
          <a:p>
            <a:pPr lvl="1"/>
            <a:r>
              <a:rPr lang="en-US" dirty="0"/>
              <a:t>We’ll prove properties related to cuts and flows</a:t>
            </a:r>
          </a:p>
        </p:txBody>
      </p:sp>
    </p:spTree>
    <p:extLst>
      <p:ext uri="{BB962C8B-B14F-4D97-AF65-F5344CB8AC3E}">
        <p14:creationId xmlns:p14="http://schemas.microsoft.com/office/powerpoint/2010/main" val="2026245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2886-BFFE-F14A-883A-C21EAFF1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02621"/>
            <a:ext cx="9905998" cy="646596"/>
          </a:xfrm>
        </p:spPr>
        <p:txBody>
          <a:bodyPr/>
          <a:lstStyle/>
          <a:p>
            <a:pPr algn="ctr"/>
            <a:r>
              <a:rPr lang="en-US" dirty="0"/>
              <a:t>Cuts in Network Flow Graphs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F11478A-AB29-5992-C97F-A0EBB70FE253}"/>
              </a:ext>
            </a:extLst>
          </p:cNvPr>
          <p:cNvGrpSpPr/>
          <p:nvPr/>
        </p:nvGrpSpPr>
        <p:grpSpPr>
          <a:xfrm>
            <a:off x="3172532" y="2777870"/>
            <a:ext cx="5846935" cy="3222172"/>
            <a:chOff x="5413248" y="2136524"/>
            <a:chExt cx="5846935" cy="3222172"/>
          </a:xfrm>
        </p:grpSpPr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45021B1-4112-7EB5-130A-92A73965AF2D}"/>
                </a:ext>
              </a:extLst>
            </p:cNvPr>
            <p:cNvSpPr/>
            <p:nvPr/>
          </p:nvSpPr>
          <p:spPr>
            <a:xfrm>
              <a:off x="8865212" y="2194560"/>
              <a:ext cx="2394971" cy="1811383"/>
            </a:xfrm>
            <a:custGeom>
              <a:avLst/>
              <a:gdLst>
                <a:gd name="connsiteX0" fmla="*/ 113325 w 2394971"/>
                <a:gd name="connsiteY0" fmla="*/ 78377 h 1811383"/>
                <a:gd name="connsiteX1" fmla="*/ 113325 w 2394971"/>
                <a:gd name="connsiteY1" fmla="*/ 78377 h 1811383"/>
                <a:gd name="connsiteX2" fmla="*/ 95908 w 2394971"/>
                <a:gd name="connsiteY2" fmla="*/ 156754 h 1811383"/>
                <a:gd name="connsiteX3" fmla="*/ 78491 w 2394971"/>
                <a:gd name="connsiteY3" fmla="*/ 209006 h 1811383"/>
                <a:gd name="connsiteX4" fmla="*/ 61074 w 2394971"/>
                <a:gd name="connsiteY4" fmla="*/ 304800 h 1811383"/>
                <a:gd name="connsiteX5" fmla="*/ 52365 w 2394971"/>
                <a:gd name="connsiteY5" fmla="*/ 365760 h 1811383"/>
                <a:gd name="connsiteX6" fmla="*/ 43657 w 2394971"/>
                <a:gd name="connsiteY6" fmla="*/ 409303 h 1811383"/>
                <a:gd name="connsiteX7" fmla="*/ 34948 w 2394971"/>
                <a:gd name="connsiteY7" fmla="*/ 461554 h 1811383"/>
                <a:gd name="connsiteX8" fmla="*/ 17531 w 2394971"/>
                <a:gd name="connsiteY8" fmla="*/ 531223 h 1811383"/>
                <a:gd name="connsiteX9" fmla="*/ 8822 w 2394971"/>
                <a:gd name="connsiteY9" fmla="*/ 574766 h 1811383"/>
                <a:gd name="connsiteX10" fmla="*/ 8822 w 2394971"/>
                <a:gd name="connsiteY10" fmla="*/ 766354 h 1811383"/>
                <a:gd name="connsiteX11" fmla="*/ 17531 w 2394971"/>
                <a:gd name="connsiteY11" fmla="*/ 792480 h 1811383"/>
                <a:gd name="connsiteX12" fmla="*/ 43657 w 2394971"/>
                <a:gd name="connsiteY12" fmla="*/ 809897 h 1811383"/>
                <a:gd name="connsiteX13" fmla="*/ 87199 w 2394971"/>
                <a:gd name="connsiteY13" fmla="*/ 853440 h 1811383"/>
                <a:gd name="connsiteX14" fmla="*/ 113325 w 2394971"/>
                <a:gd name="connsiteY14" fmla="*/ 862149 h 1811383"/>
                <a:gd name="connsiteX15" fmla="*/ 191702 w 2394971"/>
                <a:gd name="connsiteY15" fmla="*/ 905691 h 1811383"/>
                <a:gd name="connsiteX16" fmla="*/ 235245 w 2394971"/>
                <a:gd name="connsiteY16" fmla="*/ 931817 h 1811383"/>
                <a:gd name="connsiteX17" fmla="*/ 270079 w 2394971"/>
                <a:gd name="connsiteY17" fmla="*/ 949234 h 1811383"/>
                <a:gd name="connsiteX18" fmla="*/ 322331 w 2394971"/>
                <a:gd name="connsiteY18" fmla="*/ 966651 h 1811383"/>
                <a:gd name="connsiteX19" fmla="*/ 348457 w 2394971"/>
                <a:gd name="connsiteY19" fmla="*/ 975360 h 1811383"/>
                <a:gd name="connsiteX20" fmla="*/ 418125 w 2394971"/>
                <a:gd name="connsiteY20" fmla="*/ 1010194 h 1811383"/>
                <a:gd name="connsiteX21" fmla="*/ 479085 w 2394971"/>
                <a:gd name="connsiteY21" fmla="*/ 1027611 h 1811383"/>
                <a:gd name="connsiteX22" fmla="*/ 496502 w 2394971"/>
                <a:gd name="connsiteY22" fmla="*/ 1045029 h 1811383"/>
                <a:gd name="connsiteX23" fmla="*/ 618422 w 2394971"/>
                <a:gd name="connsiteY23" fmla="*/ 1114697 h 1811383"/>
                <a:gd name="connsiteX24" fmla="*/ 653257 w 2394971"/>
                <a:gd name="connsiteY24" fmla="*/ 1123406 h 1811383"/>
                <a:gd name="connsiteX25" fmla="*/ 722925 w 2394971"/>
                <a:gd name="connsiteY25" fmla="*/ 1184366 h 1811383"/>
                <a:gd name="connsiteX26" fmla="*/ 766468 w 2394971"/>
                <a:gd name="connsiteY26" fmla="*/ 1201783 h 1811383"/>
                <a:gd name="connsiteX27" fmla="*/ 879679 w 2394971"/>
                <a:gd name="connsiteY27" fmla="*/ 1254034 h 1811383"/>
                <a:gd name="connsiteX28" fmla="*/ 905805 w 2394971"/>
                <a:gd name="connsiteY28" fmla="*/ 1262743 h 1811383"/>
                <a:gd name="connsiteX29" fmla="*/ 940639 w 2394971"/>
                <a:gd name="connsiteY29" fmla="*/ 1280160 h 1811383"/>
                <a:gd name="connsiteX30" fmla="*/ 966765 w 2394971"/>
                <a:gd name="connsiteY30" fmla="*/ 1288869 h 1811383"/>
                <a:gd name="connsiteX31" fmla="*/ 1027725 w 2394971"/>
                <a:gd name="connsiteY31" fmla="*/ 1332411 h 1811383"/>
                <a:gd name="connsiteX32" fmla="*/ 1088685 w 2394971"/>
                <a:gd name="connsiteY32" fmla="*/ 1358537 h 1811383"/>
                <a:gd name="connsiteX33" fmla="*/ 1140937 w 2394971"/>
                <a:gd name="connsiteY33" fmla="*/ 1384663 h 1811383"/>
                <a:gd name="connsiteX34" fmla="*/ 1167062 w 2394971"/>
                <a:gd name="connsiteY34" fmla="*/ 1402080 h 1811383"/>
                <a:gd name="connsiteX35" fmla="*/ 1228022 w 2394971"/>
                <a:gd name="connsiteY35" fmla="*/ 1428206 h 1811383"/>
                <a:gd name="connsiteX36" fmla="*/ 1254148 w 2394971"/>
                <a:gd name="connsiteY36" fmla="*/ 1454331 h 1811383"/>
                <a:gd name="connsiteX37" fmla="*/ 1288982 w 2394971"/>
                <a:gd name="connsiteY37" fmla="*/ 1480457 h 1811383"/>
                <a:gd name="connsiteX38" fmla="*/ 1367359 w 2394971"/>
                <a:gd name="connsiteY38" fmla="*/ 1532709 h 1811383"/>
                <a:gd name="connsiteX39" fmla="*/ 1393485 w 2394971"/>
                <a:gd name="connsiteY39" fmla="*/ 1550126 h 1811383"/>
                <a:gd name="connsiteX40" fmla="*/ 1428319 w 2394971"/>
                <a:gd name="connsiteY40" fmla="*/ 1567543 h 1811383"/>
                <a:gd name="connsiteX41" fmla="*/ 1524114 w 2394971"/>
                <a:gd name="connsiteY41" fmla="*/ 1628503 h 1811383"/>
                <a:gd name="connsiteX42" fmla="*/ 1567657 w 2394971"/>
                <a:gd name="connsiteY42" fmla="*/ 1645920 h 1811383"/>
                <a:gd name="connsiteX43" fmla="*/ 1628617 w 2394971"/>
                <a:gd name="connsiteY43" fmla="*/ 1689463 h 1811383"/>
                <a:gd name="connsiteX44" fmla="*/ 1680868 w 2394971"/>
                <a:gd name="connsiteY44" fmla="*/ 1706880 h 1811383"/>
                <a:gd name="connsiteX45" fmla="*/ 1733119 w 2394971"/>
                <a:gd name="connsiteY45" fmla="*/ 1741714 h 1811383"/>
                <a:gd name="connsiteX46" fmla="*/ 1794079 w 2394971"/>
                <a:gd name="connsiteY46" fmla="*/ 1776549 h 1811383"/>
                <a:gd name="connsiteX47" fmla="*/ 1924708 w 2394971"/>
                <a:gd name="connsiteY47" fmla="*/ 1802674 h 1811383"/>
                <a:gd name="connsiteX48" fmla="*/ 1968251 w 2394971"/>
                <a:gd name="connsiteY48" fmla="*/ 1811383 h 1811383"/>
                <a:gd name="connsiteX49" fmla="*/ 2185965 w 2394971"/>
                <a:gd name="connsiteY49" fmla="*/ 1802674 h 1811383"/>
                <a:gd name="connsiteX50" fmla="*/ 2238217 w 2394971"/>
                <a:gd name="connsiteY50" fmla="*/ 1793966 h 1811383"/>
                <a:gd name="connsiteX51" fmla="*/ 2273051 w 2394971"/>
                <a:gd name="connsiteY51" fmla="*/ 1767840 h 1811383"/>
                <a:gd name="connsiteX52" fmla="*/ 2290468 w 2394971"/>
                <a:gd name="connsiteY52" fmla="*/ 1733006 h 1811383"/>
                <a:gd name="connsiteX53" fmla="*/ 2307885 w 2394971"/>
                <a:gd name="connsiteY53" fmla="*/ 1680754 h 1811383"/>
                <a:gd name="connsiteX54" fmla="*/ 2325302 w 2394971"/>
                <a:gd name="connsiteY54" fmla="*/ 1645920 h 1811383"/>
                <a:gd name="connsiteX55" fmla="*/ 2334011 w 2394971"/>
                <a:gd name="connsiteY55" fmla="*/ 1619794 h 1811383"/>
                <a:gd name="connsiteX56" fmla="*/ 2342719 w 2394971"/>
                <a:gd name="connsiteY56" fmla="*/ 1584960 h 1811383"/>
                <a:gd name="connsiteX57" fmla="*/ 2360137 w 2394971"/>
                <a:gd name="connsiteY57" fmla="*/ 1558834 h 1811383"/>
                <a:gd name="connsiteX58" fmla="*/ 2368845 w 2394971"/>
                <a:gd name="connsiteY58" fmla="*/ 1524000 h 1811383"/>
                <a:gd name="connsiteX59" fmla="*/ 2386262 w 2394971"/>
                <a:gd name="connsiteY59" fmla="*/ 1471749 h 1811383"/>
                <a:gd name="connsiteX60" fmla="*/ 2394971 w 2394971"/>
                <a:gd name="connsiteY60" fmla="*/ 1358537 h 1811383"/>
                <a:gd name="connsiteX61" fmla="*/ 2377554 w 2394971"/>
                <a:gd name="connsiteY61" fmla="*/ 1175657 h 1811383"/>
                <a:gd name="connsiteX62" fmla="*/ 2360137 w 2394971"/>
                <a:gd name="connsiteY62" fmla="*/ 1097280 h 1811383"/>
                <a:gd name="connsiteX63" fmla="*/ 2351428 w 2394971"/>
                <a:gd name="connsiteY63" fmla="*/ 1071154 h 1811383"/>
                <a:gd name="connsiteX64" fmla="*/ 2307885 w 2394971"/>
                <a:gd name="connsiteY64" fmla="*/ 957943 h 1811383"/>
                <a:gd name="connsiteX65" fmla="*/ 2281759 w 2394971"/>
                <a:gd name="connsiteY65" fmla="*/ 914400 h 1811383"/>
                <a:gd name="connsiteX66" fmla="*/ 2246925 w 2394971"/>
                <a:gd name="connsiteY66" fmla="*/ 844731 h 1811383"/>
                <a:gd name="connsiteX67" fmla="*/ 2159839 w 2394971"/>
                <a:gd name="connsiteY67" fmla="*/ 748937 h 1811383"/>
                <a:gd name="connsiteX68" fmla="*/ 2125005 w 2394971"/>
                <a:gd name="connsiteY68" fmla="*/ 705394 h 1811383"/>
                <a:gd name="connsiteX69" fmla="*/ 2098879 w 2394971"/>
                <a:gd name="connsiteY69" fmla="*/ 687977 h 1811383"/>
                <a:gd name="connsiteX70" fmla="*/ 2072754 w 2394971"/>
                <a:gd name="connsiteY70" fmla="*/ 661851 h 1811383"/>
                <a:gd name="connsiteX71" fmla="*/ 2003085 w 2394971"/>
                <a:gd name="connsiteY71" fmla="*/ 618309 h 1811383"/>
                <a:gd name="connsiteX72" fmla="*/ 1950834 w 2394971"/>
                <a:gd name="connsiteY72" fmla="*/ 583474 h 1811383"/>
                <a:gd name="connsiteX73" fmla="*/ 1924708 w 2394971"/>
                <a:gd name="connsiteY73" fmla="*/ 566057 h 1811383"/>
                <a:gd name="connsiteX74" fmla="*/ 1889874 w 2394971"/>
                <a:gd name="connsiteY74" fmla="*/ 548640 h 1811383"/>
                <a:gd name="connsiteX75" fmla="*/ 1846331 w 2394971"/>
                <a:gd name="connsiteY75" fmla="*/ 531223 h 1811383"/>
                <a:gd name="connsiteX76" fmla="*/ 1820205 w 2394971"/>
                <a:gd name="connsiteY76" fmla="*/ 513806 h 1811383"/>
                <a:gd name="connsiteX77" fmla="*/ 1741828 w 2394971"/>
                <a:gd name="connsiteY77" fmla="*/ 487680 h 1811383"/>
                <a:gd name="connsiteX78" fmla="*/ 1715702 w 2394971"/>
                <a:gd name="connsiteY78" fmla="*/ 478971 h 1811383"/>
                <a:gd name="connsiteX79" fmla="*/ 1654742 w 2394971"/>
                <a:gd name="connsiteY79" fmla="*/ 452846 h 1811383"/>
                <a:gd name="connsiteX80" fmla="*/ 1619908 w 2394971"/>
                <a:gd name="connsiteY80" fmla="*/ 435429 h 1811383"/>
                <a:gd name="connsiteX81" fmla="*/ 1550239 w 2394971"/>
                <a:gd name="connsiteY81" fmla="*/ 418011 h 1811383"/>
                <a:gd name="connsiteX82" fmla="*/ 1489279 w 2394971"/>
                <a:gd name="connsiteY82" fmla="*/ 391886 h 1811383"/>
                <a:gd name="connsiteX83" fmla="*/ 1445737 w 2394971"/>
                <a:gd name="connsiteY83" fmla="*/ 374469 h 1811383"/>
                <a:gd name="connsiteX84" fmla="*/ 1410902 w 2394971"/>
                <a:gd name="connsiteY84" fmla="*/ 365760 h 1811383"/>
                <a:gd name="connsiteX85" fmla="*/ 1376068 w 2394971"/>
                <a:gd name="connsiteY85" fmla="*/ 348343 h 1811383"/>
                <a:gd name="connsiteX86" fmla="*/ 1315108 w 2394971"/>
                <a:gd name="connsiteY86" fmla="*/ 322217 h 1811383"/>
                <a:gd name="connsiteX87" fmla="*/ 1280274 w 2394971"/>
                <a:gd name="connsiteY87" fmla="*/ 313509 h 1811383"/>
                <a:gd name="connsiteX88" fmla="*/ 1236731 w 2394971"/>
                <a:gd name="connsiteY88" fmla="*/ 296091 h 1811383"/>
                <a:gd name="connsiteX89" fmla="*/ 1184479 w 2394971"/>
                <a:gd name="connsiteY89" fmla="*/ 278674 h 1811383"/>
                <a:gd name="connsiteX90" fmla="*/ 1097394 w 2394971"/>
                <a:gd name="connsiteY90" fmla="*/ 243840 h 1811383"/>
                <a:gd name="connsiteX91" fmla="*/ 1053851 w 2394971"/>
                <a:gd name="connsiteY91" fmla="*/ 226423 h 1811383"/>
                <a:gd name="connsiteX92" fmla="*/ 1019017 w 2394971"/>
                <a:gd name="connsiteY92" fmla="*/ 209006 h 1811383"/>
                <a:gd name="connsiteX93" fmla="*/ 966765 w 2394971"/>
                <a:gd name="connsiteY93" fmla="*/ 191589 h 1811383"/>
                <a:gd name="connsiteX94" fmla="*/ 940639 w 2394971"/>
                <a:gd name="connsiteY94" fmla="*/ 182880 h 1811383"/>
                <a:gd name="connsiteX95" fmla="*/ 905805 w 2394971"/>
                <a:gd name="connsiteY95" fmla="*/ 174171 h 1811383"/>
                <a:gd name="connsiteX96" fmla="*/ 827428 w 2394971"/>
                <a:gd name="connsiteY96" fmla="*/ 148046 h 1811383"/>
                <a:gd name="connsiteX97" fmla="*/ 783885 w 2394971"/>
                <a:gd name="connsiteY97" fmla="*/ 130629 h 1811383"/>
                <a:gd name="connsiteX98" fmla="*/ 740342 w 2394971"/>
                <a:gd name="connsiteY98" fmla="*/ 121920 h 1811383"/>
                <a:gd name="connsiteX99" fmla="*/ 670674 w 2394971"/>
                <a:gd name="connsiteY99" fmla="*/ 87086 h 1811383"/>
                <a:gd name="connsiteX100" fmla="*/ 635839 w 2394971"/>
                <a:gd name="connsiteY100" fmla="*/ 78377 h 1811383"/>
                <a:gd name="connsiteX101" fmla="*/ 566171 w 2394971"/>
                <a:gd name="connsiteY101" fmla="*/ 43543 h 1811383"/>
                <a:gd name="connsiteX102" fmla="*/ 487794 w 2394971"/>
                <a:gd name="connsiteY102" fmla="*/ 17417 h 1811383"/>
                <a:gd name="connsiteX103" fmla="*/ 461668 w 2394971"/>
                <a:gd name="connsiteY103" fmla="*/ 8709 h 1811383"/>
                <a:gd name="connsiteX104" fmla="*/ 435542 w 2394971"/>
                <a:gd name="connsiteY104" fmla="*/ 0 h 1811383"/>
                <a:gd name="connsiteX105" fmla="*/ 296205 w 2394971"/>
                <a:gd name="connsiteY105" fmla="*/ 17417 h 1811383"/>
                <a:gd name="connsiteX106" fmla="*/ 217828 w 2394971"/>
                <a:gd name="connsiteY106" fmla="*/ 43543 h 1811383"/>
                <a:gd name="connsiteX107" fmla="*/ 191702 w 2394971"/>
                <a:gd name="connsiteY107" fmla="*/ 52251 h 1811383"/>
                <a:gd name="connsiteX108" fmla="*/ 174285 w 2394971"/>
                <a:gd name="connsiteY108" fmla="*/ 69669 h 1811383"/>
                <a:gd name="connsiteX109" fmla="*/ 113325 w 2394971"/>
                <a:gd name="connsiteY109" fmla="*/ 78377 h 181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394971" h="1811383">
                  <a:moveTo>
                    <a:pt x="113325" y="78377"/>
                  </a:moveTo>
                  <a:lnTo>
                    <a:pt x="113325" y="78377"/>
                  </a:lnTo>
                  <a:cubicBezTo>
                    <a:pt x="107519" y="104503"/>
                    <a:pt x="102804" y="130895"/>
                    <a:pt x="95908" y="156754"/>
                  </a:cubicBezTo>
                  <a:cubicBezTo>
                    <a:pt x="91178" y="174494"/>
                    <a:pt x="82092" y="191003"/>
                    <a:pt x="78491" y="209006"/>
                  </a:cubicBezTo>
                  <a:cubicBezTo>
                    <a:pt x="69430" y="254311"/>
                    <a:pt x="68504" y="256502"/>
                    <a:pt x="61074" y="304800"/>
                  </a:cubicBezTo>
                  <a:cubicBezTo>
                    <a:pt x="57953" y="325088"/>
                    <a:pt x="55739" y="345513"/>
                    <a:pt x="52365" y="365760"/>
                  </a:cubicBezTo>
                  <a:cubicBezTo>
                    <a:pt x="49932" y="380360"/>
                    <a:pt x="46305" y="394740"/>
                    <a:pt x="43657" y="409303"/>
                  </a:cubicBezTo>
                  <a:cubicBezTo>
                    <a:pt x="40498" y="426675"/>
                    <a:pt x="38648" y="444289"/>
                    <a:pt x="34948" y="461554"/>
                  </a:cubicBezTo>
                  <a:cubicBezTo>
                    <a:pt x="29932" y="484960"/>
                    <a:pt x="22226" y="507750"/>
                    <a:pt x="17531" y="531223"/>
                  </a:cubicBezTo>
                  <a:lnTo>
                    <a:pt x="8822" y="574766"/>
                  </a:lnTo>
                  <a:cubicBezTo>
                    <a:pt x="1519" y="677021"/>
                    <a:pt x="-6704" y="680962"/>
                    <a:pt x="8822" y="766354"/>
                  </a:cubicBezTo>
                  <a:cubicBezTo>
                    <a:pt x="10464" y="775386"/>
                    <a:pt x="11796" y="785312"/>
                    <a:pt x="17531" y="792480"/>
                  </a:cubicBezTo>
                  <a:cubicBezTo>
                    <a:pt x="24069" y="800653"/>
                    <a:pt x="34948" y="804091"/>
                    <a:pt x="43657" y="809897"/>
                  </a:cubicBezTo>
                  <a:cubicBezTo>
                    <a:pt x="61074" y="836023"/>
                    <a:pt x="58171" y="838926"/>
                    <a:pt x="87199" y="853440"/>
                  </a:cubicBezTo>
                  <a:cubicBezTo>
                    <a:pt x="95410" y="857545"/>
                    <a:pt x="105300" y="857691"/>
                    <a:pt x="113325" y="862149"/>
                  </a:cubicBezTo>
                  <a:cubicBezTo>
                    <a:pt x="203156" y="912055"/>
                    <a:pt x="132589" y="885987"/>
                    <a:pt x="191702" y="905691"/>
                  </a:cubicBezTo>
                  <a:cubicBezTo>
                    <a:pt x="220666" y="934657"/>
                    <a:pt x="195677" y="914860"/>
                    <a:pt x="235245" y="931817"/>
                  </a:cubicBezTo>
                  <a:cubicBezTo>
                    <a:pt x="247177" y="936931"/>
                    <a:pt x="258026" y="944413"/>
                    <a:pt x="270079" y="949234"/>
                  </a:cubicBezTo>
                  <a:cubicBezTo>
                    <a:pt x="287125" y="956052"/>
                    <a:pt x="304914" y="960845"/>
                    <a:pt x="322331" y="966651"/>
                  </a:cubicBezTo>
                  <a:cubicBezTo>
                    <a:pt x="331040" y="969554"/>
                    <a:pt x="340246" y="971255"/>
                    <a:pt x="348457" y="975360"/>
                  </a:cubicBezTo>
                  <a:cubicBezTo>
                    <a:pt x="371680" y="986971"/>
                    <a:pt x="392937" y="1003897"/>
                    <a:pt x="418125" y="1010194"/>
                  </a:cubicBezTo>
                  <a:cubicBezTo>
                    <a:pt x="461865" y="1021130"/>
                    <a:pt x="441604" y="1015118"/>
                    <a:pt x="479085" y="1027611"/>
                  </a:cubicBezTo>
                  <a:cubicBezTo>
                    <a:pt x="484891" y="1033417"/>
                    <a:pt x="489933" y="1040103"/>
                    <a:pt x="496502" y="1045029"/>
                  </a:cubicBezTo>
                  <a:cubicBezTo>
                    <a:pt x="522414" y="1064463"/>
                    <a:pt x="589496" y="1107465"/>
                    <a:pt x="618422" y="1114697"/>
                  </a:cubicBezTo>
                  <a:lnTo>
                    <a:pt x="653257" y="1123406"/>
                  </a:lnTo>
                  <a:cubicBezTo>
                    <a:pt x="674914" y="1145063"/>
                    <a:pt x="696347" y="1168419"/>
                    <a:pt x="722925" y="1184366"/>
                  </a:cubicBezTo>
                  <a:cubicBezTo>
                    <a:pt x="736330" y="1192409"/>
                    <a:pt x="752237" y="1195314"/>
                    <a:pt x="766468" y="1201783"/>
                  </a:cubicBezTo>
                  <a:cubicBezTo>
                    <a:pt x="862143" y="1245272"/>
                    <a:pt x="773970" y="1211751"/>
                    <a:pt x="879679" y="1254034"/>
                  </a:cubicBezTo>
                  <a:cubicBezTo>
                    <a:pt x="888202" y="1257443"/>
                    <a:pt x="897367" y="1259127"/>
                    <a:pt x="905805" y="1262743"/>
                  </a:cubicBezTo>
                  <a:cubicBezTo>
                    <a:pt x="917737" y="1267857"/>
                    <a:pt x="928707" y="1275046"/>
                    <a:pt x="940639" y="1280160"/>
                  </a:cubicBezTo>
                  <a:cubicBezTo>
                    <a:pt x="949077" y="1283776"/>
                    <a:pt x="958554" y="1284764"/>
                    <a:pt x="966765" y="1288869"/>
                  </a:cubicBezTo>
                  <a:cubicBezTo>
                    <a:pt x="985188" y="1298081"/>
                    <a:pt x="1011946" y="1322549"/>
                    <a:pt x="1027725" y="1332411"/>
                  </a:cubicBezTo>
                  <a:cubicBezTo>
                    <a:pt x="1052327" y="1347787"/>
                    <a:pt x="1063284" y="1350071"/>
                    <a:pt x="1088685" y="1358537"/>
                  </a:cubicBezTo>
                  <a:cubicBezTo>
                    <a:pt x="1163563" y="1408455"/>
                    <a:pt x="1068822" y="1348605"/>
                    <a:pt x="1140937" y="1384663"/>
                  </a:cubicBezTo>
                  <a:cubicBezTo>
                    <a:pt x="1150298" y="1389344"/>
                    <a:pt x="1157701" y="1397399"/>
                    <a:pt x="1167062" y="1402080"/>
                  </a:cubicBezTo>
                  <a:cubicBezTo>
                    <a:pt x="1204966" y="1421032"/>
                    <a:pt x="1185737" y="1398003"/>
                    <a:pt x="1228022" y="1428206"/>
                  </a:cubicBezTo>
                  <a:cubicBezTo>
                    <a:pt x="1238044" y="1435364"/>
                    <a:pt x="1244797" y="1446316"/>
                    <a:pt x="1254148" y="1454331"/>
                  </a:cubicBezTo>
                  <a:cubicBezTo>
                    <a:pt x="1265168" y="1463777"/>
                    <a:pt x="1277091" y="1472134"/>
                    <a:pt x="1288982" y="1480457"/>
                  </a:cubicBezTo>
                  <a:cubicBezTo>
                    <a:pt x="1314705" y="1498463"/>
                    <a:pt x="1341233" y="1515291"/>
                    <a:pt x="1367359" y="1532709"/>
                  </a:cubicBezTo>
                  <a:cubicBezTo>
                    <a:pt x="1376068" y="1538515"/>
                    <a:pt x="1384124" y="1545445"/>
                    <a:pt x="1393485" y="1550126"/>
                  </a:cubicBezTo>
                  <a:cubicBezTo>
                    <a:pt x="1405096" y="1555932"/>
                    <a:pt x="1417187" y="1560864"/>
                    <a:pt x="1428319" y="1567543"/>
                  </a:cubicBezTo>
                  <a:cubicBezTo>
                    <a:pt x="1440713" y="1574979"/>
                    <a:pt x="1506239" y="1621353"/>
                    <a:pt x="1524114" y="1628503"/>
                  </a:cubicBezTo>
                  <a:cubicBezTo>
                    <a:pt x="1538628" y="1634309"/>
                    <a:pt x="1553992" y="1638328"/>
                    <a:pt x="1567657" y="1645920"/>
                  </a:cubicBezTo>
                  <a:cubicBezTo>
                    <a:pt x="1580533" y="1653073"/>
                    <a:pt x="1612287" y="1682205"/>
                    <a:pt x="1628617" y="1689463"/>
                  </a:cubicBezTo>
                  <a:cubicBezTo>
                    <a:pt x="1645394" y="1696919"/>
                    <a:pt x="1665592" y="1696696"/>
                    <a:pt x="1680868" y="1706880"/>
                  </a:cubicBezTo>
                  <a:lnTo>
                    <a:pt x="1733119" y="1741714"/>
                  </a:lnTo>
                  <a:cubicBezTo>
                    <a:pt x="1754008" y="1755640"/>
                    <a:pt x="1769777" y="1767712"/>
                    <a:pt x="1794079" y="1776549"/>
                  </a:cubicBezTo>
                  <a:cubicBezTo>
                    <a:pt x="1857795" y="1799719"/>
                    <a:pt x="1855938" y="1792094"/>
                    <a:pt x="1924708" y="1802674"/>
                  </a:cubicBezTo>
                  <a:cubicBezTo>
                    <a:pt x="1939338" y="1804925"/>
                    <a:pt x="1953737" y="1808480"/>
                    <a:pt x="1968251" y="1811383"/>
                  </a:cubicBezTo>
                  <a:cubicBezTo>
                    <a:pt x="2040822" y="1808480"/>
                    <a:pt x="2113486" y="1807350"/>
                    <a:pt x="2185965" y="1802674"/>
                  </a:cubicBezTo>
                  <a:cubicBezTo>
                    <a:pt x="2203586" y="1801537"/>
                    <a:pt x="2221822" y="1800524"/>
                    <a:pt x="2238217" y="1793966"/>
                  </a:cubicBezTo>
                  <a:cubicBezTo>
                    <a:pt x="2251693" y="1788576"/>
                    <a:pt x="2261440" y="1776549"/>
                    <a:pt x="2273051" y="1767840"/>
                  </a:cubicBezTo>
                  <a:cubicBezTo>
                    <a:pt x="2278857" y="1756229"/>
                    <a:pt x="2285647" y="1745059"/>
                    <a:pt x="2290468" y="1733006"/>
                  </a:cubicBezTo>
                  <a:cubicBezTo>
                    <a:pt x="2297286" y="1715960"/>
                    <a:pt x="2299674" y="1697175"/>
                    <a:pt x="2307885" y="1680754"/>
                  </a:cubicBezTo>
                  <a:cubicBezTo>
                    <a:pt x="2313691" y="1669143"/>
                    <a:pt x="2320188" y="1657852"/>
                    <a:pt x="2325302" y="1645920"/>
                  </a:cubicBezTo>
                  <a:cubicBezTo>
                    <a:pt x="2328918" y="1637482"/>
                    <a:pt x="2331489" y="1628621"/>
                    <a:pt x="2334011" y="1619794"/>
                  </a:cubicBezTo>
                  <a:cubicBezTo>
                    <a:pt x="2337299" y="1608286"/>
                    <a:pt x="2338004" y="1595961"/>
                    <a:pt x="2342719" y="1584960"/>
                  </a:cubicBezTo>
                  <a:cubicBezTo>
                    <a:pt x="2346842" y="1575340"/>
                    <a:pt x="2354331" y="1567543"/>
                    <a:pt x="2360137" y="1558834"/>
                  </a:cubicBezTo>
                  <a:cubicBezTo>
                    <a:pt x="2363040" y="1547223"/>
                    <a:pt x="2365406" y="1535464"/>
                    <a:pt x="2368845" y="1524000"/>
                  </a:cubicBezTo>
                  <a:cubicBezTo>
                    <a:pt x="2374120" y="1506415"/>
                    <a:pt x="2386262" y="1471749"/>
                    <a:pt x="2386262" y="1471749"/>
                  </a:cubicBezTo>
                  <a:cubicBezTo>
                    <a:pt x="2389165" y="1434012"/>
                    <a:pt x="2394971" y="1396386"/>
                    <a:pt x="2394971" y="1358537"/>
                  </a:cubicBezTo>
                  <a:cubicBezTo>
                    <a:pt x="2394971" y="1305906"/>
                    <a:pt x="2386899" y="1231729"/>
                    <a:pt x="2377554" y="1175657"/>
                  </a:cubicBezTo>
                  <a:cubicBezTo>
                    <a:pt x="2373964" y="1154119"/>
                    <a:pt x="2366397" y="1119191"/>
                    <a:pt x="2360137" y="1097280"/>
                  </a:cubicBezTo>
                  <a:cubicBezTo>
                    <a:pt x="2357615" y="1088453"/>
                    <a:pt x="2353655" y="1080060"/>
                    <a:pt x="2351428" y="1071154"/>
                  </a:cubicBezTo>
                  <a:cubicBezTo>
                    <a:pt x="2335088" y="1005799"/>
                    <a:pt x="2353791" y="1034453"/>
                    <a:pt x="2307885" y="957943"/>
                  </a:cubicBezTo>
                  <a:cubicBezTo>
                    <a:pt x="2299176" y="943429"/>
                    <a:pt x="2289329" y="929540"/>
                    <a:pt x="2281759" y="914400"/>
                  </a:cubicBezTo>
                  <a:cubicBezTo>
                    <a:pt x="2253006" y="856893"/>
                    <a:pt x="2304866" y="924399"/>
                    <a:pt x="2246925" y="844731"/>
                  </a:cubicBezTo>
                  <a:cubicBezTo>
                    <a:pt x="2137977" y="694929"/>
                    <a:pt x="2266732" y="882555"/>
                    <a:pt x="2159839" y="748937"/>
                  </a:cubicBezTo>
                  <a:cubicBezTo>
                    <a:pt x="2148228" y="734423"/>
                    <a:pt x="2138148" y="718537"/>
                    <a:pt x="2125005" y="705394"/>
                  </a:cubicBezTo>
                  <a:cubicBezTo>
                    <a:pt x="2117604" y="697993"/>
                    <a:pt x="2106920" y="694678"/>
                    <a:pt x="2098879" y="687977"/>
                  </a:cubicBezTo>
                  <a:cubicBezTo>
                    <a:pt x="2089418" y="680093"/>
                    <a:pt x="2082215" y="669735"/>
                    <a:pt x="2072754" y="661851"/>
                  </a:cubicBezTo>
                  <a:cubicBezTo>
                    <a:pt x="2060573" y="651700"/>
                    <a:pt x="2010276" y="622885"/>
                    <a:pt x="2003085" y="618309"/>
                  </a:cubicBezTo>
                  <a:cubicBezTo>
                    <a:pt x="1985425" y="607071"/>
                    <a:pt x="1968251" y="595086"/>
                    <a:pt x="1950834" y="583474"/>
                  </a:cubicBezTo>
                  <a:cubicBezTo>
                    <a:pt x="1942125" y="577668"/>
                    <a:pt x="1934069" y="570738"/>
                    <a:pt x="1924708" y="566057"/>
                  </a:cubicBezTo>
                  <a:cubicBezTo>
                    <a:pt x="1913097" y="560251"/>
                    <a:pt x="1901737" y="553912"/>
                    <a:pt x="1889874" y="548640"/>
                  </a:cubicBezTo>
                  <a:cubicBezTo>
                    <a:pt x="1875589" y="542291"/>
                    <a:pt x="1860313" y="538214"/>
                    <a:pt x="1846331" y="531223"/>
                  </a:cubicBezTo>
                  <a:cubicBezTo>
                    <a:pt x="1836969" y="526542"/>
                    <a:pt x="1829866" y="517832"/>
                    <a:pt x="1820205" y="513806"/>
                  </a:cubicBezTo>
                  <a:cubicBezTo>
                    <a:pt x="1794784" y="503214"/>
                    <a:pt x="1767954" y="496389"/>
                    <a:pt x="1741828" y="487680"/>
                  </a:cubicBezTo>
                  <a:cubicBezTo>
                    <a:pt x="1733119" y="484777"/>
                    <a:pt x="1724140" y="482587"/>
                    <a:pt x="1715702" y="478971"/>
                  </a:cubicBezTo>
                  <a:cubicBezTo>
                    <a:pt x="1695382" y="470263"/>
                    <a:pt x="1674868" y="461994"/>
                    <a:pt x="1654742" y="452846"/>
                  </a:cubicBezTo>
                  <a:cubicBezTo>
                    <a:pt x="1642924" y="447474"/>
                    <a:pt x="1632224" y="439534"/>
                    <a:pt x="1619908" y="435429"/>
                  </a:cubicBezTo>
                  <a:cubicBezTo>
                    <a:pt x="1597199" y="427859"/>
                    <a:pt x="1571650" y="428716"/>
                    <a:pt x="1550239" y="418011"/>
                  </a:cubicBezTo>
                  <a:cubicBezTo>
                    <a:pt x="1489066" y="387425"/>
                    <a:pt x="1540540" y="411108"/>
                    <a:pt x="1489279" y="391886"/>
                  </a:cubicBezTo>
                  <a:cubicBezTo>
                    <a:pt x="1474642" y="386397"/>
                    <a:pt x="1460567" y="379412"/>
                    <a:pt x="1445737" y="374469"/>
                  </a:cubicBezTo>
                  <a:cubicBezTo>
                    <a:pt x="1434382" y="370684"/>
                    <a:pt x="1422109" y="369963"/>
                    <a:pt x="1410902" y="365760"/>
                  </a:cubicBezTo>
                  <a:cubicBezTo>
                    <a:pt x="1398747" y="361202"/>
                    <a:pt x="1387886" y="353715"/>
                    <a:pt x="1376068" y="348343"/>
                  </a:cubicBezTo>
                  <a:cubicBezTo>
                    <a:pt x="1355942" y="339195"/>
                    <a:pt x="1335885" y="329772"/>
                    <a:pt x="1315108" y="322217"/>
                  </a:cubicBezTo>
                  <a:cubicBezTo>
                    <a:pt x="1303860" y="318127"/>
                    <a:pt x="1291628" y="317294"/>
                    <a:pt x="1280274" y="313509"/>
                  </a:cubicBezTo>
                  <a:cubicBezTo>
                    <a:pt x="1265444" y="308566"/>
                    <a:pt x="1251422" y="301433"/>
                    <a:pt x="1236731" y="296091"/>
                  </a:cubicBezTo>
                  <a:cubicBezTo>
                    <a:pt x="1219477" y="289817"/>
                    <a:pt x="1201525" y="285493"/>
                    <a:pt x="1184479" y="278674"/>
                  </a:cubicBezTo>
                  <a:lnTo>
                    <a:pt x="1097394" y="243840"/>
                  </a:lnTo>
                  <a:cubicBezTo>
                    <a:pt x="1082880" y="238034"/>
                    <a:pt x="1067833" y="233414"/>
                    <a:pt x="1053851" y="226423"/>
                  </a:cubicBezTo>
                  <a:cubicBezTo>
                    <a:pt x="1042240" y="220617"/>
                    <a:pt x="1031070" y="213827"/>
                    <a:pt x="1019017" y="209006"/>
                  </a:cubicBezTo>
                  <a:cubicBezTo>
                    <a:pt x="1001971" y="202188"/>
                    <a:pt x="984182" y="197395"/>
                    <a:pt x="966765" y="191589"/>
                  </a:cubicBezTo>
                  <a:cubicBezTo>
                    <a:pt x="958056" y="188686"/>
                    <a:pt x="949545" y="185107"/>
                    <a:pt x="940639" y="182880"/>
                  </a:cubicBezTo>
                  <a:cubicBezTo>
                    <a:pt x="929028" y="179977"/>
                    <a:pt x="917244" y="177691"/>
                    <a:pt x="905805" y="174171"/>
                  </a:cubicBezTo>
                  <a:cubicBezTo>
                    <a:pt x="879484" y="166072"/>
                    <a:pt x="852997" y="158274"/>
                    <a:pt x="827428" y="148046"/>
                  </a:cubicBezTo>
                  <a:cubicBezTo>
                    <a:pt x="812914" y="142240"/>
                    <a:pt x="798858" y="135121"/>
                    <a:pt x="783885" y="130629"/>
                  </a:cubicBezTo>
                  <a:cubicBezTo>
                    <a:pt x="769707" y="126376"/>
                    <a:pt x="754856" y="124823"/>
                    <a:pt x="740342" y="121920"/>
                  </a:cubicBezTo>
                  <a:cubicBezTo>
                    <a:pt x="717119" y="110309"/>
                    <a:pt x="695862" y="93383"/>
                    <a:pt x="670674" y="87086"/>
                  </a:cubicBezTo>
                  <a:cubicBezTo>
                    <a:pt x="659062" y="84183"/>
                    <a:pt x="646887" y="82980"/>
                    <a:pt x="635839" y="78377"/>
                  </a:cubicBezTo>
                  <a:cubicBezTo>
                    <a:pt x="611872" y="68391"/>
                    <a:pt x="590802" y="51753"/>
                    <a:pt x="566171" y="43543"/>
                  </a:cubicBezTo>
                  <a:lnTo>
                    <a:pt x="487794" y="17417"/>
                  </a:lnTo>
                  <a:lnTo>
                    <a:pt x="461668" y="8709"/>
                  </a:lnTo>
                  <a:lnTo>
                    <a:pt x="435542" y="0"/>
                  </a:lnTo>
                  <a:cubicBezTo>
                    <a:pt x="365454" y="5841"/>
                    <a:pt x="349083" y="1554"/>
                    <a:pt x="296205" y="17417"/>
                  </a:cubicBezTo>
                  <a:cubicBezTo>
                    <a:pt x="296167" y="17428"/>
                    <a:pt x="230910" y="39183"/>
                    <a:pt x="217828" y="43543"/>
                  </a:cubicBezTo>
                  <a:lnTo>
                    <a:pt x="191702" y="52251"/>
                  </a:lnTo>
                  <a:cubicBezTo>
                    <a:pt x="185896" y="58057"/>
                    <a:pt x="181326" y="65445"/>
                    <a:pt x="174285" y="69669"/>
                  </a:cubicBezTo>
                  <a:cubicBezTo>
                    <a:pt x="135852" y="92729"/>
                    <a:pt x="123485" y="76926"/>
                    <a:pt x="113325" y="78377"/>
                  </a:cubicBezTo>
                  <a:close/>
                </a:path>
              </a:pathLst>
            </a:custGeom>
            <a:solidFill>
              <a:srgbClr val="54BCDF">
                <a:alpha val="1882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7859784-16B9-EA95-F91A-2391DD0FA219}"/>
                </a:ext>
              </a:extLst>
            </p:cNvPr>
            <p:cNvSpPr/>
            <p:nvPr/>
          </p:nvSpPr>
          <p:spPr>
            <a:xfrm>
              <a:off x="5413248" y="2136524"/>
              <a:ext cx="4444227" cy="3222172"/>
            </a:xfrm>
            <a:custGeom>
              <a:avLst/>
              <a:gdLst>
                <a:gd name="connsiteX0" fmla="*/ 35218 w 4721755"/>
                <a:gd name="connsiteY0" fmla="*/ 879566 h 3422469"/>
                <a:gd name="connsiteX1" fmla="*/ 35218 w 4721755"/>
                <a:gd name="connsiteY1" fmla="*/ 879566 h 3422469"/>
                <a:gd name="connsiteX2" fmla="*/ 96178 w 4721755"/>
                <a:gd name="connsiteY2" fmla="*/ 818606 h 3422469"/>
                <a:gd name="connsiteX3" fmla="*/ 113596 w 4721755"/>
                <a:gd name="connsiteY3" fmla="*/ 792480 h 3422469"/>
                <a:gd name="connsiteX4" fmla="*/ 174556 w 4721755"/>
                <a:gd name="connsiteY4" fmla="*/ 740229 h 3422469"/>
                <a:gd name="connsiteX5" fmla="*/ 296476 w 4721755"/>
                <a:gd name="connsiteY5" fmla="*/ 609600 h 3422469"/>
                <a:gd name="connsiteX6" fmla="*/ 322601 w 4721755"/>
                <a:gd name="connsiteY6" fmla="*/ 600892 h 3422469"/>
                <a:gd name="connsiteX7" fmla="*/ 374853 w 4721755"/>
                <a:gd name="connsiteY7" fmla="*/ 557349 h 3422469"/>
                <a:gd name="connsiteX8" fmla="*/ 400978 w 4721755"/>
                <a:gd name="connsiteY8" fmla="*/ 548640 h 3422469"/>
                <a:gd name="connsiteX9" fmla="*/ 514190 w 4721755"/>
                <a:gd name="connsiteY9" fmla="*/ 470263 h 3422469"/>
                <a:gd name="connsiteX10" fmla="*/ 540316 w 4721755"/>
                <a:gd name="connsiteY10" fmla="*/ 435429 h 3422469"/>
                <a:gd name="connsiteX11" fmla="*/ 575150 w 4721755"/>
                <a:gd name="connsiteY11" fmla="*/ 409303 h 3422469"/>
                <a:gd name="connsiteX12" fmla="*/ 636110 w 4721755"/>
                <a:gd name="connsiteY12" fmla="*/ 348343 h 3422469"/>
                <a:gd name="connsiteX13" fmla="*/ 679653 w 4721755"/>
                <a:gd name="connsiteY13" fmla="*/ 322218 h 3422469"/>
                <a:gd name="connsiteX14" fmla="*/ 775447 w 4721755"/>
                <a:gd name="connsiteY14" fmla="*/ 261258 h 3422469"/>
                <a:gd name="connsiteX15" fmla="*/ 801573 w 4721755"/>
                <a:gd name="connsiteY15" fmla="*/ 252549 h 3422469"/>
                <a:gd name="connsiteX16" fmla="*/ 897367 w 4721755"/>
                <a:gd name="connsiteY16" fmla="*/ 200298 h 3422469"/>
                <a:gd name="connsiteX17" fmla="*/ 940910 w 4721755"/>
                <a:gd name="connsiteY17" fmla="*/ 174172 h 3422469"/>
                <a:gd name="connsiteX18" fmla="*/ 967036 w 4721755"/>
                <a:gd name="connsiteY18" fmla="*/ 165463 h 3422469"/>
                <a:gd name="connsiteX19" fmla="*/ 993161 w 4721755"/>
                <a:gd name="connsiteY19" fmla="*/ 148046 h 3422469"/>
                <a:gd name="connsiteX20" fmla="*/ 1097664 w 4721755"/>
                <a:gd name="connsiteY20" fmla="*/ 113212 h 3422469"/>
                <a:gd name="connsiteX21" fmla="*/ 1158624 w 4721755"/>
                <a:gd name="connsiteY21" fmla="*/ 95795 h 3422469"/>
                <a:gd name="connsiteX22" fmla="*/ 1254418 w 4721755"/>
                <a:gd name="connsiteY22" fmla="*/ 78378 h 3422469"/>
                <a:gd name="connsiteX23" fmla="*/ 1289253 w 4721755"/>
                <a:gd name="connsiteY23" fmla="*/ 69669 h 3422469"/>
                <a:gd name="connsiteX24" fmla="*/ 1341504 w 4721755"/>
                <a:gd name="connsiteY24" fmla="*/ 60960 h 3422469"/>
                <a:gd name="connsiteX25" fmla="*/ 1367630 w 4721755"/>
                <a:gd name="connsiteY25" fmla="*/ 52252 h 3422469"/>
                <a:gd name="connsiteX26" fmla="*/ 1437298 w 4721755"/>
                <a:gd name="connsiteY26" fmla="*/ 34835 h 3422469"/>
                <a:gd name="connsiteX27" fmla="*/ 1515676 w 4721755"/>
                <a:gd name="connsiteY27" fmla="*/ 26126 h 3422469"/>
                <a:gd name="connsiteX28" fmla="*/ 1655013 w 4721755"/>
                <a:gd name="connsiteY28" fmla="*/ 0 h 3422469"/>
                <a:gd name="connsiteX29" fmla="*/ 1968521 w 4721755"/>
                <a:gd name="connsiteY29" fmla="*/ 8709 h 3422469"/>
                <a:gd name="connsiteX30" fmla="*/ 2029481 w 4721755"/>
                <a:gd name="connsiteY30" fmla="*/ 17418 h 3422469"/>
                <a:gd name="connsiteX31" fmla="*/ 2125276 w 4721755"/>
                <a:gd name="connsiteY31" fmla="*/ 26126 h 3422469"/>
                <a:gd name="connsiteX32" fmla="*/ 2177527 w 4721755"/>
                <a:gd name="connsiteY32" fmla="*/ 34835 h 3422469"/>
                <a:gd name="connsiteX33" fmla="*/ 2264613 w 4721755"/>
                <a:gd name="connsiteY33" fmla="*/ 43543 h 3422469"/>
                <a:gd name="connsiteX34" fmla="*/ 2342990 w 4721755"/>
                <a:gd name="connsiteY34" fmla="*/ 69669 h 3422469"/>
                <a:gd name="connsiteX35" fmla="*/ 2369116 w 4721755"/>
                <a:gd name="connsiteY35" fmla="*/ 78378 h 3422469"/>
                <a:gd name="connsiteX36" fmla="*/ 2438784 w 4721755"/>
                <a:gd name="connsiteY36" fmla="*/ 104503 h 3422469"/>
                <a:gd name="connsiteX37" fmla="*/ 2491036 w 4721755"/>
                <a:gd name="connsiteY37" fmla="*/ 156755 h 3422469"/>
                <a:gd name="connsiteX38" fmla="*/ 2499744 w 4721755"/>
                <a:gd name="connsiteY38" fmla="*/ 182880 h 3422469"/>
                <a:gd name="connsiteX39" fmla="*/ 2517161 w 4721755"/>
                <a:gd name="connsiteY39" fmla="*/ 200298 h 3422469"/>
                <a:gd name="connsiteX40" fmla="*/ 2534578 w 4721755"/>
                <a:gd name="connsiteY40" fmla="*/ 226423 h 3422469"/>
                <a:gd name="connsiteX41" fmla="*/ 2551996 w 4721755"/>
                <a:gd name="connsiteY41" fmla="*/ 243840 h 3422469"/>
                <a:gd name="connsiteX42" fmla="*/ 2569413 w 4721755"/>
                <a:gd name="connsiteY42" fmla="*/ 269966 h 3422469"/>
                <a:gd name="connsiteX43" fmla="*/ 2621664 w 4721755"/>
                <a:gd name="connsiteY43" fmla="*/ 313509 h 3422469"/>
                <a:gd name="connsiteX44" fmla="*/ 2639081 w 4721755"/>
                <a:gd name="connsiteY44" fmla="*/ 339635 h 3422469"/>
                <a:gd name="connsiteX45" fmla="*/ 2673916 w 4721755"/>
                <a:gd name="connsiteY45" fmla="*/ 383178 h 3422469"/>
                <a:gd name="connsiteX46" fmla="*/ 2682624 w 4721755"/>
                <a:gd name="connsiteY46" fmla="*/ 409303 h 3422469"/>
                <a:gd name="connsiteX47" fmla="*/ 2734876 w 4721755"/>
                <a:gd name="connsiteY47" fmla="*/ 478972 h 3422469"/>
                <a:gd name="connsiteX48" fmla="*/ 2761001 w 4721755"/>
                <a:gd name="connsiteY48" fmla="*/ 531223 h 3422469"/>
                <a:gd name="connsiteX49" fmla="*/ 2769710 w 4721755"/>
                <a:gd name="connsiteY49" fmla="*/ 557349 h 3422469"/>
                <a:gd name="connsiteX50" fmla="*/ 2821961 w 4721755"/>
                <a:gd name="connsiteY50" fmla="*/ 627018 h 3422469"/>
                <a:gd name="connsiteX51" fmla="*/ 2856796 w 4721755"/>
                <a:gd name="connsiteY51" fmla="*/ 670560 h 3422469"/>
                <a:gd name="connsiteX52" fmla="*/ 2882921 w 4721755"/>
                <a:gd name="connsiteY52" fmla="*/ 722812 h 3422469"/>
                <a:gd name="connsiteX53" fmla="*/ 2891630 w 4721755"/>
                <a:gd name="connsiteY53" fmla="*/ 748938 h 3422469"/>
                <a:gd name="connsiteX54" fmla="*/ 2926464 w 4721755"/>
                <a:gd name="connsiteY54" fmla="*/ 801189 h 3422469"/>
                <a:gd name="connsiteX55" fmla="*/ 2943881 w 4721755"/>
                <a:gd name="connsiteY55" fmla="*/ 827315 h 3422469"/>
                <a:gd name="connsiteX56" fmla="*/ 2970007 w 4721755"/>
                <a:gd name="connsiteY56" fmla="*/ 844732 h 3422469"/>
                <a:gd name="connsiteX57" fmla="*/ 3030967 w 4721755"/>
                <a:gd name="connsiteY57" fmla="*/ 923109 h 3422469"/>
                <a:gd name="connsiteX58" fmla="*/ 3100636 w 4721755"/>
                <a:gd name="connsiteY58" fmla="*/ 1001486 h 3422469"/>
                <a:gd name="connsiteX59" fmla="*/ 3126761 w 4721755"/>
                <a:gd name="connsiteY59" fmla="*/ 1018903 h 3422469"/>
                <a:gd name="connsiteX60" fmla="*/ 3152887 w 4721755"/>
                <a:gd name="connsiteY60" fmla="*/ 1045029 h 3422469"/>
                <a:gd name="connsiteX61" fmla="*/ 3205138 w 4721755"/>
                <a:gd name="connsiteY61" fmla="*/ 1079863 h 3422469"/>
                <a:gd name="connsiteX62" fmla="*/ 3231264 w 4721755"/>
                <a:gd name="connsiteY62" fmla="*/ 1097280 h 3422469"/>
                <a:gd name="connsiteX63" fmla="*/ 3266098 w 4721755"/>
                <a:gd name="connsiteY63" fmla="*/ 1114698 h 3422469"/>
                <a:gd name="connsiteX64" fmla="*/ 3318350 w 4721755"/>
                <a:gd name="connsiteY64" fmla="*/ 1140823 h 3422469"/>
                <a:gd name="connsiteX65" fmla="*/ 3396727 w 4721755"/>
                <a:gd name="connsiteY65" fmla="*/ 1184366 h 3422469"/>
                <a:gd name="connsiteX66" fmla="*/ 3448978 w 4721755"/>
                <a:gd name="connsiteY66" fmla="*/ 1210492 h 3422469"/>
                <a:gd name="connsiteX67" fmla="*/ 3518647 w 4721755"/>
                <a:gd name="connsiteY67" fmla="*/ 1254035 h 3422469"/>
                <a:gd name="connsiteX68" fmla="*/ 3570898 w 4721755"/>
                <a:gd name="connsiteY68" fmla="*/ 1271452 h 3422469"/>
                <a:gd name="connsiteX69" fmla="*/ 3614441 w 4721755"/>
                <a:gd name="connsiteY69" fmla="*/ 1306286 h 3422469"/>
                <a:gd name="connsiteX70" fmla="*/ 3640567 w 4721755"/>
                <a:gd name="connsiteY70" fmla="*/ 1314995 h 3422469"/>
                <a:gd name="connsiteX71" fmla="*/ 3692818 w 4721755"/>
                <a:gd name="connsiteY71" fmla="*/ 1341120 h 3422469"/>
                <a:gd name="connsiteX72" fmla="*/ 3718944 w 4721755"/>
                <a:gd name="connsiteY72" fmla="*/ 1349829 h 3422469"/>
                <a:gd name="connsiteX73" fmla="*/ 3753778 w 4721755"/>
                <a:gd name="connsiteY73" fmla="*/ 1367246 h 3422469"/>
                <a:gd name="connsiteX74" fmla="*/ 3832156 w 4721755"/>
                <a:gd name="connsiteY74" fmla="*/ 1393372 h 3422469"/>
                <a:gd name="connsiteX75" fmla="*/ 3858281 w 4721755"/>
                <a:gd name="connsiteY75" fmla="*/ 1402080 h 3422469"/>
                <a:gd name="connsiteX76" fmla="*/ 3893116 w 4721755"/>
                <a:gd name="connsiteY76" fmla="*/ 1419498 h 3422469"/>
                <a:gd name="connsiteX77" fmla="*/ 3971493 w 4721755"/>
                <a:gd name="connsiteY77" fmla="*/ 1471749 h 3422469"/>
                <a:gd name="connsiteX78" fmla="*/ 4041161 w 4721755"/>
                <a:gd name="connsiteY78" fmla="*/ 1506583 h 3422469"/>
                <a:gd name="connsiteX79" fmla="*/ 4110830 w 4721755"/>
                <a:gd name="connsiteY79" fmla="*/ 1558835 h 3422469"/>
                <a:gd name="connsiteX80" fmla="*/ 4154373 w 4721755"/>
                <a:gd name="connsiteY80" fmla="*/ 1584960 h 3422469"/>
                <a:gd name="connsiteX81" fmla="*/ 4171790 w 4721755"/>
                <a:gd name="connsiteY81" fmla="*/ 1602378 h 3422469"/>
                <a:gd name="connsiteX82" fmla="*/ 4224041 w 4721755"/>
                <a:gd name="connsiteY82" fmla="*/ 1637212 h 3422469"/>
                <a:gd name="connsiteX83" fmla="*/ 4302418 w 4721755"/>
                <a:gd name="connsiteY83" fmla="*/ 1706880 h 3422469"/>
                <a:gd name="connsiteX84" fmla="*/ 4328544 w 4721755"/>
                <a:gd name="connsiteY84" fmla="*/ 1724298 h 3422469"/>
                <a:gd name="connsiteX85" fmla="*/ 4354670 w 4721755"/>
                <a:gd name="connsiteY85" fmla="*/ 1733006 h 3422469"/>
                <a:gd name="connsiteX86" fmla="*/ 4380796 w 4721755"/>
                <a:gd name="connsiteY86" fmla="*/ 1785258 h 3422469"/>
                <a:gd name="connsiteX87" fmla="*/ 4441756 w 4721755"/>
                <a:gd name="connsiteY87" fmla="*/ 1889760 h 3422469"/>
                <a:gd name="connsiteX88" fmla="*/ 4476590 w 4721755"/>
                <a:gd name="connsiteY88" fmla="*/ 1942012 h 3422469"/>
                <a:gd name="connsiteX89" fmla="*/ 4494007 w 4721755"/>
                <a:gd name="connsiteY89" fmla="*/ 1968138 h 3422469"/>
                <a:gd name="connsiteX90" fmla="*/ 4511424 w 4721755"/>
                <a:gd name="connsiteY90" fmla="*/ 2011680 h 3422469"/>
                <a:gd name="connsiteX91" fmla="*/ 4554967 w 4721755"/>
                <a:gd name="connsiteY91" fmla="*/ 2090058 h 3422469"/>
                <a:gd name="connsiteX92" fmla="*/ 4563676 w 4721755"/>
                <a:gd name="connsiteY92" fmla="*/ 2124892 h 3422469"/>
                <a:gd name="connsiteX93" fmla="*/ 4589801 w 4721755"/>
                <a:gd name="connsiteY93" fmla="*/ 2168435 h 3422469"/>
                <a:gd name="connsiteX94" fmla="*/ 4607218 w 4721755"/>
                <a:gd name="connsiteY94" fmla="*/ 2211978 h 3422469"/>
                <a:gd name="connsiteX95" fmla="*/ 4624636 w 4721755"/>
                <a:gd name="connsiteY95" fmla="*/ 2246812 h 3422469"/>
                <a:gd name="connsiteX96" fmla="*/ 4633344 w 4721755"/>
                <a:gd name="connsiteY96" fmla="*/ 2281646 h 3422469"/>
                <a:gd name="connsiteX97" fmla="*/ 4668178 w 4721755"/>
                <a:gd name="connsiteY97" fmla="*/ 2377440 h 3422469"/>
                <a:gd name="connsiteX98" fmla="*/ 4685596 w 4721755"/>
                <a:gd name="connsiteY98" fmla="*/ 2412275 h 3422469"/>
                <a:gd name="connsiteX99" fmla="*/ 4703013 w 4721755"/>
                <a:gd name="connsiteY99" fmla="*/ 2464526 h 3422469"/>
                <a:gd name="connsiteX100" fmla="*/ 4711721 w 4721755"/>
                <a:gd name="connsiteY100" fmla="*/ 2490652 h 3422469"/>
                <a:gd name="connsiteX101" fmla="*/ 4711721 w 4721755"/>
                <a:gd name="connsiteY101" fmla="*/ 2786743 h 3422469"/>
                <a:gd name="connsiteX102" fmla="*/ 4694304 w 4721755"/>
                <a:gd name="connsiteY102" fmla="*/ 2865120 h 3422469"/>
                <a:gd name="connsiteX103" fmla="*/ 4676887 w 4721755"/>
                <a:gd name="connsiteY103" fmla="*/ 2882538 h 3422469"/>
                <a:gd name="connsiteX104" fmla="*/ 4642053 w 4721755"/>
                <a:gd name="connsiteY104" fmla="*/ 2934789 h 3422469"/>
                <a:gd name="connsiteX105" fmla="*/ 4607218 w 4721755"/>
                <a:gd name="connsiteY105" fmla="*/ 2969623 h 3422469"/>
                <a:gd name="connsiteX106" fmla="*/ 4572384 w 4721755"/>
                <a:gd name="connsiteY106" fmla="*/ 3021875 h 3422469"/>
                <a:gd name="connsiteX107" fmla="*/ 4520133 w 4721755"/>
                <a:gd name="connsiteY107" fmla="*/ 3056709 h 3422469"/>
                <a:gd name="connsiteX108" fmla="*/ 4494007 w 4721755"/>
                <a:gd name="connsiteY108" fmla="*/ 3074126 h 3422469"/>
                <a:gd name="connsiteX109" fmla="*/ 4372087 w 4721755"/>
                <a:gd name="connsiteY109" fmla="*/ 3135086 h 3422469"/>
                <a:gd name="connsiteX110" fmla="*/ 4337253 w 4721755"/>
                <a:gd name="connsiteY110" fmla="*/ 3152503 h 3422469"/>
                <a:gd name="connsiteX111" fmla="*/ 4311127 w 4721755"/>
                <a:gd name="connsiteY111" fmla="*/ 3169920 h 3422469"/>
                <a:gd name="connsiteX112" fmla="*/ 4232750 w 4721755"/>
                <a:gd name="connsiteY112" fmla="*/ 3196046 h 3422469"/>
                <a:gd name="connsiteX113" fmla="*/ 4102121 w 4721755"/>
                <a:gd name="connsiteY113" fmla="*/ 3239589 h 3422469"/>
                <a:gd name="connsiteX114" fmla="*/ 3997618 w 4721755"/>
                <a:gd name="connsiteY114" fmla="*/ 3274423 h 3422469"/>
                <a:gd name="connsiteX115" fmla="*/ 3971493 w 4721755"/>
                <a:gd name="connsiteY115" fmla="*/ 3283132 h 3422469"/>
                <a:gd name="connsiteX116" fmla="*/ 3910533 w 4721755"/>
                <a:gd name="connsiteY116" fmla="*/ 3291840 h 3422469"/>
                <a:gd name="connsiteX117" fmla="*/ 3866990 w 4721755"/>
                <a:gd name="connsiteY117" fmla="*/ 3300549 h 3422469"/>
                <a:gd name="connsiteX118" fmla="*/ 3806030 w 4721755"/>
                <a:gd name="connsiteY118" fmla="*/ 3317966 h 3422469"/>
                <a:gd name="connsiteX119" fmla="*/ 3753778 w 4721755"/>
                <a:gd name="connsiteY119" fmla="*/ 3326675 h 3422469"/>
                <a:gd name="connsiteX120" fmla="*/ 3649276 w 4721755"/>
                <a:gd name="connsiteY120" fmla="*/ 3361509 h 3422469"/>
                <a:gd name="connsiteX121" fmla="*/ 3623150 w 4721755"/>
                <a:gd name="connsiteY121" fmla="*/ 3370218 h 3422469"/>
                <a:gd name="connsiteX122" fmla="*/ 3553481 w 4721755"/>
                <a:gd name="connsiteY122" fmla="*/ 3387635 h 3422469"/>
                <a:gd name="connsiteX123" fmla="*/ 3501230 w 4721755"/>
                <a:gd name="connsiteY123" fmla="*/ 3405052 h 3422469"/>
                <a:gd name="connsiteX124" fmla="*/ 3422853 w 4721755"/>
                <a:gd name="connsiteY124" fmla="*/ 3422469 h 3422469"/>
                <a:gd name="connsiteX125" fmla="*/ 3118053 w 4721755"/>
                <a:gd name="connsiteY125" fmla="*/ 3413760 h 3422469"/>
                <a:gd name="connsiteX126" fmla="*/ 2891630 w 4721755"/>
                <a:gd name="connsiteY126" fmla="*/ 3396343 h 3422469"/>
                <a:gd name="connsiteX127" fmla="*/ 2848087 w 4721755"/>
                <a:gd name="connsiteY127" fmla="*/ 3387635 h 3422469"/>
                <a:gd name="connsiteX128" fmla="*/ 2795836 w 4721755"/>
                <a:gd name="connsiteY128" fmla="*/ 3378926 h 3422469"/>
                <a:gd name="connsiteX129" fmla="*/ 2743584 w 4721755"/>
                <a:gd name="connsiteY129" fmla="*/ 3361509 h 3422469"/>
                <a:gd name="connsiteX130" fmla="*/ 2717458 w 4721755"/>
                <a:gd name="connsiteY130" fmla="*/ 3352800 h 3422469"/>
                <a:gd name="connsiteX131" fmla="*/ 2682624 w 4721755"/>
                <a:gd name="connsiteY131" fmla="*/ 3335383 h 3422469"/>
                <a:gd name="connsiteX132" fmla="*/ 2543287 w 4721755"/>
                <a:gd name="connsiteY132" fmla="*/ 3300549 h 3422469"/>
                <a:gd name="connsiteX133" fmla="*/ 2473618 w 4721755"/>
                <a:gd name="connsiteY133" fmla="*/ 3274423 h 3422469"/>
                <a:gd name="connsiteX134" fmla="*/ 2421367 w 4721755"/>
                <a:gd name="connsiteY134" fmla="*/ 3257006 h 3422469"/>
                <a:gd name="connsiteX135" fmla="*/ 2395241 w 4721755"/>
                <a:gd name="connsiteY135" fmla="*/ 3248298 h 3422469"/>
                <a:gd name="connsiteX136" fmla="*/ 2351698 w 4721755"/>
                <a:gd name="connsiteY136" fmla="*/ 3239589 h 3422469"/>
                <a:gd name="connsiteX137" fmla="*/ 2255904 w 4721755"/>
                <a:gd name="connsiteY137" fmla="*/ 3204755 h 3422469"/>
                <a:gd name="connsiteX138" fmla="*/ 2194944 w 4721755"/>
                <a:gd name="connsiteY138" fmla="*/ 3187338 h 3422469"/>
                <a:gd name="connsiteX139" fmla="*/ 2116567 w 4721755"/>
                <a:gd name="connsiteY139" fmla="*/ 3152503 h 3422469"/>
                <a:gd name="connsiteX140" fmla="*/ 2116567 w 4721755"/>
                <a:gd name="connsiteY140" fmla="*/ 3152503 h 3422469"/>
                <a:gd name="connsiteX141" fmla="*/ 2055607 w 4721755"/>
                <a:gd name="connsiteY141" fmla="*/ 3117669 h 3422469"/>
                <a:gd name="connsiteX142" fmla="*/ 2029481 w 4721755"/>
                <a:gd name="connsiteY142" fmla="*/ 3108960 h 3422469"/>
                <a:gd name="connsiteX143" fmla="*/ 2003356 w 4721755"/>
                <a:gd name="connsiteY143" fmla="*/ 3091543 h 3422469"/>
                <a:gd name="connsiteX144" fmla="*/ 1977230 w 4721755"/>
                <a:gd name="connsiteY144" fmla="*/ 3082835 h 3422469"/>
                <a:gd name="connsiteX145" fmla="*/ 1916270 w 4721755"/>
                <a:gd name="connsiteY145" fmla="*/ 3056709 h 3422469"/>
                <a:gd name="connsiteX146" fmla="*/ 1890144 w 4721755"/>
                <a:gd name="connsiteY146" fmla="*/ 3039292 h 3422469"/>
                <a:gd name="connsiteX147" fmla="*/ 1820476 w 4721755"/>
                <a:gd name="connsiteY147" fmla="*/ 3004458 h 3422469"/>
                <a:gd name="connsiteX148" fmla="*/ 1794350 w 4721755"/>
                <a:gd name="connsiteY148" fmla="*/ 2987040 h 3422469"/>
                <a:gd name="connsiteX149" fmla="*/ 1750807 w 4721755"/>
                <a:gd name="connsiteY149" fmla="*/ 2969623 h 3422469"/>
                <a:gd name="connsiteX150" fmla="*/ 1707264 w 4721755"/>
                <a:gd name="connsiteY150" fmla="*/ 2943498 h 3422469"/>
                <a:gd name="connsiteX151" fmla="*/ 1681138 w 4721755"/>
                <a:gd name="connsiteY151" fmla="*/ 2934789 h 3422469"/>
                <a:gd name="connsiteX152" fmla="*/ 1655013 w 4721755"/>
                <a:gd name="connsiteY152" fmla="*/ 2917372 h 3422469"/>
                <a:gd name="connsiteX153" fmla="*/ 1628887 w 4721755"/>
                <a:gd name="connsiteY153" fmla="*/ 2908663 h 3422469"/>
                <a:gd name="connsiteX154" fmla="*/ 1576636 w 4721755"/>
                <a:gd name="connsiteY154" fmla="*/ 2882538 h 3422469"/>
                <a:gd name="connsiteX155" fmla="*/ 1480841 w 4721755"/>
                <a:gd name="connsiteY155" fmla="*/ 2847703 h 3422469"/>
                <a:gd name="connsiteX156" fmla="*/ 1437298 w 4721755"/>
                <a:gd name="connsiteY156" fmla="*/ 2821578 h 3422469"/>
                <a:gd name="connsiteX157" fmla="*/ 1411173 w 4721755"/>
                <a:gd name="connsiteY157" fmla="*/ 2812869 h 3422469"/>
                <a:gd name="connsiteX158" fmla="*/ 1376338 w 4721755"/>
                <a:gd name="connsiteY158" fmla="*/ 2795452 h 3422469"/>
                <a:gd name="connsiteX159" fmla="*/ 1263127 w 4721755"/>
                <a:gd name="connsiteY159" fmla="*/ 2725783 h 3422469"/>
                <a:gd name="connsiteX160" fmla="*/ 1176041 w 4721755"/>
                <a:gd name="connsiteY160" fmla="*/ 2664823 h 3422469"/>
                <a:gd name="connsiteX161" fmla="*/ 1149916 w 4721755"/>
                <a:gd name="connsiteY161" fmla="*/ 2647406 h 3422469"/>
                <a:gd name="connsiteX162" fmla="*/ 1080247 w 4721755"/>
                <a:gd name="connsiteY162" fmla="*/ 2577738 h 3422469"/>
                <a:gd name="connsiteX163" fmla="*/ 1010578 w 4721755"/>
                <a:gd name="connsiteY163" fmla="*/ 2516778 h 3422469"/>
                <a:gd name="connsiteX164" fmla="*/ 967036 w 4721755"/>
                <a:gd name="connsiteY164" fmla="*/ 2473235 h 3422469"/>
                <a:gd name="connsiteX165" fmla="*/ 906076 w 4721755"/>
                <a:gd name="connsiteY165" fmla="*/ 2412275 h 3422469"/>
                <a:gd name="connsiteX166" fmla="*/ 871241 w 4721755"/>
                <a:gd name="connsiteY166" fmla="*/ 2377440 h 3422469"/>
                <a:gd name="connsiteX167" fmla="*/ 845116 w 4721755"/>
                <a:gd name="connsiteY167" fmla="*/ 2351315 h 3422469"/>
                <a:gd name="connsiteX168" fmla="*/ 766738 w 4721755"/>
                <a:gd name="connsiteY168" fmla="*/ 2281646 h 3422469"/>
                <a:gd name="connsiteX169" fmla="*/ 749321 w 4721755"/>
                <a:gd name="connsiteY169" fmla="*/ 2255520 h 3422469"/>
                <a:gd name="connsiteX170" fmla="*/ 688361 w 4721755"/>
                <a:gd name="connsiteY170" fmla="*/ 2194560 h 3422469"/>
                <a:gd name="connsiteX171" fmla="*/ 670944 w 4721755"/>
                <a:gd name="connsiteY171" fmla="*/ 2159726 h 3422469"/>
                <a:gd name="connsiteX172" fmla="*/ 636110 w 4721755"/>
                <a:gd name="connsiteY172" fmla="*/ 2133600 h 3422469"/>
                <a:gd name="connsiteX173" fmla="*/ 575150 w 4721755"/>
                <a:gd name="connsiteY173" fmla="*/ 2046515 h 3422469"/>
                <a:gd name="connsiteX174" fmla="*/ 540316 w 4721755"/>
                <a:gd name="connsiteY174" fmla="*/ 1985555 h 3422469"/>
                <a:gd name="connsiteX175" fmla="*/ 522898 w 4721755"/>
                <a:gd name="connsiteY175" fmla="*/ 1942012 h 3422469"/>
                <a:gd name="connsiteX176" fmla="*/ 479356 w 4721755"/>
                <a:gd name="connsiteY176" fmla="*/ 1889760 h 3422469"/>
                <a:gd name="connsiteX177" fmla="*/ 444521 w 4721755"/>
                <a:gd name="connsiteY177" fmla="*/ 1837509 h 3422469"/>
                <a:gd name="connsiteX178" fmla="*/ 392270 w 4721755"/>
                <a:gd name="connsiteY178" fmla="*/ 1776549 h 3422469"/>
                <a:gd name="connsiteX179" fmla="*/ 366144 w 4721755"/>
                <a:gd name="connsiteY179" fmla="*/ 1750423 h 3422469"/>
                <a:gd name="connsiteX180" fmla="*/ 331310 w 4721755"/>
                <a:gd name="connsiteY180" fmla="*/ 1698172 h 3422469"/>
                <a:gd name="connsiteX181" fmla="*/ 296476 w 4721755"/>
                <a:gd name="connsiteY181" fmla="*/ 1645920 h 3422469"/>
                <a:gd name="connsiteX182" fmla="*/ 279058 w 4721755"/>
                <a:gd name="connsiteY182" fmla="*/ 1619795 h 3422469"/>
                <a:gd name="connsiteX183" fmla="*/ 261641 w 4721755"/>
                <a:gd name="connsiteY183" fmla="*/ 1593669 h 3422469"/>
                <a:gd name="connsiteX184" fmla="*/ 218098 w 4721755"/>
                <a:gd name="connsiteY184" fmla="*/ 1558835 h 3422469"/>
                <a:gd name="connsiteX185" fmla="*/ 200681 w 4721755"/>
                <a:gd name="connsiteY185" fmla="*/ 1532709 h 3422469"/>
                <a:gd name="connsiteX186" fmla="*/ 165847 w 4721755"/>
                <a:gd name="connsiteY186" fmla="*/ 1506583 h 3422469"/>
                <a:gd name="connsiteX187" fmla="*/ 139721 w 4721755"/>
                <a:gd name="connsiteY187" fmla="*/ 1471749 h 3422469"/>
                <a:gd name="connsiteX188" fmla="*/ 113596 w 4721755"/>
                <a:gd name="connsiteY188" fmla="*/ 1454332 h 3422469"/>
                <a:gd name="connsiteX189" fmla="*/ 70053 w 4721755"/>
                <a:gd name="connsiteY189" fmla="*/ 1410789 h 3422469"/>
                <a:gd name="connsiteX190" fmla="*/ 43927 w 4721755"/>
                <a:gd name="connsiteY190" fmla="*/ 1358538 h 3422469"/>
                <a:gd name="connsiteX191" fmla="*/ 26510 w 4721755"/>
                <a:gd name="connsiteY191" fmla="*/ 1306286 h 3422469"/>
                <a:gd name="connsiteX192" fmla="*/ 9093 w 4721755"/>
                <a:gd name="connsiteY192" fmla="*/ 1245326 h 3422469"/>
                <a:gd name="connsiteX193" fmla="*/ 384 w 4721755"/>
                <a:gd name="connsiteY193" fmla="*/ 1193075 h 3422469"/>
                <a:gd name="connsiteX194" fmla="*/ 26510 w 4721755"/>
                <a:gd name="connsiteY194" fmla="*/ 966652 h 3422469"/>
                <a:gd name="connsiteX195" fmla="*/ 43927 w 4721755"/>
                <a:gd name="connsiteY195" fmla="*/ 940526 h 3422469"/>
                <a:gd name="connsiteX196" fmla="*/ 61344 w 4721755"/>
                <a:gd name="connsiteY196" fmla="*/ 888275 h 3422469"/>
                <a:gd name="connsiteX197" fmla="*/ 35218 w 4721755"/>
                <a:gd name="connsiteY197" fmla="*/ 879566 h 342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4721755" h="3422469">
                  <a:moveTo>
                    <a:pt x="35218" y="879566"/>
                  </a:moveTo>
                  <a:lnTo>
                    <a:pt x="35218" y="879566"/>
                  </a:lnTo>
                  <a:cubicBezTo>
                    <a:pt x="55538" y="859246"/>
                    <a:pt x="76954" y="839966"/>
                    <a:pt x="96178" y="818606"/>
                  </a:cubicBezTo>
                  <a:cubicBezTo>
                    <a:pt x="103180" y="810826"/>
                    <a:pt x="106195" y="799881"/>
                    <a:pt x="113596" y="792480"/>
                  </a:cubicBezTo>
                  <a:cubicBezTo>
                    <a:pt x="144300" y="761776"/>
                    <a:pt x="152498" y="766699"/>
                    <a:pt x="174556" y="740229"/>
                  </a:cubicBezTo>
                  <a:cubicBezTo>
                    <a:pt x="209744" y="698004"/>
                    <a:pt x="246521" y="626251"/>
                    <a:pt x="296476" y="609600"/>
                  </a:cubicBezTo>
                  <a:lnTo>
                    <a:pt x="322601" y="600892"/>
                  </a:lnTo>
                  <a:cubicBezTo>
                    <a:pt x="340018" y="586378"/>
                    <a:pt x="355989" y="569925"/>
                    <a:pt x="374853" y="557349"/>
                  </a:cubicBezTo>
                  <a:cubicBezTo>
                    <a:pt x="382491" y="552257"/>
                    <a:pt x="392768" y="552745"/>
                    <a:pt x="400978" y="548640"/>
                  </a:cubicBezTo>
                  <a:cubicBezTo>
                    <a:pt x="433820" y="532219"/>
                    <a:pt x="492023" y="490415"/>
                    <a:pt x="514190" y="470263"/>
                  </a:cubicBezTo>
                  <a:cubicBezTo>
                    <a:pt x="524930" y="460500"/>
                    <a:pt x="530053" y="445692"/>
                    <a:pt x="540316" y="435429"/>
                  </a:cubicBezTo>
                  <a:cubicBezTo>
                    <a:pt x="550579" y="425166"/>
                    <a:pt x="564410" y="419066"/>
                    <a:pt x="575150" y="409303"/>
                  </a:cubicBezTo>
                  <a:cubicBezTo>
                    <a:pt x="596413" y="389972"/>
                    <a:pt x="611468" y="363128"/>
                    <a:pt x="636110" y="348343"/>
                  </a:cubicBezTo>
                  <a:cubicBezTo>
                    <a:pt x="650624" y="339635"/>
                    <a:pt x="665373" y="331305"/>
                    <a:pt x="679653" y="322218"/>
                  </a:cubicBezTo>
                  <a:cubicBezTo>
                    <a:pt x="704977" y="306103"/>
                    <a:pt x="747115" y="275424"/>
                    <a:pt x="775447" y="261258"/>
                  </a:cubicBezTo>
                  <a:cubicBezTo>
                    <a:pt x="783658" y="257153"/>
                    <a:pt x="792864" y="255452"/>
                    <a:pt x="801573" y="252549"/>
                  </a:cubicBezTo>
                  <a:cubicBezTo>
                    <a:pt x="868031" y="202705"/>
                    <a:pt x="801837" y="248063"/>
                    <a:pt x="897367" y="200298"/>
                  </a:cubicBezTo>
                  <a:cubicBezTo>
                    <a:pt x="912507" y="192728"/>
                    <a:pt x="925771" y="181742"/>
                    <a:pt x="940910" y="174172"/>
                  </a:cubicBezTo>
                  <a:cubicBezTo>
                    <a:pt x="949121" y="170067"/>
                    <a:pt x="958825" y="169568"/>
                    <a:pt x="967036" y="165463"/>
                  </a:cubicBezTo>
                  <a:cubicBezTo>
                    <a:pt x="976397" y="160782"/>
                    <a:pt x="983443" y="151933"/>
                    <a:pt x="993161" y="148046"/>
                  </a:cubicBezTo>
                  <a:cubicBezTo>
                    <a:pt x="1027253" y="134409"/>
                    <a:pt x="1062830" y="124823"/>
                    <a:pt x="1097664" y="113212"/>
                  </a:cubicBezTo>
                  <a:cubicBezTo>
                    <a:pt x="1122570" y="104910"/>
                    <a:pt x="1131278" y="101264"/>
                    <a:pt x="1158624" y="95795"/>
                  </a:cubicBezTo>
                  <a:cubicBezTo>
                    <a:pt x="1190449" y="89430"/>
                    <a:pt x="1222593" y="84743"/>
                    <a:pt x="1254418" y="78378"/>
                  </a:cubicBezTo>
                  <a:cubicBezTo>
                    <a:pt x="1266155" y="76031"/>
                    <a:pt x="1277516" y="72016"/>
                    <a:pt x="1289253" y="69669"/>
                  </a:cubicBezTo>
                  <a:cubicBezTo>
                    <a:pt x="1306567" y="66206"/>
                    <a:pt x="1324267" y="64790"/>
                    <a:pt x="1341504" y="60960"/>
                  </a:cubicBezTo>
                  <a:cubicBezTo>
                    <a:pt x="1350465" y="58969"/>
                    <a:pt x="1358774" y="54667"/>
                    <a:pt x="1367630" y="52252"/>
                  </a:cubicBezTo>
                  <a:cubicBezTo>
                    <a:pt x="1390724" y="45954"/>
                    <a:pt x="1413725" y="38995"/>
                    <a:pt x="1437298" y="34835"/>
                  </a:cubicBezTo>
                  <a:cubicBezTo>
                    <a:pt x="1463185" y="30267"/>
                    <a:pt x="1489550" y="29029"/>
                    <a:pt x="1515676" y="26126"/>
                  </a:cubicBezTo>
                  <a:cubicBezTo>
                    <a:pt x="1608049" y="3033"/>
                    <a:pt x="1561591" y="11678"/>
                    <a:pt x="1655013" y="0"/>
                  </a:cubicBezTo>
                  <a:lnTo>
                    <a:pt x="1968521" y="8709"/>
                  </a:lnTo>
                  <a:cubicBezTo>
                    <a:pt x="1989025" y="9663"/>
                    <a:pt x="2009080" y="15151"/>
                    <a:pt x="2029481" y="17418"/>
                  </a:cubicBezTo>
                  <a:cubicBezTo>
                    <a:pt x="2061348" y="20959"/>
                    <a:pt x="2093432" y="22380"/>
                    <a:pt x="2125276" y="26126"/>
                  </a:cubicBezTo>
                  <a:cubicBezTo>
                    <a:pt x="2142812" y="28189"/>
                    <a:pt x="2160006" y="32645"/>
                    <a:pt x="2177527" y="34835"/>
                  </a:cubicBezTo>
                  <a:cubicBezTo>
                    <a:pt x="2206475" y="38453"/>
                    <a:pt x="2235584" y="40640"/>
                    <a:pt x="2264613" y="43543"/>
                  </a:cubicBezTo>
                  <a:lnTo>
                    <a:pt x="2342990" y="69669"/>
                  </a:lnTo>
                  <a:cubicBezTo>
                    <a:pt x="2351699" y="72572"/>
                    <a:pt x="2360593" y="74969"/>
                    <a:pt x="2369116" y="78378"/>
                  </a:cubicBezTo>
                  <a:cubicBezTo>
                    <a:pt x="2421181" y="99204"/>
                    <a:pt x="2397828" y="90852"/>
                    <a:pt x="2438784" y="104503"/>
                  </a:cubicBezTo>
                  <a:cubicBezTo>
                    <a:pt x="2456201" y="121920"/>
                    <a:pt x="2483247" y="133387"/>
                    <a:pt x="2491036" y="156755"/>
                  </a:cubicBezTo>
                  <a:cubicBezTo>
                    <a:pt x="2493939" y="165463"/>
                    <a:pt x="2495021" y="175009"/>
                    <a:pt x="2499744" y="182880"/>
                  </a:cubicBezTo>
                  <a:cubicBezTo>
                    <a:pt x="2503968" y="189921"/>
                    <a:pt x="2512032" y="193887"/>
                    <a:pt x="2517161" y="200298"/>
                  </a:cubicBezTo>
                  <a:cubicBezTo>
                    <a:pt x="2523699" y="208471"/>
                    <a:pt x="2528040" y="218250"/>
                    <a:pt x="2534578" y="226423"/>
                  </a:cubicBezTo>
                  <a:cubicBezTo>
                    <a:pt x="2539707" y="232834"/>
                    <a:pt x="2546867" y="237429"/>
                    <a:pt x="2551996" y="243840"/>
                  </a:cubicBezTo>
                  <a:cubicBezTo>
                    <a:pt x="2558534" y="252013"/>
                    <a:pt x="2562012" y="262565"/>
                    <a:pt x="2569413" y="269966"/>
                  </a:cubicBezTo>
                  <a:cubicBezTo>
                    <a:pt x="2637918" y="338472"/>
                    <a:pt x="2550326" y="227903"/>
                    <a:pt x="2621664" y="313509"/>
                  </a:cubicBezTo>
                  <a:cubicBezTo>
                    <a:pt x="2628364" y="321550"/>
                    <a:pt x="2632801" y="331262"/>
                    <a:pt x="2639081" y="339635"/>
                  </a:cubicBezTo>
                  <a:cubicBezTo>
                    <a:pt x="2650234" y="354505"/>
                    <a:pt x="2662304" y="368664"/>
                    <a:pt x="2673916" y="383178"/>
                  </a:cubicBezTo>
                  <a:cubicBezTo>
                    <a:pt x="2676819" y="391886"/>
                    <a:pt x="2678166" y="401279"/>
                    <a:pt x="2682624" y="409303"/>
                  </a:cubicBezTo>
                  <a:cubicBezTo>
                    <a:pt x="2707243" y="453618"/>
                    <a:pt x="2708449" y="452546"/>
                    <a:pt x="2734876" y="478972"/>
                  </a:cubicBezTo>
                  <a:cubicBezTo>
                    <a:pt x="2756762" y="544634"/>
                    <a:pt x="2727241" y="463704"/>
                    <a:pt x="2761001" y="531223"/>
                  </a:cubicBezTo>
                  <a:cubicBezTo>
                    <a:pt x="2765106" y="539434"/>
                    <a:pt x="2765252" y="549324"/>
                    <a:pt x="2769710" y="557349"/>
                  </a:cubicBezTo>
                  <a:cubicBezTo>
                    <a:pt x="2824944" y="656770"/>
                    <a:pt x="2783527" y="578975"/>
                    <a:pt x="2821961" y="627018"/>
                  </a:cubicBezTo>
                  <a:cubicBezTo>
                    <a:pt x="2865894" y="681935"/>
                    <a:pt x="2814748" y="628515"/>
                    <a:pt x="2856796" y="670560"/>
                  </a:cubicBezTo>
                  <a:cubicBezTo>
                    <a:pt x="2878682" y="736222"/>
                    <a:pt x="2849161" y="655292"/>
                    <a:pt x="2882921" y="722812"/>
                  </a:cubicBezTo>
                  <a:cubicBezTo>
                    <a:pt x="2887026" y="731023"/>
                    <a:pt x="2887172" y="740913"/>
                    <a:pt x="2891630" y="748938"/>
                  </a:cubicBezTo>
                  <a:cubicBezTo>
                    <a:pt x="2901796" y="767236"/>
                    <a:pt x="2914853" y="783772"/>
                    <a:pt x="2926464" y="801189"/>
                  </a:cubicBezTo>
                  <a:cubicBezTo>
                    <a:pt x="2932270" y="809898"/>
                    <a:pt x="2935172" y="821509"/>
                    <a:pt x="2943881" y="827315"/>
                  </a:cubicBezTo>
                  <a:lnTo>
                    <a:pt x="2970007" y="844732"/>
                  </a:lnTo>
                  <a:cubicBezTo>
                    <a:pt x="2993804" y="916120"/>
                    <a:pt x="2952641" y="805618"/>
                    <a:pt x="3030967" y="923109"/>
                  </a:cubicBezTo>
                  <a:cubicBezTo>
                    <a:pt x="3051909" y="954523"/>
                    <a:pt x="3064841" y="977623"/>
                    <a:pt x="3100636" y="1001486"/>
                  </a:cubicBezTo>
                  <a:cubicBezTo>
                    <a:pt x="3109344" y="1007292"/>
                    <a:pt x="3118721" y="1012203"/>
                    <a:pt x="3126761" y="1018903"/>
                  </a:cubicBezTo>
                  <a:cubicBezTo>
                    <a:pt x="3136222" y="1026788"/>
                    <a:pt x="3143165" y="1037468"/>
                    <a:pt x="3152887" y="1045029"/>
                  </a:cubicBezTo>
                  <a:cubicBezTo>
                    <a:pt x="3169410" y="1057880"/>
                    <a:pt x="3187721" y="1068252"/>
                    <a:pt x="3205138" y="1079863"/>
                  </a:cubicBezTo>
                  <a:cubicBezTo>
                    <a:pt x="3213847" y="1085669"/>
                    <a:pt x="3221903" y="1092599"/>
                    <a:pt x="3231264" y="1097280"/>
                  </a:cubicBezTo>
                  <a:cubicBezTo>
                    <a:pt x="3242875" y="1103086"/>
                    <a:pt x="3254827" y="1108257"/>
                    <a:pt x="3266098" y="1114698"/>
                  </a:cubicBezTo>
                  <a:cubicBezTo>
                    <a:pt x="3313362" y="1141707"/>
                    <a:pt x="3270454" y="1124859"/>
                    <a:pt x="3318350" y="1140823"/>
                  </a:cubicBezTo>
                  <a:cubicBezTo>
                    <a:pt x="3378239" y="1180750"/>
                    <a:pt x="3350742" y="1169039"/>
                    <a:pt x="3396727" y="1184366"/>
                  </a:cubicBezTo>
                  <a:cubicBezTo>
                    <a:pt x="3502438" y="1254839"/>
                    <a:pt x="3349823" y="1156407"/>
                    <a:pt x="3448978" y="1210492"/>
                  </a:cubicBezTo>
                  <a:cubicBezTo>
                    <a:pt x="3473020" y="1223606"/>
                    <a:pt x="3492667" y="1245375"/>
                    <a:pt x="3518647" y="1254035"/>
                  </a:cubicBezTo>
                  <a:lnTo>
                    <a:pt x="3570898" y="1271452"/>
                  </a:lnTo>
                  <a:cubicBezTo>
                    <a:pt x="3585412" y="1283063"/>
                    <a:pt x="3598679" y="1296435"/>
                    <a:pt x="3614441" y="1306286"/>
                  </a:cubicBezTo>
                  <a:cubicBezTo>
                    <a:pt x="3622225" y="1311151"/>
                    <a:pt x="3632178" y="1311267"/>
                    <a:pt x="3640567" y="1314995"/>
                  </a:cubicBezTo>
                  <a:cubicBezTo>
                    <a:pt x="3658361" y="1322904"/>
                    <a:pt x="3675024" y="1333211"/>
                    <a:pt x="3692818" y="1341120"/>
                  </a:cubicBezTo>
                  <a:cubicBezTo>
                    <a:pt x="3701207" y="1344848"/>
                    <a:pt x="3710506" y="1346213"/>
                    <a:pt x="3718944" y="1349829"/>
                  </a:cubicBezTo>
                  <a:cubicBezTo>
                    <a:pt x="3730876" y="1354943"/>
                    <a:pt x="3741661" y="1362586"/>
                    <a:pt x="3753778" y="1367246"/>
                  </a:cubicBezTo>
                  <a:cubicBezTo>
                    <a:pt x="3779482" y="1377132"/>
                    <a:pt x="3806030" y="1384663"/>
                    <a:pt x="3832156" y="1393372"/>
                  </a:cubicBezTo>
                  <a:cubicBezTo>
                    <a:pt x="3840864" y="1396275"/>
                    <a:pt x="3850071" y="1397975"/>
                    <a:pt x="3858281" y="1402080"/>
                  </a:cubicBezTo>
                  <a:cubicBezTo>
                    <a:pt x="3869893" y="1407886"/>
                    <a:pt x="3882060" y="1412694"/>
                    <a:pt x="3893116" y="1419498"/>
                  </a:cubicBezTo>
                  <a:cubicBezTo>
                    <a:pt x="3919857" y="1435954"/>
                    <a:pt x="3943409" y="1457707"/>
                    <a:pt x="3971493" y="1471749"/>
                  </a:cubicBezTo>
                  <a:cubicBezTo>
                    <a:pt x="3994716" y="1483360"/>
                    <a:pt x="4020887" y="1490363"/>
                    <a:pt x="4041161" y="1506583"/>
                  </a:cubicBezTo>
                  <a:cubicBezTo>
                    <a:pt x="4075292" y="1533888"/>
                    <a:pt x="4079140" y="1539029"/>
                    <a:pt x="4110830" y="1558835"/>
                  </a:cubicBezTo>
                  <a:cubicBezTo>
                    <a:pt x="4125184" y="1567806"/>
                    <a:pt x="4140599" y="1575122"/>
                    <a:pt x="4154373" y="1584960"/>
                  </a:cubicBezTo>
                  <a:cubicBezTo>
                    <a:pt x="4161054" y="1589732"/>
                    <a:pt x="4165221" y="1597452"/>
                    <a:pt x="4171790" y="1602378"/>
                  </a:cubicBezTo>
                  <a:cubicBezTo>
                    <a:pt x="4188536" y="1614938"/>
                    <a:pt x="4209239" y="1622410"/>
                    <a:pt x="4224041" y="1637212"/>
                  </a:cubicBezTo>
                  <a:cubicBezTo>
                    <a:pt x="4257819" y="1670990"/>
                    <a:pt x="4256131" y="1670879"/>
                    <a:pt x="4302418" y="1706880"/>
                  </a:cubicBezTo>
                  <a:cubicBezTo>
                    <a:pt x="4310680" y="1713306"/>
                    <a:pt x="4319182" y="1719617"/>
                    <a:pt x="4328544" y="1724298"/>
                  </a:cubicBezTo>
                  <a:cubicBezTo>
                    <a:pt x="4336755" y="1728403"/>
                    <a:pt x="4345961" y="1730103"/>
                    <a:pt x="4354670" y="1733006"/>
                  </a:cubicBezTo>
                  <a:cubicBezTo>
                    <a:pt x="4369155" y="1776466"/>
                    <a:pt x="4355472" y="1743052"/>
                    <a:pt x="4380796" y="1785258"/>
                  </a:cubicBezTo>
                  <a:cubicBezTo>
                    <a:pt x="4401545" y="1819838"/>
                    <a:pt x="4413241" y="1861243"/>
                    <a:pt x="4441756" y="1889760"/>
                  </a:cubicBezTo>
                  <a:cubicBezTo>
                    <a:pt x="4472798" y="1920804"/>
                    <a:pt x="4448471" y="1892804"/>
                    <a:pt x="4476590" y="1942012"/>
                  </a:cubicBezTo>
                  <a:cubicBezTo>
                    <a:pt x="4481783" y="1951099"/>
                    <a:pt x="4489326" y="1958777"/>
                    <a:pt x="4494007" y="1968138"/>
                  </a:cubicBezTo>
                  <a:cubicBezTo>
                    <a:pt x="4500998" y="1982120"/>
                    <a:pt x="4504433" y="1997698"/>
                    <a:pt x="4511424" y="2011680"/>
                  </a:cubicBezTo>
                  <a:cubicBezTo>
                    <a:pt x="4551304" y="2091440"/>
                    <a:pt x="4502464" y="1958802"/>
                    <a:pt x="4554967" y="2090058"/>
                  </a:cubicBezTo>
                  <a:cubicBezTo>
                    <a:pt x="4559412" y="2101171"/>
                    <a:pt x="4558815" y="2113955"/>
                    <a:pt x="4563676" y="2124892"/>
                  </a:cubicBezTo>
                  <a:cubicBezTo>
                    <a:pt x="4570550" y="2140360"/>
                    <a:pt x="4582231" y="2153296"/>
                    <a:pt x="4589801" y="2168435"/>
                  </a:cubicBezTo>
                  <a:cubicBezTo>
                    <a:pt x="4596792" y="2182417"/>
                    <a:pt x="4600869" y="2197693"/>
                    <a:pt x="4607218" y="2211978"/>
                  </a:cubicBezTo>
                  <a:cubicBezTo>
                    <a:pt x="4612491" y="2223841"/>
                    <a:pt x="4618830" y="2235201"/>
                    <a:pt x="4624636" y="2246812"/>
                  </a:cubicBezTo>
                  <a:cubicBezTo>
                    <a:pt x="4627539" y="2258423"/>
                    <a:pt x="4629905" y="2270182"/>
                    <a:pt x="4633344" y="2281646"/>
                  </a:cubicBezTo>
                  <a:cubicBezTo>
                    <a:pt x="4642256" y="2311353"/>
                    <a:pt x="4655393" y="2348674"/>
                    <a:pt x="4668178" y="2377440"/>
                  </a:cubicBezTo>
                  <a:cubicBezTo>
                    <a:pt x="4673451" y="2389303"/>
                    <a:pt x="4680774" y="2400221"/>
                    <a:pt x="4685596" y="2412275"/>
                  </a:cubicBezTo>
                  <a:cubicBezTo>
                    <a:pt x="4692415" y="2429321"/>
                    <a:pt x="4697207" y="2447109"/>
                    <a:pt x="4703013" y="2464526"/>
                  </a:cubicBezTo>
                  <a:lnTo>
                    <a:pt x="4711721" y="2490652"/>
                  </a:lnTo>
                  <a:cubicBezTo>
                    <a:pt x="4724736" y="2633811"/>
                    <a:pt x="4725459" y="2594409"/>
                    <a:pt x="4711721" y="2786743"/>
                  </a:cubicBezTo>
                  <a:cubicBezTo>
                    <a:pt x="4711492" y="2789954"/>
                    <a:pt x="4697849" y="2858029"/>
                    <a:pt x="4694304" y="2865120"/>
                  </a:cubicBezTo>
                  <a:cubicBezTo>
                    <a:pt x="4690632" y="2872464"/>
                    <a:pt x="4681813" y="2875969"/>
                    <a:pt x="4676887" y="2882538"/>
                  </a:cubicBezTo>
                  <a:cubicBezTo>
                    <a:pt x="4664328" y="2899284"/>
                    <a:pt x="4656855" y="2919988"/>
                    <a:pt x="4642053" y="2934789"/>
                  </a:cubicBezTo>
                  <a:cubicBezTo>
                    <a:pt x="4630441" y="2946400"/>
                    <a:pt x="4617476" y="2956800"/>
                    <a:pt x="4607218" y="2969623"/>
                  </a:cubicBezTo>
                  <a:cubicBezTo>
                    <a:pt x="4594141" y="2985969"/>
                    <a:pt x="4589801" y="3010264"/>
                    <a:pt x="4572384" y="3021875"/>
                  </a:cubicBezTo>
                  <a:lnTo>
                    <a:pt x="4520133" y="3056709"/>
                  </a:lnTo>
                  <a:cubicBezTo>
                    <a:pt x="4511424" y="3062515"/>
                    <a:pt x="4503368" y="3069445"/>
                    <a:pt x="4494007" y="3074126"/>
                  </a:cubicBezTo>
                  <a:lnTo>
                    <a:pt x="4372087" y="3135086"/>
                  </a:lnTo>
                  <a:cubicBezTo>
                    <a:pt x="4360476" y="3140892"/>
                    <a:pt x="4348055" y="3145302"/>
                    <a:pt x="4337253" y="3152503"/>
                  </a:cubicBezTo>
                  <a:cubicBezTo>
                    <a:pt x="4328544" y="3158309"/>
                    <a:pt x="4320488" y="3165239"/>
                    <a:pt x="4311127" y="3169920"/>
                  </a:cubicBezTo>
                  <a:cubicBezTo>
                    <a:pt x="4245744" y="3202612"/>
                    <a:pt x="4290963" y="3175256"/>
                    <a:pt x="4232750" y="3196046"/>
                  </a:cubicBezTo>
                  <a:cubicBezTo>
                    <a:pt x="4104418" y="3241878"/>
                    <a:pt x="4189343" y="3222144"/>
                    <a:pt x="4102121" y="3239589"/>
                  </a:cubicBezTo>
                  <a:cubicBezTo>
                    <a:pt x="4023559" y="3278870"/>
                    <a:pt x="4121034" y="3233281"/>
                    <a:pt x="3997618" y="3274423"/>
                  </a:cubicBezTo>
                  <a:cubicBezTo>
                    <a:pt x="3988910" y="3277326"/>
                    <a:pt x="3980494" y="3281332"/>
                    <a:pt x="3971493" y="3283132"/>
                  </a:cubicBezTo>
                  <a:cubicBezTo>
                    <a:pt x="3951365" y="3287158"/>
                    <a:pt x="3930780" y="3288466"/>
                    <a:pt x="3910533" y="3291840"/>
                  </a:cubicBezTo>
                  <a:cubicBezTo>
                    <a:pt x="3895933" y="3294273"/>
                    <a:pt x="3881350" y="3296959"/>
                    <a:pt x="3866990" y="3300549"/>
                  </a:cubicBezTo>
                  <a:cubicBezTo>
                    <a:pt x="3800588" y="3317150"/>
                    <a:pt x="3887478" y="3301677"/>
                    <a:pt x="3806030" y="3317966"/>
                  </a:cubicBezTo>
                  <a:cubicBezTo>
                    <a:pt x="3788715" y="3321429"/>
                    <a:pt x="3770791" y="3321949"/>
                    <a:pt x="3753778" y="3326675"/>
                  </a:cubicBezTo>
                  <a:cubicBezTo>
                    <a:pt x="3718399" y="3336502"/>
                    <a:pt x="3684110" y="3349898"/>
                    <a:pt x="3649276" y="3361509"/>
                  </a:cubicBezTo>
                  <a:cubicBezTo>
                    <a:pt x="3640567" y="3364412"/>
                    <a:pt x="3632056" y="3367992"/>
                    <a:pt x="3623150" y="3370218"/>
                  </a:cubicBezTo>
                  <a:cubicBezTo>
                    <a:pt x="3599927" y="3376024"/>
                    <a:pt x="3576190" y="3380065"/>
                    <a:pt x="3553481" y="3387635"/>
                  </a:cubicBezTo>
                  <a:cubicBezTo>
                    <a:pt x="3536064" y="3393441"/>
                    <a:pt x="3519041" y="3400599"/>
                    <a:pt x="3501230" y="3405052"/>
                  </a:cubicBezTo>
                  <a:cubicBezTo>
                    <a:pt x="3452036" y="3417350"/>
                    <a:pt x="3478132" y="3411413"/>
                    <a:pt x="3422853" y="3422469"/>
                  </a:cubicBezTo>
                  <a:cubicBezTo>
                    <a:pt x="3321253" y="3419566"/>
                    <a:pt x="3219572" y="3418753"/>
                    <a:pt x="3118053" y="3413760"/>
                  </a:cubicBezTo>
                  <a:cubicBezTo>
                    <a:pt x="3042447" y="3410042"/>
                    <a:pt x="2891630" y="3396343"/>
                    <a:pt x="2891630" y="3396343"/>
                  </a:cubicBezTo>
                  <a:lnTo>
                    <a:pt x="2848087" y="3387635"/>
                  </a:lnTo>
                  <a:cubicBezTo>
                    <a:pt x="2830715" y="3384476"/>
                    <a:pt x="2812966" y="3383209"/>
                    <a:pt x="2795836" y="3378926"/>
                  </a:cubicBezTo>
                  <a:cubicBezTo>
                    <a:pt x="2778025" y="3374473"/>
                    <a:pt x="2761001" y="3367315"/>
                    <a:pt x="2743584" y="3361509"/>
                  </a:cubicBezTo>
                  <a:cubicBezTo>
                    <a:pt x="2734875" y="3358606"/>
                    <a:pt x="2725669" y="3356905"/>
                    <a:pt x="2717458" y="3352800"/>
                  </a:cubicBezTo>
                  <a:cubicBezTo>
                    <a:pt x="2705847" y="3346994"/>
                    <a:pt x="2694940" y="3339488"/>
                    <a:pt x="2682624" y="3335383"/>
                  </a:cubicBezTo>
                  <a:cubicBezTo>
                    <a:pt x="2622590" y="3315372"/>
                    <a:pt x="2596906" y="3311273"/>
                    <a:pt x="2543287" y="3300549"/>
                  </a:cubicBezTo>
                  <a:cubicBezTo>
                    <a:pt x="2484888" y="3271349"/>
                    <a:pt x="2532904" y="3292209"/>
                    <a:pt x="2473618" y="3274423"/>
                  </a:cubicBezTo>
                  <a:cubicBezTo>
                    <a:pt x="2456033" y="3269148"/>
                    <a:pt x="2438784" y="3262812"/>
                    <a:pt x="2421367" y="3257006"/>
                  </a:cubicBezTo>
                  <a:cubicBezTo>
                    <a:pt x="2412658" y="3254103"/>
                    <a:pt x="2404242" y="3250098"/>
                    <a:pt x="2395241" y="3248298"/>
                  </a:cubicBezTo>
                  <a:cubicBezTo>
                    <a:pt x="2380727" y="3245395"/>
                    <a:pt x="2365978" y="3243484"/>
                    <a:pt x="2351698" y="3239589"/>
                  </a:cubicBezTo>
                  <a:cubicBezTo>
                    <a:pt x="2306977" y="3227392"/>
                    <a:pt x="2297454" y="3220336"/>
                    <a:pt x="2255904" y="3204755"/>
                  </a:cubicBezTo>
                  <a:cubicBezTo>
                    <a:pt x="2230912" y="3195383"/>
                    <a:pt x="2222401" y="3194202"/>
                    <a:pt x="2194944" y="3187338"/>
                  </a:cubicBezTo>
                  <a:cubicBezTo>
                    <a:pt x="2153542" y="3159736"/>
                    <a:pt x="2178748" y="3173230"/>
                    <a:pt x="2116567" y="3152503"/>
                  </a:cubicBezTo>
                  <a:lnTo>
                    <a:pt x="2116567" y="3152503"/>
                  </a:lnTo>
                  <a:cubicBezTo>
                    <a:pt x="2096247" y="3140892"/>
                    <a:pt x="2076540" y="3128135"/>
                    <a:pt x="2055607" y="3117669"/>
                  </a:cubicBezTo>
                  <a:cubicBezTo>
                    <a:pt x="2047396" y="3113564"/>
                    <a:pt x="2037692" y="3113065"/>
                    <a:pt x="2029481" y="3108960"/>
                  </a:cubicBezTo>
                  <a:cubicBezTo>
                    <a:pt x="2020120" y="3104279"/>
                    <a:pt x="2012717" y="3096224"/>
                    <a:pt x="2003356" y="3091543"/>
                  </a:cubicBezTo>
                  <a:cubicBezTo>
                    <a:pt x="1995145" y="3087438"/>
                    <a:pt x="1985753" y="3086244"/>
                    <a:pt x="1977230" y="3082835"/>
                  </a:cubicBezTo>
                  <a:cubicBezTo>
                    <a:pt x="1956704" y="3074625"/>
                    <a:pt x="1936044" y="3066596"/>
                    <a:pt x="1916270" y="3056709"/>
                  </a:cubicBezTo>
                  <a:cubicBezTo>
                    <a:pt x="1906909" y="3052028"/>
                    <a:pt x="1899332" y="3044304"/>
                    <a:pt x="1890144" y="3039292"/>
                  </a:cubicBezTo>
                  <a:cubicBezTo>
                    <a:pt x="1867351" y="3026859"/>
                    <a:pt x="1842079" y="3018860"/>
                    <a:pt x="1820476" y="3004458"/>
                  </a:cubicBezTo>
                  <a:cubicBezTo>
                    <a:pt x="1811767" y="2998652"/>
                    <a:pt x="1803712" y="2991721"/>
                    <a:pt x="1794350" y="2987040"/>
                  </a:cubicBezTo>
                  <a:cubicBezTo>
                    <a:pt x="1780368" y="2980049"/>
                    <a:pt x="1764789" y="2976614"/>
                    <a:pt x="1750807" y="2969623"/>
                  </a:cubicBezTo>
                  <a:cubicBezTo>
                    <a:pt x="1735668" y="2962053"/>
                    <a:pt x="1722403" y="2951068"/>
                    <a:pt x="1707264" y="2943498"/>
                  </a:cubicBezTo>
                  <a:cubicBezTo>
                    <a:pt x="1699053" y="2939393"/>
                    <a:pt x="1689349" y="2938894"/>
                    <a:pt x="1681138" y="2934789"/>
                  </a:cubicBezTo>
                  <a:cubicBezTo>
                    <a:pt x="1671777" y="2930108"/>
                    <a:pt x="1664374" y="2922053"/>
                    <a:pt x="1655013" y="2917372"/>
                  </a:cubicBezTo>
                  <a:cubicBezTo>
                    <a:pt x="1646802" y="2913267"/>
                    <a:pt x="1637276" y="2912391"/>
                    <a:pt x="1628887" y="2908663"/>
                  </a:cubicBezTo>
                  <a:cubicBezTo>
                    <a:pt x="1611093" y="2900754"/>
                    <a:pt x="1594611" y="2890028"/>
                    <a:pt x="1576636" y="2882538"/>
                  </a:cubicBezTo>
                  <a:cubicBezTo>
                    <a:pt x="1527870" y="2862219"/>
                    <a:pt x="1525835" y="2870200"/>
                    <a:pt x="1480841" y="2847703"/>
                  </a:cubicBezTo>
                  <a:cubicBezTo>
                    <a:pt x="1465702" y="2840133"/>
                    <a:pt x="1452437" y="2829148"/>
                    <a:pt x="1437298" y="2821578"/>
                  </a:cubicBezTo>
                  <a:cubicBezTo>
                    <a:pt x="1429088" y="2817473"/>
                    <a:pt x="1419610" y="2816485"/>
                    <a:pt x="1411173" y="2812869"/>
                  </a:cubicBezTo>
                  <a:cubicBezTo>
                    <a:pt x="1399241" y="2807755"/>
                    <a:pt x="1387610" y="2801893"/>
                    <a:pt x="1376338" y="2795452"/>
                  </a:cubicBezTo>
                  <a:cubicBezTo>
                    <a:pt x="1358039" y="2784995"/>
                    <a:pt x="1293379" y="2747391"/>
                    <a:pt x="1263127" y="2725783"/>
                  </a:cubicBezTo>
                  <a:cubicBezTo>
                    <a:pt x="1172841" y="2661294"/>
                    <a:pt x="1296193" y="2744925"/>
                    <a:pt x="1176041" y="2664823"/>
                  </a:cubicBezTo>
                  <a:lnTo>
                    <a:pt x="1149916" y="2647406"/>
                  </a:lnTo>
                  <a:cubicBezTo>
                    <a:pt x="1116353" y="2597063"/>
                    <a:pt x="1148270" y="2639576"/>
                    <a:pt x="1080247" y="2577738"/>
                  </a:cubicBezTo>
                  <a:cubicBezTo>
                    <a:pt x="1010199" y="2514058"/>
                    <a:pt x="1063524" y="2552075"/>
                    <a:pt x="1010578" y="2516778"/>
                  </a:cubicBezTo>
                  <a:cubicBezTo>
                    <a:pt x="973810" y="2461624"/>
                    <a:pt x="1015415" y="2516776"/>
                    <a:pt x="967036" y="2473235"/>
                  </a:cubicBezTo>
                  <a:cubicBezTo>
                    <a:pt x="945676" y="2454011"/>
                    <a:pt x="926396" y="2432595"/>
                    <a:pt x="906076" y="2412275"/>
                  </a:cubicBezTo>
                  <a:lnTo>
                    <a:pt x="871241" y="2377440"/>
                  </a:lnTo>
                  <a:cubicBezTo>
                    <a:pt x="862533" y="2368732"/>
                    <a:pt x="854733" y="2359008"/>
                    <a:pt x="845116" y="2351315"/>
                  </a:cubicBezTo>
                  <a:cubicBezTo>
                    <a:pt x="813440" y="2325974"/>
                    <a:pt x="792904" y="2312173"/>
                    <a:pt x="766738" y="2281646"/>
                  </a:cubicBezTo>
                  <a:cubicBezTo>
                    <a:pt x="759926" y="2273699"/>
                    <a:pt x="756323" y="2263300"/>
                    <a:pt x="749321" y="2255520"/>
                  </a:cubicBezTo>
                  <a:cubicBezTo>
                    <a:pt x="730097" y="2234160"/>
                    <a:pt x="701212" y="2220263"/>
                    <a:pt x="688361" y="2194560"/>
                  </a:cubicBezTo>
                  <a:cubicBezTo>
                    <a:pt x="682555" y="2182949"/>
                    <a:pt x="679392" y="2169583"/>
                    <a:pt x="670944" y="2159726"/>
                  </a:cubicBezTo>
                  <a:cubicBezTo>
                    <a:pt x="661498" y="2148706"/>
                    <a:pt x="646373" y="2143863"/>
                    <a:pt x="636110" y="2133600"/>
                  </a:cubicBezTo>
                  <a:cubicBezTo>
                    <a:pt x="626173" y="2123663"/>
                    <a:pt x="576573" y="2050785"/>
                    <a:pt x="575150" y="2046515"/>
                  </a:cubicBezTo>
                  <a:cubicBezTo>
                    <a:pt x="554071" y="1983279"/>
                    <a:pt x="584251" y="2064637"/>
                    <a:pt x="540316" y="1985555"/>
                  </a:cubicBezTo>
                  <a:cubicBezTo>
                    <a:pt x="532724" y="1971890"/>
                    <a:pt x="530490" y="1955677"/>
                    <a:pt x="522898" y="1942012"/>
                  </a:cubicBezTo>
                  <a:cubicBezTo>
                    <a:pt x="487953" y="1879111"/>
                    <a:pt x="509239" y="1929603"/>
                    <a:pt x="479356" y="1889760"/>
                  </a:cubicBezTo>
                  <a:cubicBezTo>
                    <a:pt x="466796" y="1873014"/>
                    <a:pt x="459323" y="1852311"/>
                    <a:pt x="444521" y="1837509"/>
                  </a:cubicBezTo>
                  <a:cubicBezTo>
                    <a:pt x="339861" y="1732849"/>
                    <a:pt x="458585" y="1856127"/>
                    <a:pt x="392270" y="1776549"/>
                  </a:cubicBezTo>
                  <a:cubicBezTo>
                    <a:pt x="384386" y="1767088"/>
                    <a:pt x="373705" y="1760145"/>
                    <a:pt x="366144" y="1750423"/>
                  </a:cubicBezTo>
                  <a:cubicBezTo>
                    <a:pt x="353293" y="1733900"/>
                    <a:pt x="342921" y="1715589"/>
                    <a:pt x="331310" y="1698172"/>
                  </a:cubicBezTo>
                  <a:lnTo>
                    <a:pt x="296476" y="1645920"/>
                  </a:lnTo>
                  <a:lnTo>
                    <a:pt x="279058" y="1619795"/>
                  </a:lnTo>
                  <a:cubicBezTo>
                    <a:pt x="273252" y="1611086"/>
                    <a:pt x="269814" y="1600207"/>
                    <a:pt x="261641" y="1593669"/>
                  </a:cubicBezTo>
                  <a:cubicBezTo>
                    <a:pt x="247127" y="1582058"/>
                    <a:pt x="231241" y="1571978"/>
                    <a:pt x="218098" y="1558835"/>
                  </a:cubicBezTo>
                  <a:cubicBezTo>
                    <a:pt x="210697" y="1551434"/>
                    <a:pt x="208082" y="1540110"/>
                    <a:pt x="200681" y="1532709"/>
                  </a:cubicBezTo>
                  <a:cubicBezTo>
                    <a:pt x="190418" y="1522446"/>
                    <a:pt x="176110" y="1516846"/>
                    <a:pt x="165847" y="1506583"/>
                  </a:cubicBezTo>
                  <a:cubicBezTo>
                    <a:pt x="155584" y="1496320"/>
                    <a:pt x="149984" y="1482012"/>
                    <a:pt x="139721" y="1471749"/>
                  </a:cubicBezTo>
                  <a:cubicBezTo>
                    <a:pt x="132320" y="1464348"/>
                    <a:pt x="121473" y="1461224"/>
                    <a:pt x="113596" y="1454332"/>
                  </a:cubicBezTo>
                  <a:cubicBezTo>
                    <a:pt x="98148" y="1440815"/>
                    <a:pt x="70053" y="1410789"/>
                    <a:pt x="70053" y="1410789"/>
                  </a:cubicBezTo>
                  <a:cubicBezTo>
                    <a:pt x="38287" y="1315495"/>
                    <a:pt x="88950" y="1459841"/>
                    <a:pt x="43927" y="1358538"/>
                  </a:cubicBezTo>
                  <a:cubicBezTo>
                    <a:pt x="36471" y="1341761"/>
                    <a:pt x="32316" y="1323703"/>
                    <a:pt x="26510" y="1306286"/>
                  </a:cubicBezTo>
                  <a:cubicBezTo>
                    <a:pt x="18208" y="1281379"/>
                    <a:pt x="14562" y="1272673"/>
                    <a:pt x="9093" y="1245326"/>
                  </a:cubicBezTo>
                  <a:cubicBezTo>
                    <a:pt x="5630" y="1228012"/>
                    <a:pt x="3287" y="1210492"/>
                    <a:pt x="384" y="1193075"/>
                  </a:cubicBezTo>
                  <a:cubicBezTo>
                    <a:pt x="819" y="1184375"/>
                    <a:pt x="-6387" y="1015998"/>
                    <a:pt x="26510" y="966652"/>
                  </a:cubicBezTo>
                  <a:cubicBezTo>
                    <a:pt x="32316" y="957943"/>
                    <a:pt x="39676" y="950090"/>
                    <a:pt x="43927" y="940526"/>
                  </a:cubicBezTo>
                  <a:cubicBezTo>
                    <a:pt x="51383" y="923749"/>
                    <a:pt x="55538" y="905692"/>
                    <a:pt x="61344" y="888275"/>
                  </a:cubicBezTo>
                  <a:cubicBezTo>
                    <a:pt x="70971" y="859395"/>
                    <a:pt x="39572" y="881017"/>
                    <a:pt x="35218" y="879566"/>
                  </a:cubicBezTo>
                  <a:close/>
                </a:path>
              </a:pathLst>
            </a:custGeom>
            <a:solidFill>
              <a:schemeClr val="accent3">
                <a:alpha val="18824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D9E3F45-64AD-E2B7-B11C-D4D3D87A057A}"/>
                </a:ext>
              </a:extLst>
            </p:cNvPr>
            <p:cNvGrpSpPr/>
            <p:nvPr/>
          </p:nvGrpSpPr>
          <p:grpSpPr>
            <a:xfrm>
              <a:off x="5461997" y="2170764"/>
              <a:ext cx="5638800" cy="2909286"/>
              <a:chOff x="990600" y="3017500"/>
              <a:chExt cx="4785705" cy="2378135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6188820-0FB8-8DBA-7838-C4E2C99AE7C5}"/>
                  </a:ext>
                </a:extLst>
              </p:cNvPr>
              <p:cNvCxnSpPr>
                <a:stCxn id="48" idx="2"/>
                <a:endCxn id="47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02F0E6D-7DD5-34F9-E45C-DD3227292766}"/>
                  </a:ext>
                </a:extLst>
              </p:cNvPr>
              <p:cNvCxnSpPr>
                <a:stCxn id="50" idx="2"/>
                <a:endCxn id="48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1B35FD2-6350-B28F-2F5D-2ADFDF199C32}"/>
                  </a:ext>
                </a:extLst>
              </p:cNvPr>
              <p:cNvCxnSpPr>
                <a:stCxn id="49" idx="2"/>
                <a:endCxn id="47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939D5E2-997D-FD67-00B6-E8608B135512}"/>
                  </a:ext>
                </a:extLst>
              </p:cNvPr>
              <p:cNvCxnSpPr>
                <a:stCxn id="49" idx="7"/>
                <a:endCxn id="50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389B714-2A85-2358-30E4-E2D276EF9A50}"/>
                  </a:ext>
                </a:extLst>
              </p:cNvPr>
              <p:cNvCxnSpPr>
                <a:stCxn id="49" idx="6"/>
                <a:endCxn id="52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488E7CA-4014-ED16-A8E3-592F5DB15658}"/>
                  </a:ext>
                </a:extLst>
              </p:cNvPr>
              <p:cNvCxnSpPr>
                <a:stCxn id="50" idx="5"/>
                <a:endCxn id="51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A180451-8B7F-4440-23E3-FF36D18FAF64}"/>
                  </a:ext>
                </a:extLst>
              </p:cNvPr>
              <p:cNvCxnSpPr>
                <a:stCxn id="51" idx="3"/>
                <a:endCxn id="52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0663D37-930C-82D0-FBFA-8E53D5E5EC0A}"/>
                  </a:ext>
                </a:extLst>
              </p:cNvPr>
              <p:cNvSpPr txBox="1"/>
              <p:nvPr/>
            </p:nvSpPr>
            <p:spPr>
              <a:xfrm>
                <a:off x="2264889" y="3930036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3460C79-DFF6-9BCF-39E7-3008DCD39C7E}"/>
                  </a:ext>
                </a:extLst>
              </p:cNvPr>
              <p:cNvSpPr txBox="1"/>
              <p:nvPr/>
            </p:nvSpPr>
            <p:spPr>
              <a:xfrm>
                <a:off x="1654944" y="3203721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9B61724-043F-79A3-A4B5-04CDD3CBB88E}"/>
                  </a:ext>
                </a:extLst>
              </p:cNvPr>
              <p:cNvSpPr txBox="1"/>
              <p:nvPr/>
            </p:nvSpPr>
            <p:spPr>
              <a:xfrm>
                <a:off x="3289892" y="50937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68E1BAF-C565-CD0E-1A23-D9872B8BB518}"/>
                  </a:ext>
                </a:extLst>
              </p:cNvPr>
              <p:cNvCxnSpPr>
                <a:stCxn id="49" idx="0"/>
                <a:endCxn id="48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A2BB49D2-D668-20D3-AC1A-E5AAC9451574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ACBC0D42-D3BE-C45E-1A71-7467C18AEDB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E8012EA-1F51-3A8A-F4FC-C4F1FF0FCC29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960C80F-9ACF-5C00-62C7-F65536CF06D7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0821AF0-E1DF-AAC4-2E68-9D0B1F663092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17CAB7B2-3DB8-D6C3-6900-4BF39EB56923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2EAFDC00-8DB9-1B56-6500-36B88071CDE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87C4932-7C27-57B3-25AE-DB35B40F304E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61B6D2E1-1125-D988-4C61-BF4FD333F798}"/>
                  </a:ext>
                </a:extLst>
              </p:cNvPr>
              <p:cNvCxnSpPr>
                <a:stCxn id="52" idx="0"/>
                <a:endCxn id="50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00B4F4-7730-0441-43CE-A994CFC705FD}"/>
                  </a:ext>
                </a:extLst>
              </p:cNvPr>
              <p:cNvSpPr txBox="1"/>
              <p:nvPr/>
            </p:nvSpPr>
            <p:spPr>
              <a:xfrm>
                <a:off x="1702402" y="409385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5E536B2-A8BA-90B0-07A0-810AD06C928D}"/>
                  </a:ext>
                </a:extLst>
              </p:cNvPr>
              <p:cNvSpPr txBox="1"/>
              <p:nvPr/>
            </p:nvSpPr>
            <p:spPr>
              <a:xfrm>
                <a:off x="3314983" y="3017500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E9CE2B-29B3-EBF5-ACB7-8ABDB9C85E0C}"/>
                  </a:ext>
                </a:extLst>
              </p:cNvPr>
              <p:cNvSpPr txBox="1"/>
              <p:nvPr/>
            </p:nvSpPr>
            <p:spPr>
              <a:xfrm>
                <a:off x="3161495" y="390446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51DC651-7FBD-B22F-96F9-2F5145EF19E7}"/>
                  </a:ext>
                </a:extLst>
              </p:cNvPr>
              <p:cNvSpPr txBox="1"/>
              <p:nvPr/>
            </p:nvSpPr>
            <p:spPr>
              <a:xfrm>
                <a:off x="3877452" y="42430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324CB74-EBDE-EE65-FE8B-638DC1C6CB80}"/>
                  </a:ext>
                </a:extLst>
              </p:cNvPr>
              <p:cNvSpPr txBox="1"/>
              <p:nvPr/>
            </p:nvSpPr>
            <p:spPr>
              <a:xfrm>
                <a:off x="4827831" y="476150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DAD77A4-1E40-3386-C8C2-A09BADD37861}"/>
                  </a:ext>
                </a:extLst>
              </p:cNvPr>
              <p:cNvSpPr txBox="1"/>
              <p:nvPr/>
            </p:nvSpPr>
            <p:spPr>
              <a:xfrm>
                <a:off x="4777541" y="3438574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</p:grpSp>
      </p:grp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61CC339D-9FCE-7758-24E4-006023AB7A5C}"/>
              </a:ext>
            </a:extLst>
          </p:cNvPr>
          <p:cNvSpPr txBox="1">
            <a:spLocks/>
          </p:cNvSpPr>
          <p:nvPr/>
        </p:nvSpPr>
        <p:spPr>
          <a:xfrm>
            <a:off x="1288869" y="1097412"/>
            <a:ext cx="10040982" cy="103769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A cut C = (</a:t>
            </a:r>
            <a:r>
              <a:rPr lang="en-US" sz="3600" dirty="0">
                <a:solidFill>
                  <a:schemeClr val="accent3"/>
                </a:solidFill>
              </a:rPr>
              <a:t>S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>
                <a:solidFill>
                  <a:schemeClr val="accent2"/>
                </a:solidFill>
              </a:rPr>
              <a:t>T</a:t>
            </a:r>
            <a:r>
              <a:rPr lang="en-US" sz="3600" dirty="0">
                <a:solidFill>
                  <a:schemeClr val="bg1"/>
                </a:solidFill>
              </a:rPr>
              <a:t>) is an assignment of the vertices of a flow-network each to one of two groups </a:t>
            </a:r>
            <a:r>
              <a:rPr lang="en-US" sz="3600" dirty="0">
                <a:solidFill>
                  <a:schemeClr val="accent3"/>
                </a:solidFill>
              </a:rPr>
              <a:t>S</a:t>
            </a:r>
            <a:r>
              <a:rPr lang="en-US" sz="3600" dirty="0">
                <a:solidFill>
                  <a:schemeClr val="bg1"/>
                </a:solidFill>
              </a:rPr>
              <a:t> and </a:t>
            </a:r>
            <a:r>
              <a:rPr lang="en-US" sz="3600" dirty="0">
                <a:solidFill>
                  <a:schemeClr val="accent2"/>
                </a:solidFill>
              </a:rPr>
              <a:t>T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60F1A55-492B-C35E-8C5A-F5CDC708CA19}"/>
                  </a:ext>
                </a:extLst>
              </p:cNvPr>
              <p:cNvSpPr txBox="1"/>
              <p:nvPr/>
            </p:nvSpPr>
            <p:spPr>
              <a:xfrm>
                <a:off x="9697950" y="5590968"/>
                <a:ext cx="1223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60F1A55-492B-C35E-8C5A-F5CDC708C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950" y="5590968"/>
                <a:ext cx="1223347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4C78020-1AED-3130-5A3A-9A50C093118B}"/>
                  </a:ext>
                </a:extLst>
              </p:cNvPr>
              <p:cNvSpPr txBox="1"/>
              <p:nvPr/>
            </p:nvSpPr>
            <p:spPr>
              <a:xfrm>
                <a:off x="277134" y="2894600"/>
                <a:ext cx="1358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4C78020-1AED-3130-5A3A-9A50C0931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34" y="2894600"/>
                <a:ext cx="13587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D937025-BF35-71F0-967E-7E98E2EC35E1}"/>
                  </a:ext>
                </a:extLst>
              </p:cNvPr>
              <p:cNvSpPr txBox="1"/>
              <p:nvPr/>
            </p:nvSpPr>
            <p:spPr>
              <a:xfrm>
                <a:off x="10004823" y="2670591"/>
                <a:ext cx="12306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D937025-BF35-71F0-967E-7E98E2EC3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823" y="2670591"/>
                <a:ext cx="123065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7554BC3-09B8-2166-C5F0-EC64BB774D70}"/>
              </a:ext>
            </a:extLst>
          </p:cNvPr>
          <p:cNvCxnSpPr/>
          <p:nvPr/>
        </p:nvCxnSpPr>
        <p:spPr>
          <a:xfrm>
            <a:off x="1548358" y="3263932"/>
            <a:ext cx="1114697" cy="41144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23DEF53-90F4-BBA0-1388-D61CBE633130}"/>
              </a:ext>
            </a:extLst>
          </p:cNvPr>
          <p:cNvCxnSpPr>
            <a:cxnSpLocks/>
          </p:cNvCxnSpPr>
          <p:nvPr/>
        </p:nvCxnSpPr>
        <p:spPr>
          <a:xfrm flipV="1">
            <a:off x="9311447" y="2948641"/>
            <a:ext cx="693376" cy="45162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552CF82-42B2-861E-B585-8820ACEC7925}"/>
              </a:ext>
            </a:extLst>
          </p:cNvPr>
          <p:cNvCxnSpPr>
            <a:cxnSpLocks/>
          </p:cNvCxnSpPr>
          <p:nvPr/>
        </p:nvCxnSpPr>
        <p:spPr>
          <a:xfrm>
            <a:off x="8664432" y="5193238"/>
            <a:ext cx="993703" cy="54125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600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FECA8-2934-555F-4ED4-F32799420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5B480-57D8-1786-CA7F-4E78258A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02621"/>
            <a:ext cx="9905998" cy="646596"/>
          </a:xfrm>
        </p:spPr>
        <p:txBody>
          <a:bodyPr/>
          <a:lstStyle/>
          <a:p>
            <a:pPr algn="ctr"/>
            <a:r>
              <a:rPr lang="en-US" dirty="0"/>
              <a:t>Properties of a cut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9ECB9D49-B14F-66E6-919E-4D3DD72E1401}"/>
              </a:ext>
            </a:extLst>
          </p:cNvPr>
          <p:cNvSpPr txBox="1">
            <a:spLocks/>
          </p:cNvSpPr>
          <p:nvPr/>
        </p:nvSpPr>
        <p:spPr>
          <a:xfrm>
            <a:off x="1194499" y="938057"/>
            <a:ext cx="10040982" cy="52431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The </a:t>
            </a:r>
            <a:r>
              <a:rPr lang="en-US" sz="3600" b="1" i="1" u="sng" dirty="0">
                <a:solidFill>
                  <a:schemeClr val="bg1"/>
                </a:solidFill>
              </a:rPr>
              <a:t>capacity</a:t>
            </a:r>
            <a:r>
              <a:rPr lang="en-US" sz="3600" dirty="0">
                <a:solidFill>
                  <a:schemeClr val="bg1"/>
                </a:solidFill>
              </a:rPr>
              <a:t> of a cut </a:t>
            </a:r>
            <a:r>
              <a:rPr lang="en-US" sz="3600" dirty="0">
                <a:solidFill>
                  <a:schemeClr val="accent1"/>
                </a:solidFill>
              </a:rPr>
              <a:t>Cap(C)</a:t>
            </a:r>
            <a:r>
              <a:rPr lang="en-US" sz="3600" dirty="0">
                <a:solidFill>
                  <a:schemeClr val="bg1"/>
                </a:solidFill>
              </a:rPr>
              <a:t> where C = (</a:t>
            </a:r>
            <a:r>
              <a:rPr lang="en-US" sz="3600" dirty="0">
                <a:solidFill>
                  <a:schemeClr val="accent3"/>
                </a:solidFill>
              </a:rPr>
              <a:t>S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>
                <a:solidFill>
                  <a:schemeClr val="accent2"/>
                </a:solidFill>
              </a:rPr>
              <a:t>T</a:t>
            </a:r>
            <a:r>
              <a:rPr lang="en-US" sz="3600" dirty="0">
                <a:solidFill>
                  <a:schemeClr val="bg1"/>
                </a:solidFill>
              </a:rPr>
              <a:t>) is the maximum amount of flow that COULD cross the cut.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5CEA5A1-D024-1184-C8BF-C8200B1DFC5B}"/>
              </a:ext>
            </a:extLst>
          </p:cNvPr>
          <p:cNvSpPr txBox="1"/>
          <p:nvPr/>
        </p:nvSpPr>
        <p:spPr>
          <a:xfrm>
            <a:off x="9884823" y="4254012"/>
            <a:ext cx="1214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 flow is: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/>
              <a:t>-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/>
              <a:t>=4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D52E33-285B-701D-0187-A69717A6054E}"/>
              </a:ext>
            </a:extLst>
          </p:cNvPr>
          <p:cNvSpPr txBox="1"/>
          <p:nvPr/>
        </p:nvSpPr>
        <p:spPr>
          <a:xfrm>
            <a:off x="10004823" y="2670591"/>
            <a:ext cx="1732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Capacity of C is: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/>
              <a:t> = 7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31737C6-243B-E2CE-878F-98825CDF1962}"/>
              </a:ext>
            </a:extLst>
          </p:cNvPr>
          <p:cNvCxnSpPr>
            <a:cxnSpLocks/>
          </p:cNvCxnSpPr>
          <p:nvPr/>
        </p:nvCxnSpPr>
        <p:spPr>
          <a:xfrm flipV="1">
            <a:off x="9201040" y="3079266"/>
            <a:ext cx="693376" cy="45162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02C885B-9B72-9072-BD10-59E5F9A167A0}"/>
              </a:ext>
            </a:extLst>
          </p:cNvPr>
          <p:cNvCxnSpPr>
            <a:cxnSpLocks/>
          </p:cNvCxnSpPr>
          <p:nvPr/>
        </p:nvCxnSpPr>
        <p:spPr>
          <a:xfrm flipV="1">
            <a:off x="8843657" y="4625968"/>
            <a:ext cx="944777" cy="190086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7A1AE8E-3E8B-61E0-5C65-2C8E9B6353F3}"/>
              </a:ext>
            </a:extLst>
          </p:cNvPr>
          <p:cNvGrpSpPr/>
          <p:nvPr/>
        </p:nvGrpSpPr>
        <p:grpSpPr>
          <a:xfrm>
            <a:off x="3172532" y="2777870"/>
            <a:ext cx="5846935" cy="3222172"/>
            <a:chOff x="5413248" y="2136524"/>
            <a:chExt cx="5846935" cy="322217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00209B9-3A24-904E-574E-613542136EC5}"/>
                </a:ext>
              </a:extLst>
            </p:cNvPr>
            <p:cNvSpPr/>
            <p:nvPr/>
          </p:nvSpPr>
          <p:spPr>
            <a:xfrm>
              <a:off x="8865212" y="2194560"/>
              <a:ext cx="2394971" cy="1811383"/>
            </a:xfrm>
            <a:custGeom>
              <a:avLst/>
              <a:gdLst>
                <a:gd name="connsiteX0" fmla="*/ 113325 w 2394971"/>
                <a:gd name="connsiteY0" fmla="*/ 78377 h 1811383"/>
                <a:gd name="connsiteX1" fmla="*/ 113325 w 2394971"/>
                <a:gd name="connsiteY1" fmla="*/ 78377 h 1811383"/>
                <a:gd name="connsiteX2" fmla="*/ 95908 w 2394971"/>
                <a:gd name="connsiteY2" fmla="*/ 156754 h 1811383"/>
                <a:gd name="connsiteX3" fmla="*/ 78491 w 2394971"/>
                <a:gd name="connsiteY3" fmla="*/ 209006 h 1811383"/>
                <a:gd name="connsiteX4" fmla="*/ 61074 w 2394971"/>
                <a:gd name="connsiteY4" fmla="*/ 304800 h 1811383"/>
                <a:gd name="connsiteX5" fmla="*/ 52365 w 2394971"/>
                <a:gd name="connsiteY5" fmla="*/ 365760 h 1811383"/>
                <a:gd name="connsiteX6" fmla="*/ 43657 w 2394971"/>
                <a:gd name="connsiteY6" fmla="*/ 409303 h 1811383"/>
                <a:gd name="connsiteX7" fmla="*/ 34948 w 2394971"/>
                <a:gd name="connsiteY7" fmla="*/ 461554 h 1811383"/>
                <a:gd name="connsiteX8" fmla="*/ 17531 w 2394971"/>
                <a:gd name="connsiteY8" fmla="*/ 531223 h 1811383"/>
                <a:gd name="connsiteX9" fmla="*/ 8822 w 2394971"/>
                <a:gd name="connsiteY9" fmla="*/ 574766 h 1811383"/>
                <a:gd name="connsiteX10" fmla="*/ 8822 w 2394971"/>
                <a:gd name="connsiteY10" fmla="*/ 766354 h 1811383"/>
                <a:gd name="connsiteX11" fmla="*/ 17531 w 2394971"/>
                <a:gd name="connsiteY11" fmla="*/ 792480 h 1811383"/>
                <a:gd name="connsiteX12" fmla="*/ 43657 w 2394971"/>
                <a:gd name="connsiteY12" fmla="*/ 809897 h 1811383"/>
                <a:gd name="connsiteX13" fmla="*/ 87199 w 2394971"/>
                <a:gd name="connsiteY13" fmla="*/ 853440 h 1811383"/>
                <a:gd name="connsiteX14" fmla="*/ 113325 w 2394971"/>
                <a:gd name="connsiteY14" fmla="*/ 862149 h 1811383"/>
                <a:gd name="connsiteX15" fmla="*/ 191702 w 2394971"/>
                <a:gd name="connsiteY15" fmla="*/ 905691 h 1811383"/>
                <a:gd name="connsiteX16" fmla="*/ 235245 w 2394971"/>
                <a:gd name="connsiteY16" fmla="*/ 931817 h 1811383"/>
                <a:gd name="connsiteX17" fmla="*/ 270079 w 2394971"/>
                <a:gd name="connsiteY17" fmla="*/ 949234 h 1811383"/>
                <a:gd name="connsiteX18" fmla="*/ 322331 w 2394971"/>
                <a:gd name="connsiteY18" fmla="*/ 966651 h 1811383"/>
                <a:gd name="connsiteX19" fmla="*/ 348457 w 2394971"/>
                <a:gd name="connsiteY19" fmla="*/ 975360 h 1811383"/>
                <a:gd name="connsiteX20" fmla="*/ 418125 w 2394971"/>
                <a:gd name="connsiteY20" fmla="*/ 1010194 h 1811383"/>
                <a:gd name="connsiteX21" fmla="*/ 479085 w 2394971"/>
                <a:gd name="connsiteY21" fmla="*/ 1027611 h 1811383"/>
                <a:gd name="connsiteX22" fmla="*/ 496502 w 2394971"/>
                <a:gd name="connsiteY22" fmla="*/ 1045029 h 1811383"/>
                <a:gd name="connsiteX23" fmla="*/ 618422 w 2394971"/>
                <a:gd name="connsiteY23" fmla="*/ 1114697 h 1811383"/>
                <a:gd name="connsiteX24" fmla="*/ 653257 w 2394971"/>
                <a:gd name="connsiteY24" fmla="*/ 1123406 h 1811383"/>
                <a:gd name="connsiteX25" fmla="*/ 722925 w 2394971"/>
                <a:gd name="connsiteY25" fmla="*/ 1184366 h 1811383"/>
                <a:gd name="connsiteX26" fmla="*/ 766468 w 2394971"/>
                <a:gd name="connsiteY26" fmla="*/ 1201783 h 1811383"/>
                <a:gd name="connsiteX27" fmla="*/ 879679 w 2394971"/>
                <a:gd name="connsiteY27" fmla="*/ 1254034 h 1811383"/>
                <a:gd name="connsiteX28" fmla="*/ 905805 w 2394971"/>
                <a:gd name="connsiteY28" fmla="*/ 1262743 h 1811383"/>
                <a:gd name="connsiteX29" fmla="*/ 940639 w 2394971"/>
                <a:gd name="connsiteY29" fmla="*/ 1280160 h 1811383"/>
                <a:gd name="connsiteX30" fmla="*/ 966765 w 2394971"/>
                <a:gd name="connsiteY30" fmla="*/ 1288869 h 1811383"/>
                <a:gd name="connsiteX31" fmla="*/ 1027725 w 2394971"/>
                <a:gd name="connsiteY31" fmla="*/ 1332411 h 1811383"/>
                <a:gd name="connsiteX32" fmla="*/ 1088685 w 2394971"/>
                <a:gd name="connsiteY32" fmla="*/ 1358537 h 1811383"/>
                <a:gd name="connsiteX33" fmla="*/ 1140937 w 2394971"/>
                <a:gd name="connsiteY33" fmla="*/ 1384663 h 1811383"/>
                <a:gd name="connsiteX34" fmla="*/ 1167062 w 2394971"/>
                <a:gd name="connsiteY34" fmla="*/ 1402080 h 1811383"/>
                <a:gd name="connsiteX35" fmla="*/ 1228022 w 2394971"/>
                <a:gd name="connsiteY35" fmla="*/ 1428206 h 1811383"/>
                <a:gd name="connsiteX36" fmla="*/ 1254148 w 2394971"/>
                <a:gd name="connsiteY36" fmla="*/ 1454331 h 1811383"/>
                <a:gd name="connsiteX37" fmla="*/ 1288982 w 2394971"/>
                <a:gd name="connsiteY37" fmla="*/ 1480457 h 1811383"/>
                <a:gd name="connsiteX38" fmla="*/ 1367359 w 2394971"/>
                <a:gd name="connsiteY38" fmla="*/ 1532709 h 1811383"/>
                <a:gd name="connsiteX39" fmla="*/ 1393485 w 2394971"/>
                <a:gd name="connsiteY39" fmla="*/ 1550126 h 1811383"/>
                <a:gd name="connsiteX40" fmla="*/ 1428319 w 2394971"/>
                <a:gd name="connsiteY40" fmla="*/ 1567543 h 1811383"/>
                <a:gd name="connsiteX41" fmla="*/ 1524114 w 2394971"/>
                <a:gd name="connsiteY41" fmla="*/ 1628503 h 1811383"/>
                <a:gd name="connsiteX42" fmla="*/ 1567657 w 2394971"/>
                <a:gd name="connsiteY42" fmla="*/ 1645920 h 1811383"/>
                <a:gd name="connsiteX43" fmla="*/ 1628617 w 2394971"/>
                <a:gd name="connsiteY43" fmla="*/ 1689463 h 1811383"/>
                <a:gd name="connsiteX44" fmla="*/ 1680868 w 2394971"/>
                <a:gd name="connsiteY44" fmla="*/ 1706880 h 1811383"/>
                <a:gd name="connsiteX45" fmla="*/ 1733119 w 2394971"/>
                <a:gd name="connsiteY45" fmla="*/ 1741714 h 1811383"/>
                <a:gd name="connsiteX46" fmla="*/ 1794079 w 2394971"/>
                <a:gd name="connsiteY46" fmla="*/ 1776549 h 1811383"/>
                <a:gd name="connsiteX47" fmla="*/ 1924708 w 2394971"/>
                <a:gd name="connsiteY47" fmla="*/ 1802674 h 1811383"/>
                <a:gd name="connsiteX48" fmla="*/ 1968251 w 2394971"/>
                <a:gd name="connsiteY48" fmla="*/ 1811383 h 1811383"/>
                <a:gd name="connsiteX49" fmla="*/ 2185965 w 2394971"/>
                <a:gd name="connsiteY49" fmla="*/ 1802674 h 1811383"/>
                <a:gd name="connsiteX50" fmla="*/ 2238217 w 2394971"/>
                <a:gd name="connsiteY50" fmla="*/ 1793966 h 1811383"/>
                <a:gd name="connsiteX51" fmla="*/ 2273051 w 2394971"/>
                <a:gd name="connsiteY51" fmla="*/ 1767840 h 1811383"/>
                <a:gd name="connsiteX52" fmla="*/ 2290468 w 2394971"/>
                <a:gd name="connsiteY52" fmla="*/ 1733006 h 1811383"/>
                <a:gd name="connsiteX53" fmla="*/ 2307885 w 2394971"/>
                <a:gd name="connsiteY53" fmla="*/ 1680754 h 1811383"/>
                <a:gd name="connsiteX54" fmla="*/ 2325302 w 2394971"/>
                <a:gd name="connsiteY54" fmla="*/ 1645920 h 1811383"/>
                <a:gd name="connsiteX55" fmla="*/ 2334011 w 2394971"/>
                <a:gd name="connsiteY55" fmla="*/ 1619794 h 1811383"/>
                <a:gd name="connsiteX56" fmla="*/ 2342719 w 2394971"/>
                <a:gd name="connsiteY56" fmla="*/ 1584960 h 1811383"/>
                <a:gd name="connsiteX57" fmla="*/ 2360137 w 2394971"/>
                <a:gd name="connsiteY57" fmla="*/ 1558834 h 1811383"/>
                <a:gd name="connsiteX58" fmla="*/ 2368845 w 2394971"/>
                <a:gd name="connsiteY58" fmla="*/ 1524000 h 1811383"/>
                <a:gd name="connsiteX59" fmla="*/ 2386262 w 2394971"/>
                <a:gd name="connsiteY59" fmla="*/ 1471749 h 1811383"/>
                <a:gd name="connsiteX60" fmla="*/ 2394971 w 2394971"/>
                <a:gd name="connsiteY60" fmla="*/ 1358537 h 1811383"/>
                <a:gd name="connsiteX61" fmla="*/ 2377554 w 2394971"/>
                <a:gd name="connsiteY61" fmla="*/ 1175657 h 1811383"/>
                <a:gd name="connsiteX62" fmla="*/ 2360137 w 2394971"/>
                <a:gd name="connsiteY62" fmla="*/ 1097280 h 1811383"/>
                <a:gd name="connsiteX63" fmla="*/ 2351428 w 2394971"/>
                <a:gd name="connsiteY63" fmla="*/ 1071154 h 1811383"/>
                <a:gd name="connsiteX64" fmla="*/ 2307885 w 2394971"/>
                <a:gd name="connsiteY64" fmla="*/ 957943 h 1811383"/>
                <a:gd name="connsiteX65" fmla="*/ 2281759 w 2394971"/>
                <a:gd name="connsiteY65" fmla="*/ 914400 h 1811383"/>
                <a:gd name="connsiteX66" fmla="*/ 2246925 w 2394971"/>
                <a:gd name="connsiteY66" fmla="*/ 844731 h 1811383"/>
                <a:gd name="connsiteX67" fmla="*/ 2159839 w 2394971"/>
                <a:gd name="connsiteY67" fmla="*/ 748937 h 1811383"/>
                <a:gd name="connsiteX68" fmla="*/ 2125005 w 2394971"/>
                <a:gd name="connsiteY68" fmla="*/ 705394 h 1811383"/>
                <a:gd name="connsiteX69" fmla="*/ 2098879 w 2394971"/>
                <a:gd name="connsiteY69" fmla="*/ 687977 h 1811383"/>
                <a:gd name="connsiteX70" fmla="*/ 2072754 w 2394971"/>
                <a:gd name="connsiteY70" fmla="*/ 661851 h 1811383"/>
                <a:gd name="connsiteX71" fmla="*/ 2003085 w 2394971"/>
                <a:gd name="connsiteY71" fmla="*/ 618309 h 1811383"/>
                <a:gd name="connsiteX72" fmla="*/ 1950834 w 2394971"/>
                <a:gd name="connsiteY72" fmla="*/ 583474 h 1811383"/>
                <a:gd name="connsiteX73" fmla="*/ 1924708 w 2394971"/>
                <a:gd name="connsiteY73" fmla="*/ 566057 h 1811383"/>
                <a:gd name="connsiteX74" fmla="*/ 1889874 w 2394971"/>
                <a:gd name="connsiteY74" fmla="*/ 548640 h 1811383"/>
                <a:gd name="connsiteX75" fmla="*/ 1846331 w 2394971"/>
                <a:gd name="connsiteY75" fmla="*/ 531223 h 1811383"/>
                <a:gd name="connsiteX76" fmla="*/ 1820205 w 2394971"/>
                <a:gd name="connsiteY76" fmla="*/ 513806 h 1811383"/>
                <a:gd name="connsiteX77" fmla="*/ 1741828 w 2394971"/>
                <a:gd name="connsiteY77" fmla="*/ 487680 h 1811383"/>
                <a:gd name="connsiteX78" fmla="*/ 1715702 w 2394971"/>
                <a:gd name="connsiteY78" fmla="*/ 478971 h 1811383"/>
                <a:gd name="connsiteX79" fmla="*/ 1654742 w 2394971"/>
                <a:gd name="connsiteY79" fmla="*/ 452846 h 1811383"/>
                <a:gd name="connsiteX80" fmla="*/ 1619908 w 2394971"/>
                <a:gd name="connsiteY80" fmla="*/ 435429 h 1811383"/>
                <a:gd name="connsiteX81" fmla="*/ 1550239 w 2394971"/>
                <a:gd name="connsiteY81" fmla="*/ 418011 h 1811383"/>
                <a:gd name="connsiteX82" fmla="*/ 1489279 w 2394971"/>
                <a:gd name="connsiteY82" fmla="*/ 391886 h 1811383"/>
                <a:gd name="connsiteX83" fmla="*/ 1445737 w 2394971"/>
                <a:gd name="connsiteY83" fmla="*/ 374469 h 1811383"/>
                <a:gd name="connsiteX84" fmla="*/ 1410902 w 2394971"/>
                <a:gd name="connsiteY84" fmla="*/ 365760 h 1811383"/>
                <a:gd name="connsiteX85" fmla="*/ 1376068 w 2394971"/>
                <a:gd name="connsiteY85" fmla="*/ 348343 h 1811383"/>
                <a:gd name="connsiteX86" fmla="*/ 1315108 w 2394971"/>
                <a:gd name="connsiteY86" fmla="*/ 322217 h 1811383"/>
                <a:gd name="connsiteX87" fmla="*/ 1280274 w 2394971"/>
                <a:gd name="connsiteY87" fmla="*/ 313509 h 1811383"/>
                <a:gd name="connsiteX88" fmla="*/ 1236731 w 2394971"/>
                <a:gd name="connsiteY88" fmla="*/ 296091 h 1811383"/>
                <a:gd name="connsiteX89" fmla="*/ 1184479 w 2394971"/>
                <a:gd name="connsiteY89" fmla="*/ 278674 h 1811383"/>
                <a:gd name="connsiteX90" fmla="*/ 1097394 w 2394971"/>
                <a:gd name="connsiteY90" fmla="*/ 243840 h 1811383"/>
                <a:gd name="connsiteX91" fmla="*/ 1053851 w 2394971"/>
                <a:gd name="connsiteY91" fmla="*/ 226423 h 1811383"/>
                <a:gd name="connsiteX92" fmla="*/ 1019017 w 2394971"/>
                <a:gd name="connsiteY92" fmla="*/ 209006 h 1811383"/>
                <a:gd name="connsiteX93" fmla="*/ 966765 w 2394971"/>
                <a:gd name="connsiteY93" fmla="*/ 191589 h 1811383"/>
                <a:gd name="connsiteX94" fmla="*/ 940639 w 2394971"/>
                <a:gd name="connsiteY94" fmla="*/ 182880 h 1811383"/>
                <a:gd name="connsiteX95" fmla="*/ 905805 w 2394971"/>
                <a:gd name="connsiteY95" fmla="*/ 174171 h 1811383"/>
                <a:gd name="connsiteX96" fmla="*/ 827428 w 2394971"/>
                <a:gd name="connsiteY96" fmla="*/ 148046 h 1811383"/>
                <a:gd name="connsiteX97" fmla="*/ 783885 w 2394971"/>
                <a:gd name="connsiteY97" fmla="*/ 130629 h 1811383"/>
                <a:gd name="connsiteX98" fmla="*/ 740342 w 2394971"/>
                <a:gd name="connsiteY98" fmla="*/ 121920 h 1811383"/>
                <a:gd name="connsiteX99" fmla="*/ 670674 w 2394971"/>
                <a:gd name="connsiteY99" fmla="*/ 87086 h 1811383"/>
                <a:gd name="connsiteX100" fmla="*/ 635839 w 2394971"/>
                <a:gd name="connsiteY100" fmla="*/ 78377 h 1811383"/>
                <a:gd name="connsiteX101" fmla="*/ 566171 w 2394971"/>
                <a:gd name="connsiteY101" fmla="*/ 43543 h 1811383"/>
                <a:gd name="connsiteX102" fmla="*/ 487794 w 2394971"/>
                <a:gd name="connsiteY102" fmla="*/ 17417 h 1811383"/>
                <a:gd name="connsiteX103" fmla="*/ 461668 w 2394971"/>
                <a:gd name="connsiteY103" fmla="*/ 8709 h 1811383"/>
                <a:gd name="connsiteX104" fmla="*/ 435542 w 2394971"/>
                <a:gd name="connsiteY104" fmla="*/ 0 h 1811383"/>
                <a:gd name="connsiteX105" fmla="*/ 296205 w 2394971"/>
                <a:gd name="connsiteY105" fmla="*/ 17417 h 1811383"/>
                <a:gd name="connsiteX106" fmla="*/ 217828 w 2394971"/>
                <a:gd name="connsiteY106" fmla="*/ 43543 h 1811383"/>
                <a:gd name="connsiteX107" fmla="*/ 191702 w 2394971"/>
                <a:gd name="connsiteY107" fmla="*/ 52251 h 1811383"/>
                <a:gd name="connsiteX108" fmla="*/ 174285 w 2394971"/>
                <a:gd name="connsiteY108" fmla="*/ 69669 h 1811383"/>
                <a:gd name="connsiteX109" fmla="*/ 113325 w 2394971"/>
                <a:gd name="connsiteY109" fmla="*/ 78377 h 181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394971" h="1811383">
                  <a:moveTo>
                    <a:pt x="113325" y="78377"/>
                  </a:moveTo>
                  <a:lnTo>
                    <a:pt x="113325" y="78377"/>
                  </a:lnTo>
                  <a:cubicBezTo>
                    <a:pt x="107519" y="104503"/>
                    <a:pt x="102804" y="130895"/>
                    <a:pt x="95908" y="156754"/>
                  </a:cubicBezTo>
                  <a:cubicBezTo>
                    <a:pt x="91178" y="174494"/>
                    <a:pt x="82092" y="191003"/>
                    <a:pt x="78491" y="209006"/>
                  </a:cubicBezTo>
                  <a:cubicBezTo>
                    <a:pt x="69430" y="254311"/>
                    <a:pt x="68504" y="256502"/>
                    <a:pt x="61074" y="304800"/>
                  </a:cubicBezTo>
                  <a:cubicBezTo>
                    <a:pt x="57953" y="325088"/>
                    <a:pt x="55739" y="345513"/>
                    <a:pt x="52365" y="365760"/>
                  </a:cubicBezTo>
                  <a:cubicBezTo>
                    <a:pt x="49932" y="380360"/>
                    <a:pt x="46305" y="394740"/>
                    <a:pt x="43657" y="409303"/>
                  </a:cubicBezTo>
                  <a:cubicBezTo>
                    <a:pt x="40498" y="426675"/>
                    <a:pt x="38648" y="444289"/>
                    <a:pt x="34948" y="461554"/>
                  </a:cubicBezTo>
                  <a:cubicBezTo>
                    <a:pt x="29932" y="484960"/>
                    <a:pt x="22226" y="507750"/>
                    <a:pt x="17531" y="531223"/>
                  </a:cubicBezTo>
                  <a:lnTo>
                    <a:pt x="8822" y="574766"/>
                  </a:lnTo>
                  <a:cubicBezTo>
                    <a:pt x="1519" y="677021"/>
                    <a:pt x="-6704" y="680962"/>
                    <a:pt x="8822" y="766354"/>
                  </a:cubicBezTo>
                  <a:cubicBezTo>
                    <a:pt x="10464" y="775386"/>
                    <a:pt x="11796" y="785312"/>
                    <a:pt x="17531" y="792480"/>
                  </a:cubicBezTo>
                  <a:cubicBezTo>
                    <a:pt x="24069" y="800653"/>
                    <a:pt x="34948" y="804091"/>
                    <a:pt x="43657" y="809897"/>
                  </a:cubicBezTo>
                  <a:cubicBezTo>
                    <a:pt x="61074" y="836023"/>
                    <a:pt x="58171" y="838926"/>
                    <a:pt x="87199" y="853440"/>
                  </a:cubicBezTo>
                  <a:cubicBezTo>
                    <a:pt x="95410" y="857545"/>
                    <a:pt x="105300" y="857691"/>
                    <a:pt x="113325" y="862149"/>
                  </a:cubicBezTo>
                  <a:cubicBezTo>
                    <a:pt x="203156" y="912055"/>
                    <a:pt x="132589" y="885987"/>
                    <a:pt x="191702" y="905691"/>
                  </a:cubicBezTo>
                  <a:cubicBezTo>
                    <a:pt x="220666" y="934657"/>
                    <a:pt x="195677" y="914860"/>
                    <a:pt x="235245" y="931817"/>
                  </a:cubicBezTo>
                  <a:cubicBezTo>
                    <a:pt x="247177" y="936931"/>
                    <a:pt x="258026" y="944413"/>
                    <a:pt x="270079" y="949234"/>
                  </a:cubicBezTo>
                  <a:cubicBezTo>
                    <a:pt x="287125" y="956052"/>
                    <a:pt x="304914" y="960845"/>
                    <a:pt x="322331" y="966651"/>
                  </a:cubicBezTo>
                  <a:cubicBezTo>
                    <a:pt x="331040" y="969554"/>
                    <a:pt x="340246" y="971255"/>
                    <a:pt x="348457" y="975360"/>
                  </a:cubicBezTo>
                  <a:cubicBezTo>
                    <a:pt x="371680" y="986971"/>
                    <a:pt x="392937" y="1003897"/>
                    <a:pt x="418125" y="1010194"/>
                  </a:cubicBezTo>
                  <a:cubicBezTo>
                    <a:pt x="461865" y="1021130"/>
                    <a:pt x="441604" y="1015118"/>
                    <a:pt x="479085" y="1027611"/>
                  </a:cubicBezTo>
                  <a:cubicBezTo>
                    <a:pt x="484891" y="1033417"/>
                    <a:pt x="489933" y="1040103"/>
                    <a:pt x="496502" y="1045029"/>
                  </a:cubicBezTo>
                  <a:cubicBezTo>
                    <a:pt x="522414" y="1064463"/>
                    <a:pt x="589496" y="1107465"/>
                    <a:pt x="618422" y="1114697"/>
                  </a:cubicBezTo>
                  <a:lnTo>
                    <a:pt x="653257" y="1123406"/>
                  </a:lnTo>
                  <a:cubicBezTo>
                    <a:pt x="674914" y="1145063"/>
                    <a:pt x="696347" y="1168419"/>
                    <a:pt x="722925" y="1184366"/>
                  </a:cubicBezTo>
                  <a:cubicBezTo>
                    <a:pt x="736330" y="1192409"/>
                    <a:pt x="752237" y="1195314"/>
                    <a:pt x="766468" y="1201783"/>
                  </a:cubicBezTo>
                  <a:cubicBezTo>
                    <a:pt x="862143" y="1245272"/>
                    <a:pt x="773970" y="1211751"/>
                    <a:pt x="879679" y="1254034"/>
                  </a:cubicBezTo>
                  <a:cubicBezTo>
                    <a:pt x="888202" y="1257443"/>
                    <a:pt x="897367" y="1259127"/>
                    <a:pt x="905805" y="1262743"/>
                  </a:cubicBezTo>
                  <a:cubicBezTo>
                    <a:pt x="917737" y="1267857"/>
                    <a:pt x="928707" y="1275046"/>
                    <a:pt x="940639" y="1280160"/>
                  </a:cubicBezTo>
                  <a:cubicBezTo>
                    <a:pt x="949077" y="1283776"/>
                    <a:pt x="958554" y="1284764"/>
                    <a:pt x="966765" y="1288869"/>
                  </a:cubicBezTo>
                  <a:cubicBezTo>
                    <a:pt x="985188" y="1298081"/>
                    <a:pt x="1011946" y="1322549"/>
                    <a:pt x="1027725" y="1332411"/>
                  </a:cubicBezTo>
                  <a:cubicBezTo>
                    <a:pt x="1052327" y="1347787"/>
                    <a:pt x="1063284" y="1350071"/>
                    <a:pt x="1088685" y="1358537"/>
                  </a:cubicBezTo>
                  <a:cubicBezTo>
                    <a:pt x="1163563" y="1408455"/>
                    <a:pt x="1068822" y="1348605"/>
                    <a:pt x="1140937" y="1384663"/>
                  </a:cubicBezTo>
                  <a:cubicBezTo>
                    <a:pt x="1150298" y="1389344"/>
                    <a:pt x="1157701" y="1397399"/>
                    <a:pt x="1167062" y="1402080"/>
                  </a:cubicBezTo>
                  <a:cubicBezTo>
                    <a:pt x="1204966" y="1421032"/>
                    <a:pt x="1185737" y="1398003"/>
                    <a:pt x="1228022" y="1428206"/>
                  </a:cubicBezTo>
                  <a:cubicBezTo>
                    <a:pt x="1238044" y="1435364"/>
                    <a:pt x="1244797" y="1446316"/>
                    <a:pt x="1254148" y="1454331"/>
                  </a:cubicBezTo>
                  <a:cubicBezTo>
                    <a:pt x="1265168" y="1463777"/>
                    <a:pt x="1277091" y="1472134"/>
                    <a:pt x="1288982" y="1480457"/>
                  </a:cubicBezTo>
                  <a:cubicBezTo>
                    <a:pt x="1314705" y="1498463"/>
                    <a:pt x="1341233" y="1515291"/>
                    <a:pt x="1367359" y="1532709"/>
                  </a:cubicBezTo>
                  <a:cubicBezTo>
                    <a:pt x="1376068" y="1538515"/>
                    <a:pt x="1384124" y="1545445"/>
                    <a:pt x="1393485" y="1550126"/>
                  </a:cubicBezTo>
                  <a:cubicBezTo>
                    <a:pt x="1405096" y="1555932"/>
                    <a:pt x="1417187" y="1560864"/>
                    <a:pt x="1428319" y="1567543"/>
                  </a:cubicBezTo>
                  <a:cubicBezTo>
                    <a:pt x="1440713" y="1574979"/>
                    <a:pt x="1506239" y="1621353"/>
                    <a:pt x="1524114" y="1628503"/>
                  </a:cubicBezTo>
                  <a:cubicBezTo>
                    <a:pt x="1538628" y="1634309"/>
                    <a:pt x="1553992" y="1638328"/>
                    <a:pt x="1567657" y="1645920"/>
                  </a:cubicBezTo>
                  <a:cubicBezTo>
                    <a:pt x="1580533" y="1653073"/>
                    <a:pt x="1612287" y="1682205"/>
                    <a:pt x="1628617" y="1689463"/>
                  </a:cubicBezTo>
                  <a:cubicBezTo>
                    <a:pt x="1645394" y="1696919"/>
                    <a:pt x="1665592" y="1696696"/>
                    <a:pt x="1680868" y="1706880"/>
                  </a:cubicBezTo>
                  <a:lnTo>
                    <a:pt x="1733119" y="1741714"/>
                  </a:lnTo>
                  <a:cubicBezTo>
                    <a:pt x="1754008" y="1755640"/>
                    <a:pt x="1769777" y="1767712"/>
                    <a:pt x="1794079" y="1776549"/>
                  </a:cubicBezTo>
                  <a:cubicBezTo>
                    <a:pt x="1857795" y="1799719"/>
                    <a:pt x="1855938" y="1792094"/>
                    <a:pt x="1924708" y="1802674"/>
                  </a:cubicBezTo>
                  <a:cubicBezTo>
                    <a:pt x="1939338" y="1804925"/>
                    <a:pt x="1953737" y="1808480"/>
                    <a:pt x="1968251" y="1811383"/>
                  </a:cubicBezTo>
                  <a:cubicBezTo>
                    <a:pt x="2040822" y="1808480"/>
                    <a:pt x="2113486" y="1807350"/>
                    <a:pt x="2185965" y="1802674"/>
                  </a:cubicBezTo>
                  <a:cubicBezTo>
                    <a:pt x="2203586" y="1801537"/>
                    <a:pt x="2221822" y="1800524"/>
                    <a:pt x="2238217" y="1793966"/>
                  </a:cubicBezTo>
                  <a:cubicBezTo>
                    <a:pt x="2251693" y="1788576"/>
                    <a:pt x="2261440" y="1776549"/>
                    <a:pt x="2273051" y="1767840"/>
                  </a:cubicBezTo>
                  <a:cubicBezTo>
                    <a:pt x="2278857" y="1756229"/>
                    <a:pt x="2285647" y="1745059"/>
                    <a:pt x="2290468" y="1733006"/>
                  </a:cubicBezTo>
                  <a:cubicBezTo>
                    <a:pt x="2297286" y="1715960"/>
                    <a:pt x="2299674" y="1697175"/>
                    <a:pt x="2307885" y="1680754"/>
                  </a:cubicBezTo>
                  <a:cubicBezTo>
                    <a:pt x="2313691" y="1669143"/>
                    <a:pt x="2320188" y="1657852"/>
                    <a:pt x="2325302" y="1645920"/>
                  </a:cubicBezTo>
                  <a:cubicBezTo>
                    <a:pt x="2328918" y="1637482"/>
                    <a:pt x="2331489" y="1628621"/>
                    <a:pt x="2334011" y="1619794"/>
                  </a:cubicBezTo>
                  <a:cubicBezTo>
                    <a:pt x="2337299" y="1608286"/>
                    <a:pt x="2338004" y="1595961"/>
                    <a:pt x="2342719" y="1584960"/>
                  </a:cubicBezTo>
                  <a:cubicBezTo>
                    <a:pt x="2346842" y="1575340"/>
                    <a:pt x="2354331" y="1567543"/>
                    <a:pt x="2360137" y="1558834"/>
                  </a:cubicBezTo>
                  <a:cubicBezTo>
                    <a:pt x="2363040" y="1547223"/>
                    <a:pt x="2365406" y="1535464"/>
                    <a:pt x="2368845" y="1524000"/>
                  </a:cubicBezTo>
                  <a:cubicBezTo>
                    <a:pt x="2374120" y="1506415"/>
                    <a:pt x="2386262" y="1471749"/>
                    <a:pt x="2386262" y="1471749"/>
                  </a:cubicBezTo>
                  <a:cubicBezTo>
                    <a:pt x="2389165" y="1434012"/>
                    <a:pt x="2394971" y="1396386"/>
                    <a:pt x="2394971" y="1358537"/>
                  </a:cubicBezTo>
                  <a:cubicBezTo>
                    <a:pt x="2394971" y="1305906"/>
                    <a:pt x="2386899" y="1231729"/>
                    <a:pt x="2377554" y="1175657"/>
                  </a:cubicBezTo>
                  <a:cubicBezTo>
                    <a:pt x="2373964" y="1154119"/>
                    <a:pt x="2366397" y="1119191"/>
                    <a:pt x="2360137" y="1097280"/>
                  </a:cubicBezTo>
                  <a:cubicBezTo>
                    <a:pt x="2357615" y="1088453"/>
                    <a:pt x="2353655" y="1080060"/>
                    <a:pt x="2351428" y="1071154"/>
                  </a:cubicBezTo>
                  <a:cubicBezTo>
                    <a:pt x="2335088" y="1005799"/>
                    <a:pt x="2353791" y="1034453"/>
                    <a:pt x="2307885" y="957943"/>
                  </a:cubicBezTo>
                  <a:cubicBezTo>
                    <a:pt x="2299176" y="943429"/>
                    <a:pt x="2289329" y="929540"/>
                    <a:pt x="2281759" y="914400"/>
                  </a:cubicBezTo>
                  <a:cubicBezTo>
                    <a:pt x="2253006" y="856893"/>
                    <a:pt x="2304866" y="924399"/>
                    <a:pt x="2246925" y="844731"/>
                  </a:cubicBezTo>
                  <a:cubicBezTo>
                    <a:pt x="2137977" y="694929"/>
                    <a:pt x="2266732" y="882555"/>
                    <a:pt x="2159839" y="748937"/>
                  </a:cubicBezTo>
                  <a:cubicBezTo>
                    <a:pt x="2148228" y="734423"/>
                    <a:pt x="2138148" y="718537"/>
                    <a:pt x="2125005" y="705394"/>
                  </a:cubicBezTo>
                  <a:cubicBezTo>
                    <a:pt x="2117604" y="697993"/>
                    <a:pt x="2106920" y="694678"/>
                    <a:pt x="2098879" y="687977"/>
                  </a:cubicBezTo>
                  <a:cubicBezTo>
                    <a:pt x="2089418" y="680093"/>
                    <a:pt x="2082215" y="669735"/>
                    <a:pt x="2072754" y="661851"/>
                  </a:cubicBezTo>
                  <a:cubicBezTo>
                    <a:pt x="2060573" y="651700"/>
                    <a:pt x="2010276" y="622885"/>
                    <a:pt x="2003085" y="618309"/>
                  </a:cubicBezTo>
                  <a:cubicBezTo>
                    <a:pt x="1985425" y="607071"/>
                    <a:pt x="1968251" y="595086"/>
                    <a:pt x="1950834" y="583474"/>
                  </a:cubicBezTo>
                  <a:cubicBezTo>
                    <a:pt x="1942125" y="577668"/>
                    <a:pt x="1934069" y="570738"/>
                    <a:pt x="1924708" y="566057"/>
                  </a:cubicBezTo>
                  <a:cubicBezTo>
                    <a:pt x="1913097" y="560251"/>
                    <a:pt x="1901737" y="553912"/>
                    <a:pt x="1889874" y="548640"/>
                  </a:cubicBezTo>
                  <a:cubicBezTo>
                    <a:pt x="1875589" y="542291"/>
                    <a:pt x="1860313" y="538214"/>
                    <a:pt x="1846331" y="531223"/>
                  </a:cubicBezTo>
                  <a:cubicBezTo>
                    <a:pt x="1836969" y="526542"/>
                    <a:pt x="1829866" y="517832"/>
                    <a:pt x="1820205" y="513806"/>
                  </a:cubicBezTo>
                  <a:cubicBezTo>
                    <a:pt x="1794784" y="503214"/>
                    <a:pt x="1767954" y="496389"/>
                    <a:pt x="1741828" y="487680"/>
                  </a:cubicBezTo>
                  <a:cubicBezTo>
                    <a:pt x="1733119" y="484777"/>
                    <a:pt x="1724140" y="482587"/>
                    <a:pt x="1715702" y="478971"/>
                  </a:cubicBezTo>
                  <a:cubicBezTo>
                    <a:pt x="1695382" y="470263"/>
                    <a:pt x="1674868" y="461994"/>
                    <a:pt x="1654742" y="452846"/>
                  </a:cubicBezTo>
                  <a:cubicBezTo>
                    <a:pt x="1642924" y="447474"/>
                    <a:pt x="1632224" y="439534"/>
                    <a:pt x="1619908" y="435429"/>
                  </a:cubicBezTo>
                  <a:cubicBezTo>
                    <a:pt x="1597199" y="427859"/>
                    <a:pt x="1571650" y="428716"/>
                    <a:pt x="1550239" y="418011"/>
                  </a:cubicBezTo>
                  <a:cubicBezTo>
                    <a:pt x="1489066" y="387425"/>
                    <a:pt x="1540540" y="411108"/>
                    <a:pt x="1489279" y="391886"/>
                  </a:cubicBezTo>
                  <a:cubicBezTo>
                    <a:pt x="1474642" y="386397"/>
                    <a:pt x="1460567" y="379412"/>
                    <a:pt x="1445737" y="374469"/>
                  </a:cubicBezTo>
                  <a:cubicBezTo>
                    <a:pt x="1434382" y="370684"/>
                    <a:pt x="1422109" y="369963"/>
                    <a:pt x="1410902" y="365760"/>
                  </a:cubicBezTo>
                  <a:cubicBezTo>
                    <a:pt x="1398747" y="361202"/>
                    <a:pt x="1387886" y="353715"/>
                    <a:pt x="1376068" y="348343"/>
                  </a:cubicBezTo>
                  <a:cubicBezTo>
                    <a:pt x="1355942" y="339195"/>
                    <a:pt x="1335885" y="329772"/>
                    <a:pt x="1315108" y="322217"/>
                  </a:cubicBezTo>
                  <a:cubicBezTo>
                    <a:pt x="1303860" y="318127"/>
                    <a:pt x="1291628" y="317294"/>
                    <a:pt x="1280274" y="313509"/>
                  </a:cubicBezTo>
                  <a:cubicBezTo>
                    <a:pt x="1265444" y="308566"/>
                    <a:pt x="1251422" y="301433"/>
                    <a:pt x="1236731" y="296091"/>
                  </a:cubicBezTo>
                  <a:cubicBezTo>
                    <a:pt x="1219477" y="289817"/>
                    <a:pt x="1201525" y="285493"/>
                    <a:pt x="1184479" y="278674"/>
                  </a:cubicBezTo>
                  <a:lnTo>
                    <a:pt x="1097394" y="243840"/>
                  </a:lnTo>
                  <a:cubicBezTo>
                    <a:pt x="1082880" y="238034"/>
                    <a:pt x="1067833" y="233414"/>
                    <a:pt x="1053851" y="226423"/>
                  </a:cubicBezTo>
                  <a:cubicBezTo>
                    <a:pt x="1042240" y="220617"/>
                    <a:pt x="1031070" y="213827"/>
                    <a:pt x="1019017" y="209006"/>
                  </a:cubicBezTo>
                  <a:cubicBezTo>
                    <a:pt x="1001971" y="202188"/>
                    <a:pt x="984182" y="197395"/>
                    <a:pt x="966765" y="191589"/>
                  </a:cubicBezTo>
                  <a:cubicBezTo>
                    <a:pt x="958056" y="188686"/>
                    <a:pt x="949545" y="185107"/>
                    <a:pt x="940639" y="182880"/>
                  </a:cubicBezTo>
                  <a:cubicBezTo>
                    <a:pt x="929028" y="179977"/>
                    <a:pt x="917244" y="177691"/>
                    <a:pt x="905805" y="174171"/>
                  </a:cubicBezTo>
                  <a:cubicBezTo>
                    <a:pt x="879484" y="166072"/>
                    <a:pt x="852997" y="158274"/>
                    <a:pt x="827428" y="148046"/>
                  </a:cubicBezTo>
                  <a:cubicBezTo>
                    <a:pt x="812914" y="142240"/>
                    <a:pt x="798858" y="135121"/>
                    <a:pt x="783885" y="130629"/>
                  </a:cubicBezTo>
                  <a:cubicBezTo>
                    <a:pt x="769707" y="126376"/>
                    <a:pt x="754856" y="124823"/>
                    <a:pt x="740342" y="121920"/>
                  </a:cubicBezTo>
                  <a:cubicBezTo>
                    <a:pt x="717119" y="110309"/>
                    <a:pt x="695862" y="93383"/>
                    <a:pt x="670674" y="87086"/>
                  </a:cubicBezTo>
                  <a:cubicBezTo>
                    <a:pt x="659062" y="84183"/>
                    <a:pt x="646887" y="82980"/>
                    <a:pt x="635839" y="78377"/>
                  </a:cubicBezTo>
                  <a:cubicBezTo>
                    <a:pt x="611872" y="68391"/>
                    <a:pt x="590802" y="51753"/>
                    <a:pt x="566171" y="43543"/>
                  </a:cubicBezTo>
                  <a:lnTo>
                    <a:pt x="487794" y="17417"/>
                  </a:lnTo>
                  <a:lnTo>
                    <a:pt x="461668" y="8709"/>
                  </a:lnTo>
                  <a:lnTo>
                    <a:pt x="435542" y="0"/>
                  </a:lnTo>
                  <a:cubicBezTo>
                    <a:pt x="365454" y="5841"/>
                    <a:pt x="349083" y="1554"/>
                    <a:pt x="296205" y="17417"/>
                  </a:cubicBezTo>
                  <a:cubicBezTo>
                    <a:pt x="296167" y="17428"/>
                    <a:pt x="230910" y="39183"/>
                    <a:pt x="217828" y="43543"/>
                  </a:cubicBezTo>
                  <a:lnTo>
                    <a:pt x="191702" y="52251"/>
                  </a:lnTo>
                  <a:cubicBezTo>
                    <a:pt x="185896" y="58057"/>
                    <a:pt x="181326" y="65445"/>
                    <a:pt x="174285" y="69669"/>
                  </a:cubicBezTo>
                  <a:cubicBezTo>
                    <a:pt x="135852" y="92729"/>
                    <a:pt x="123485" y="76926"/>
                    <a:pt x="113325" y="78377"/>
                  </a:cubicBezTo>
                  <a:close/>
                </a:path>
              </a:pathLst>
            </a:custGeom>
            <a:solidFill>
              <a:srgbClr val="54BCDF">
                <a:alpha val="1882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64AEF18-D26E-EB08-905B-C20EE8F36E9C}"/>
                </a:ext>
              </a:extLst>
            </p:cNvPr>
            <p:cNvSpPr/>
            <p:nvPr/>
          </p:nvSpPr>
          <p:spPr>
            <a:xfrm>
              <a:off x="5413248" y="2136524"/>
              <a:ext cx="4444227" cy="3222172"/>
            </a:xfrm>
            <a:custGeom>
              <a:avLst/>
              <a:gdLst>
                <a:gd name="connsiteX0" fmla="*/ 35218 w 4721755"/>
                <a:gd name="connsiteY0" fmla="*/ 879566 h 3422469"/>
                <a:gd name="connsiteX1" fmla="*/ 35218 w 4721755"/>
                <a:gd name="connsiteY1" fmla="*/ 879566 h 3422469"/>
                <a:gd name="connsiteX2" fmla="*/ 96178 w 4721755"/>
                <a:gd name="connsiteY2" fmla="*/ 818606 h 3422469"/>
                <a:gd name="connsiteX3" fmla="*/ 113596 w 4721755"/>
                <a:gd name="connsiteY3" fmla="*/ 792480 h 3422469"/>
                <a:gd name="connsiteX4" fmla="*/ 174556 w 4721755"/>
                <a:gd name="connsiteY4" fmla="*/ 740229 h 3422469"/>
                <a:gd name="connsiteX5" fmla="*/ 296476 w 4721755"/>
                <a:gd name="connsiteY5" fmla="*/ 609600 h 3422469"/>
                <a:gd name="connsiteX6" fmla="*/ 322601 w 4721755"/>
                <a:gd name="connsiteY6" fmla="*/ 600892 h 3422469"/>
                <a:gd name="connsiteX7" fmla="*/ 374853 w 4721755"/>
                <a:gd name="connsiteY7" fmla="*/ 557349 h 3422469"/>
                <a:gd name="connsiteX8" fmla="*/ 400978 w 4721755"/>
                <a:gd name="connsiteY8" fmla="*/ 548640 h 3422469"/>
                <a:gd name="connsiteX9" fmla="*/ 514190 w 4721755"/>
                <a:gd name="connsiteY9" fmla="*/ 470263 h 3422469"/>
                <a:gd name="connsiteX10" fmla="*/ 540316 w 4721755"/>
                <a:gd name="connsiteY10" fmla="*/ 435429 h 3422469"/>
                <a:gd name="connsiteX11" fmla="*/ 575150 w 4721755"/>
                <a:gd name="connsiteY11" fmla="*/ 409303 h 3422469"/>
                <a:gd name="connsiteX12" fmla="*/ 636110 w 4721755"/>
                <a:gd name="connsiteY12" fmla="*/ 348343 h 3422469"/>
                <a:gd name="connsiteX13" fmla="*/ 679653 w 4721755"/>
                <a:gd name="connsiteY13" fmla="*/ 322218 h 3422469"/>
                <a:gd name="connsiteX14" fmla="*/ 775447 w 4721755"/>
                <a:gd name="connsiteY14" fmla="*/ 261258 h 3422469"/>
                <a:gd name="connsiteX15" fmla="*/ 801573 w 4721755"/>
                <a:gd name="connsiteY15" fmla="*/ 252549 h 3422469"/>
                <a:gd name="connsiteX16" fmla="*/ 897367 w 4721755"/>
                <a:gd name="connsiteY16" fmla="*/ 200298 h 3422469"/>
                <a:gd name="connsiteX17" fmla="*/ 940910 w 4721755"/>
                <a:gd name="connsiteY17" fmla="*/ 174172 h 3422469"/>
                <a:gd name="connsiteX18" fmla="*/ 967036 w 4721755"/>
                <a:gd name="connsiteY18" fmla="*/ 165463 h 3422469"/>
                <a:gd name="connsiteX19" fmla="*/ 993161 w 4721755"/>
                <a:gd name="connsiteY19" fmla="*/ 148046 h 3422469"/>
                <a:gd name="connsiteX20" fmla="*/ 1097664 w 4721755"/>
                <a:gd name="connsiteY20" fmla="*/ 113212 h 3422469"/>
                <a:gd name="connsiteX21" fmla="*/ 1158624 w 4721755"/>
                <a:gd name="connsiteY21" fmla="*/ 95795 h 3422469"/>
                <a:gd name="connsiteX22" fmla="*/ 1254418 w 4721755"/>
                <a:gd name="connsiteY22" fmla="*/ 78378 h 3422469"/>
                <a:gd name="connsiteX23" fmla="*/ 1289253 w 4721755"/>
                <a:gd name="connsiteY23" fmla="*/ 69669 h 3422469"/>
                <a:gd name="connsiteX24" fmla="*/ 1341504 w 4721755"/>
                <a:gd name="connsiteY24" fmla="*/ 60960 h 3422469"/>
                <a:gd name="connsiteX25" fmla="*/ 1367630 w 4721755"/>
                <a:gd name="connsiteY25" fmla="*/ 52252 h 3422469"/>
                <a:gd name="connsiteX26" fmla="*/ 1437298 w 4721755"/>
                <a:gd name="connsiteY26" fmla="*/ 34835 h 3422469"/>
                <a:gd name="connsiteX27" fmla="*/ 1515676 w 4721755"/>
                <a:gd name="connsiteY27" fmla="*/ 26126 h 3422469"/>
                <a:gd name="connsiteX28" fmla="*/ 1655013 w 4721755"/>
                <a:gd name="connsiteY28" fmla="*/ 0 h 3422469"/>
                <a:gd name="connsiteX29" fmla="*/ 1968521 w 4721755"/>
                <a:gd name="connsiteY29" fmla="*/ 8709 h 3422469"/>
                <a:gd name="connsiteX30" fmla="*/ 2029481 w 4721755"/>
                <a:gd name="connsiteY30" fmla="*/ 17418 h 3422469"/>
                <a:gd name="connsiteX31" fmla="*/ 2125276 w 4721755"/>
                <a:gd name="connsiteY31" fmla="*/ 26126 h 3422469"/>
                <a:gd name="connsiteX32" fmla="*/ 2177527 w 4721755"/>
                <a:gd name="connsiteY32" fmla="*/ 34835 h 3422469"/>
                <a:gd name="connsiteX33" fmla="*/ 2264613 w 4721755"/>
                <a:gd name="connsiteY33" fmla="*/ 43543 h 3422469"/>
                <a:gd name="connsiteX34" fmla="*/ 2342990 w 4721755"/>
                <a:gd name="connsiteY34" fmla="*/ 69669 h 3422469"/>
                <a:gd name="connsiteX35" fmla="*/ 2369116 w 4721755"/>
                <a:gd name="connsiteY35" fmla="*/ 78378 h 3422469"/>
                <a:gd name="connsiteX36" fmla="*/ 2438784 w 4721755"/>
                <a:gd name="connsiteY36" fmla="*/ 104503 h 3422469"/>
                <a:gd name="connsiteX37" fmla="*/ 2491036 w 4721755"/>
                <a:gd name="connsiteY37" fmla="*/ 156755 h 3422469"/>
                <a:gd name="connsiteX38" fmla="*/ 2499744 w 4721755"/>
                <a:gd name="connsiteY38" fmla="*/ 182880 h 3422469"/>
                <a:gd name="connsiteX39" fmla="*/ 2517161 w 4721755"/>
                <a:gd name="connsiteY39" fmla="*/ 200298 h 3422469"/>
                <a:gd name="connsiteX40" fmla="*/ 2534578 w 4721755"/>
                <a:gd name="connsiteY40" fmla="*/ 226423 h 3422469"/>
                <a:gd name="connsiteX41" fmla="*/ 2551996 w 4721755"/>
                <a:gd name="connsiteY41" fmla="*/ 243840 h 3422469"/>
                <a:gd name="connsiteX42" fmla="*/ 2569413 w 4721755"/>
                <a:gd name="connsiteY42" fmla="*/ 269966 h 3422469"/>
                <a:gd name="connsiteX43" fmla="*/ 2621664 w 4721755"/>
                <a:gd name="connsiteY43" fmla="*/ 313509 h 3422469"/>
                <a:gd name="connsiteX44" fmla="*/ 2639081 w 4721755"/>
                <a:gd name="connsiteY44" fmla="*/ 339635 h 3422469"/>
                <a:gd name="connsiteX45" fmla="*/ 2673916 w 4721755"/>
                <a:gd name="connsiteY45" fmla="*/ 383178 h 3422469"/>
                <a:gd name="connsiteX46" fmla="*/ 2682624 w 4721755"/>
                <a:gd name="connsiteY46" fmla="*/ 409303 h 3422469"/>
                <a:gd name="connsiteX47" fmla="*/ 2734876 w 4721755"/>
                <a:gd name="connsiteY47" fmla="*/ 478972 h 3422469"/>
                <a:gd name="connsiteX48" fmla="*/ 2761001 w 4721755"/>
                <a:gd name="connsiteY48" fmla="*/ 531223 h 3422469"/>
                <a:gd name="connsiteX49" fmla="*/ 2769710 w 4721755"/>
                <a:gd name="connsiteY49" fmla="*/ 557349 h 3422469"/>
                <a:gd name="connsiteX50" fmla="*/ 2821961 w 4721755"/>
                <a:gd name="connsiteY50" fmla="*/ 627018 h 3422469"/>
                <a:gd name="connsiteX51" fmla="*/ 2856796 w 4721755"/>
                <a:gd name="connsiteY51" fmla="*/ 670560 h 3422469"/>
                <a:gd name="connsiteX52" fmla="*/ 2882921 w 4721755"/>
                <a:gd name="connsiteY52" fmla="*/ 722812 h 3422469"/>
                <a:gd name="connsiteX53" fmla="*/ 2891630 w 4721755"/>
                <a:gd name="connsiteY53" fmla="*/ 748938 h 3422469"/>
                <a:gd name="connsiteX54" fmla="*/ 2926464 w 4721755"/>
                <a:gd name="connsiteY54" fmla="*/ 801189 h 3422469"/>
                <a:gd name="connsiteX55" fmla="*/ 2943881 w 4721755"/>
                <a:gd name="connsiteY55" fmla="*/ 827315 h 3422469"/>
                <a:gd name="connsiteX56" fmla="*/ 2970007 w 4721755"/>
                <a:gd name="connsiteY56" fmla="*/ 844732 h 3422469"/>
                <a:gd name="connsiteX57" fmla="*/ 3030967 w 4721755"/>
                <a:gd name="connsiteY57" fmla="*/ 923109 h 3422469"/>
                <a:gd name="connsiteX58" fmla="*/ 3100636 w 4721755"/>
                <a:gd name="connsiteY58" fmla="*/ 1001486 h 3422469"/>
                <a:gd name="connsiteX59" fmla="*/ 3126761 w 4721755"/>
                <a:gd name="connsiteY59" fmla="*/ 1018903 h 3422469"/>
                <a:gd name="connsiteX60" fmla="*/ 3152887 w 4721755"/>
                <a:gd name="connsiteY60" fmla="*/ 1045029 h 3422469"/>
                <a:gd name="connsiteX61" fmla="*/ 3205138 w 4721755"/>
                <a:gd name="connsiteY61" fmla="*/ 1079863 h 3422469"/>
                <a:gd name="connsiteX62" fmla="*/ 3231264 w 4721755"/>
                <a:gd name="connsiteY62" fmla="*/ 1097280 h 3422469"/>
                <a:gd name="connsiteX63" fmla="*/ 3266098 w 4721755"/>
                <a:gd name="connsiteY63" fmla="*/ 1114698 h 3422469"/>
                <a:gd name="connsiteX64" fmla="*/ 3318350 w 4721755"/>
                <a:gd name="connsiteY64" fmla="*/ 1140823 h 3422469"/>
                <a:gd name="connsiteX65" fmla="*/ 3396727 w 4721755"/>
                <a:gd name="connsiteY65" fmla="*/ 1184366 h 3422469"/>
                <a:gd name="connsiteX66" fmla="*/ 3448978 w 4721755"/>
                <a:gd name="connsiteY66" fmla="*/ 1210492 h 3422469"/>
                <a:gd name="connsiteX67" fmla="*/ 3518647 w 4721755"/>
                <a:gd name="connsiteY67" fmla="*/ 1254035 h 3422469"/>
                <a:gd name="connsiteX68" fmla="*/ 3570898 w 4721755"/>
                <a:gd name="connsiteY68" fmla="*/ 1271452 h 3422469"/>
                <a:gd name="connsiteX69" fmla="*/ 3614441 w 4721755"/>
                <a:gd name="connsiteY69" fmla="*/ 1306286 h 3422469"/>
                <a:gd name="connsiteX70" fmla="*/ 3640567 w 4721755"/>
                <a:gd name="connsiteY70" fmla="*/ 1314995 h 3422469"/>
                <a:gd name="connsiteX71" fmla="*/ 3692818 w 4721755"/>
                <a:gd name="connsiteY71" fmla="*/ 1341120 h 3422469"/>
                <a:gd name="connsiteX72" fmla="*/ 3718944 w 4721755"/>
                <a:gd name="connsiteY72" fmla="*/ 1349829 h 3422469"/>
                <a:gd name="connsiteX73" fmla="*/ 3753778 w 4721755"/>
                <a:gd name="connsiteY73" fmla="*/ 1367246 h 3422469"/>
                <a:gd name="connsiteX74" fmla="*/ 3832156 w 4721755"/>
                <a:gd name="connsiteY74" fmla="*/ 1393372 h 3422469"/>
                <a:gd name="connsiteX75" fmla="*/ 3858281 w 4721755"/>
                <a:gd name="connsiteY75" fmla="*/ 1402080 h 3422469"/>
                <a:gd name="connsiteX76" fmla="*/ 3893116 w 4721755"/>
                <a:gd name="connsiteY76" fmla="*/ 1419498 h 3422469"/>
                <a:gd name="connsiteX77" fmla="*/ 3971493 w 4721755"/>
                <a:gd name="connsiteY77" fmla="*/ 1471749 h 3422469"/>
                <a:gd name="connsiteX78" fmla="*/ 4041161 w 4721755"/>
                <a:gd name="connsiteY78" fmla="*/ 1506583 h 3422469"/>
                <a:gd name="connsiteX79" fmla="*/ 4110830 w 4721755"/>
                <a:gd name="connsiteY79" fmla="*/ 1558835 h 3422469"/>
                <a:gd name="connsiteX80" fmla="*/ 4154373 w 4721755"/>
                <a:gd name="connsiteY80" fmla="*/ 1584960 h 3422469"/>
                <a:gd name="connsiteX81" fmla="*/ 4171790 w 4721755"/>
                <a:gd name="connsiteY81" fmla="*/ 1602378 h 3422469"/>
                <a:gd name="connsiteX82" fmla="*/ 4224041 w 4721755"/>
                <a:gd name="connsiteY82" fmla="*/ 1637212 h 3422469"/>
                <a:gd name="connsiteX83" fmla="*/ 4302418 w 4721755"/>
                <a:gd name="connsiteY83" fmla="*/ 1706880 h 3422469"/>
                <a:gd name="connsiteX84" fmla="*/ 4328544 w 4721755"/>
                <a:gd name="connsiteY84" fmla="*/ 1724298 h 3422469"/>
                <a:gd name="connsiteX85" fmla="*/ 4354670 w 4721755"/>
                <a:gd name="connsiteY85" fmla="*/ 1733006 h 3422469"/>
                <a:gd name="connsiteX86" fmla="*/ 4380796 w 4721755"/>
                <a:gd name="connsiteY86" fmla="*/ 1785258 h 3422469"/>
                <a:gd name="connsiteX87" fmla="*/ 4441756 w 4721755"/>
                <a:gd name="connsiteY87" fmla="*/ 1889760 h 3422469"/>
                <a:gd name="connsiteX88" fmla="*/ 4476590 w 4721755"/>
                <a:gd name="connsiteY88" fmla="*/ 1942012 h 3422469"/>
                <a:gd name="connsiteX89" fmla="*/ 4494007 w 4721755"/>
                <a:gd name="connsiteY89" fmla="*/ 1968138 h 3422469"/>
                <a:gd name="connsiteX90" fmla="*/ 4511424 w 4721755"/>
                <a:gd name="connsiteY90" fmla="*/ 2011680 h 3422469"/>
                <a:gd name="connsiteX91" fmla="*/ 4554967 w 4721755"/>
                <a:gd name="connsiteY91" fmla="*/ 2090058 h 3422469"/>
                <a:gd name="connsiteX92" fmla="*/ 4563676 w 4721755"/>
                <a:gd name="connsiteY92" fmla="*/ 2124892 h 3422469"/>
                <a:gd name="connsiteX93" fmla="*/ 4589801 w 4721755"/>
                <a:gd name="connsiteY93" fmla="*/ 2168435 h 3422469"/>
                <a:gd name="connsiteX94" fmla="*/ 4607218 w 4721755"/>
                <a:gd name="connsiteY94" fmla="*/ 2211978 h 3422469"/>
                <a:gd name="connsiteX95" fmla="*/ 4624636 w 4721755"/>
                <a:gd name="connsiteY95" fmla="*/ 2246812 h 3422469"/>
                <a:gd name="connsiteX96" fmla="*/ 4633344 w 4721755"/>
                <a:gd name="connsiteY96" fmla="*/ 2281646 h 3422469"/>
                <a:gd name="connsiteX97" fmla="*/ 4668178 w 4721755"/>
                <a:gd name="connsiteY97" fmla="*/ 2377440 h 3422469"/>
                <a:gd name="connsiteX98" fmla="*/ 4685596 w 4721755"/>
                <a:gd name="connsiteY98" fmla="*/ 2412275 h 3422469"/>
                <a:gd name="connsiteX99" fmla="*/ 4703013 w 4721755"/>
                <a:gd name="connsiteY99" fmla="*/ 2464526 h 3422469"/>
                <a:gd name="connsiteX100" fmla="*/ 4711721 w 4721755"/>
                <a:gd name="connsiteY100" fmla="*/ 2490652 h 3422469"/>
                <a:gd name="connsiteX101" fmla="*/ 4711721 w 4721755"/>
                <a:gd name="connsiteY101" fmla="*/ 2786743 h 3422469"/>
                <a:gd name="connsiteX102" fmla="*/ 4694304 w 4721755"/>
                <a:gd name="connsiteY102" fmla="*/ 2865120 h 3422469"/>
                <a:gd name="connsiteX103" fmla="*/ 4676887 w 4721755"/>
                <a:gd name="connsiteY103" fmla="*/ 2882538 h 3422469"/>
                <a:gd name="connsiteX104" fmla="*/ 4642053 w 4721755"/>
                <a:gd name="connsiteY104" fmla="*/ 2934789 h 3422469"/>
                <a:gd name="connsiteX105" fmla="*/ 4607218 w 4721755"/>
                <a:gd name="connsiteY105" fmla="*/ 2969623 h 3422469"/>
                <a:gd name="connsiteX106" fmla="*/ 4572384 w 4721755"/>
                <a:gd name="connsiteY106" fmla="*/ 3021875 h 3422469"/>
                <a:gd name="connsiteX107" fmla="*/ 4520133 w 4721755"/>
                <a:gd name="connsiteY107" fmla="*/ 3056709 h 3422469"/>
                <a:gd name="connsiteX108" fmla="*/ 4494007 w 4721755"/>
                <a:gd name="connsiteY108" fmla="*/ 3074126 h 3422469"/>
                <a:gd name="connsiteX109" fmla="*/ 4372087 w 4721755"/>
                <a:gd name="connsiteY109" fmla="*/ 3135086 h 3422469"/>
                <a:gd name="connsiteX110" fmla="*/ 4337253 w 4721755"/>
                <a:gd name="connsiteY110" fmla="*/ 3152503 h 3422469"/>
                <a:gd name="connsiteX111" fmla="*/ 4311127 w 4721755"/>
                <a:gd name="connsiteY111" fmla="*/ 3169920 h 3422469"/>
                <a:gd name="connsiteX112" fmla="*/ 4232750 w 4721755"/>
                <a:gd name="connsiteY112" fmla="*/ 3196046 h 3422469"/>
                <a:gd name="connsiteX113" fmla="*/ 4102121 w 4721755"/>
                <a:gd name="connsiteY113" fmla="*/ 3239589 h 3422469"/>
                <a:gd name="connsiteX114" fmla="*/ 3997618 w 4721755"/>
                <a:gd name="connsiteY114" fmla="*/ 3274423 h 3422469"/>
                <a:gd name="connsiteX115" fmla="*/ 3971493 w 4721755"/>
                <a:gd name="connsiteY115" fmla="*/ 3283132 h 3422469"/>
                <a:gd name="connsiteX116" fmla="*/ 3910533 w 4721755"/>
                <a:gd name="connsiteY116" fmla="*/ 3291840 h 3422469"/>
                <a:gd name="connsiteX117" fmla="*/ 3866990 w 4721755"/>
                <a:gd name="connsiteY117" fmla="*/ 3300549 h 3422469"/>
                <a:gd name="connsiteX118" fmla="*/ 3806030 w 4721755"/>
                <a:gd name="connsiteY118" fmla="*/ 3317966 h 3422469"/>
                <a:gd name="connsiteX119" fmla="*/ 3753778 w 4721755"/>
                <a:gd name="connsiteY119" fmla="*/ 3326675 h 3422469"/>
                <a:gd name="connsiteX120" fmla="*/ 3649276 w 4721755"/>
                <a:gd name="connsiteY120" fmla="*/ 3361509 h 3422469"/>
                <a:gd name="connsiteX121" fmla="*/ 3623150 w 4721755"/>
                <a:gd name="connsiteY121" fmla="*/ 3370218 h 3422469"/>
                <a:gd name="connsiteX122" fmla="*/ 3553481 w 4721755"/>
                <a:gd name="connsiteY122" fmla="*/ 3387635 h 3422469"/>
                <a:gd name="connsiteX123" fmla="*/ 3501230 w 4721755"/>
                <a:gd name="connsiteY123" fmla="*/ 3405052 h 3422469"/>
                <a:gd name="connsiteX124" fmla="*/ 3422853 w 4721755"/>
                <a:gd name="connsiteY124" fmla="*/ 3422469 h 3422469"/>
                <a:gd name="connsiteX125" fmla="*/ 3118053 w 4721755"/>
                <a:gd name="connsiteY125" fmla="*/ 3413760 h 3422469"/>
                <a:gd name="connsiteX126" fmla="*/ 2891630 w 4721755"/>
                <a:gd name="connsiteY126" fmla="*/ 3396343 h 3422469"/>
                <a:gd name="connsiteX127" fmla="*/ 2848087 w 4721755"/>
                <a:gd name="connsiteY127" fmla="*/ 3387635 h 3422469"/>
                <a:gd name="connsiteX128" fmla="*/ 2795836 w 4721755"/>
                <a:gd name="connsiteY128" fmla="*/ 3378926 h 3422469"/>
                <a:gd name="connsiteX129" fmla="*/ 2743584 w 4721755"/>
                <a:gd name="connsiteY129" fmla="*/ 3361509 h 3422469"/>
                <a:gd name="connsiteX130" fmla="*/ 2717458 w 4721755"/>
                <a:gd name="connsiteY130" fmla="*/ 3352800 h 3422469"/>
                <a:gd name="connsiteX131" fmla="*/ 2682624 w 4721755"/>
                <a:gd name="connsiteY131" fmla="*/ 3335383 h 3422469"/>
                <a:gd name="connsiteX132" fmla="*/ 2543287 w 4721755"/>
                <a:gd name="connsiteY132" fmla="*/ 3300549 h 3422469"/>
                <a:gd name="connsiteX133" fmla="*/ 2473618 w 4721755"/>
                <a:gd name="connsiteY133" fmla="*/ 3274423 h 3422469"/>
                <a:gd name="connsiteX134" fmla="*/ 2421367 w 4721755"/>
                <a:gd name="connsiteY134" fmla="*/ 3257006 h 3422469"/>
                <a:gd name="connsiteX135" fmla="*/ 2395241 w 4721755"/>
                <a:gd name="connsiteY135" fmla="*/ 3248298 h 3422469"/>
                <a:gd name="connsiteX136" fmla="*/ 2351698 w 4721755"/>
                <a:gd name="connsiteY136" fmla="*/ 3239589 h 3422469"/>
                <a:gd name="connsiteX137" fmla="*/ 2255904 w 4721755"/>
                <a:gd name="connsiteY137" fmla="*/ 3204755 h 3422469"/>
                <a:gd name="connsiteX138" fmla="*/ 2194944 w 4721755"/>
                <a:gd name="connsiteY138" fmla="*/ 3187338 h 3422469"/>
                <a:gd name="connsiteX139" fmla="*/ 2116567 w 4721755"/>
                <a:gd name="connsiteY139" fmla="*/ 3152503 h 3422469"/>
                <a:gd name="connsiteX140" fmla="*/ 2116567 w 4721755"/>
                <a:gd name="connsiteY140" fmla="*/ 3152503 h 3422469"/>
                <a:gd name="connsiteX141" fmla="*/ 2055607 w 4721755"/>
                <a:gd name="connsiteY141" fmla="*/ 3117669 h 3422469"/>
                <a:gd name="connsiteX142" fmla="*/ 2029481 w 4721755"/>
                <a:gd name="connsiteY142" fmla="*/ 3108960 h 3422469"/>
                <a:gd name="connsiteX143" fmla="*/ 2003356 w 4721755"/>
                <a:gd name="connsiteY143" fmla="*/ 3091543 h 3422469"/>
                <a:gd name="connsiteX144" fmla="*/ 1977230 w 4721755"/>
                <a:gd name="connsiteY144" fmla="*/ 3082835 h 3422469"/>
                <a:gd name="connsiteX145" fmla="*/ 1916270 w 4721755"/>
                <a:gd name="connsiteY145" fmla="*/ 3056709 h 3422469"/>
                <a:gd name="connsiteX146" fmla="*/ 1890144 w 4721755"/>
                <a:gd name="connsiteY146" fmla="*/ 3039292 h 3422469"/>
                <a:gd name="connsiteX147" fmla="*/ 1820476 w 4721755"/>
                <a:gd name="connsiteY147" fmla="*/ 3004458 h 3422469"/>
                <a:gd name="connsiteX148" fmla="*/ 1794350 w 4721755"/>
                <a:gd name="connsiteY148" fmla="*/ 2987040 h 3422469"/>
                <a:gd name="connsiteX149" fmla="*/ 1750807 w 4721755"/>
                <a:gd name="connsiteY149" fmla="*/ 2969623 h 3422469"/>
                <a:gd name="connsiteX150" fmla="*/ 1707264 w 4721755"/>
                <a:gd name="connsiteY150" fmla="*/ 2943498 h 3422469"/>
                <a:gd name="connsiteX151" fmla="*/ 1681138 w 4721755"/>
                <a:gd name="connsiteY151" fmla="*/ 2934789 h 3422469"/>
                <a:gd name="connsiteX152" fmla="*/ 1655013 w 4721755"/>
                <a:gd name="connsiteY152" fmla="*/ 2917372 h 3422469"/>
                <a:gd name="connsiteX153" fmla="*/ 1628887 w 4721755"/>
                <a:gd name="connsiteY153" fmla="*/ 2908663 h 3422469"/>
                <a:gd name="connsiteX154" fmla="*/ 1576636 w 4721755"/>
                <a:gd name="connsiteY154" fmla="*/ 2882538 h 3422469"/>
                <a:gd name="connsiteX155" fmla="*/ 1480841 w 4721755"/>
                <a:gd name="connsiteY155" fmla="*/ 2847703 h 3422469"/>
                <a:gd name="connsiteX156" fmla="*/ 1437298 w 4721755"/>
                <a:gd name="connsiteY156" fmla="*/ 2821578 h 3422469"/>
                <a:gd name="connsiteX157" fmla="*/ 1411173 w 4721755"/>
                <a:gd name="connsiteY157" fmla="*/ 2812869 h 3422469"/>
                <a:gd name="connsiteX158" fmla="*/ 1376338 w 4721755"/>
                <a:gd name="connsiteY158" fmla="*/ 2795452 h 3422469"/>
                <a:gd name="connsiteX159" fmla="*/ 1263127 w 4721755"/>
                <a:gd name="connsiteY159" fmla="*/ 2725783 h 3422469"/>
                <a:gd name="connsiteX160" fmla="*/ 1176041 w 4721755"/>
                <a:gd name="connsiteY160" fmla="*/ 2664823 h 3422469"/>
                <a:gd name="connsiteX161" fmla="*/ 1149916 w 4721755"/>
                <a:gd name="connsiteY161" fmla="*/ 2647406 h 3422469"/>
                <a:gd name="connsiteX162" fmla="*/ 1080247 w 4721755"/>
                <a:gd name="connsiteY162" fmla="*/ 2577738 h 3422469"/>
                <a:gd name="connsiteX163" fmla="*/ 1010578 w 4721755"/>
                <a:gd name="connsiteY163" fmla="*/ 2516778 h 3422469"/>
                <a:gd name="connsiteX164" fmla="*/ 967036 w 4721755"/>
                <a:gd name="connsiteY164" fmla="*/ 2473235 h 3422469"/>
                <a:gd name="connsiteX165" fmla="*/ 906076 w 4721755"/>
                <a:gd name="connsiteY165" fmla="*/ 2412275 h 3422469"/>
                <a:gd name="connsiteX166" fmla="*/ 871241 w 4721755"/>
                <a:gd name="connsiteY166" fmla="*/ 2377440 h 3422469"/>
                <a:gd name="connsiteX167" fmla="*/ 845116 w 4721755"/>
                <a:gd name="connsiteY167" fmla="*/ 2351315 h 3422469"/>
                <a:gd name="connsiteX168" fmla="*/ 766738 w 4721755"/>
                <a:gd name="connsiteY168" fmla="*/ 2281646 h 3422469"/>
                <a:gd name="connsiteX169" fmla="*/ 749321 w 4721755"/>
                <a:gd name="connsiteY169" fmla="*/ 2255520 h 3422469"/>
                <a:gd name="connsiteX170" fmla="*/ 688361 w 4721755"/>
                <a:gd name="connsiteY170" fmla="*/ 2194560 h 3422469"/>
                <a:gd name="connsiteX171" fmla="*/ 670944 w 4721755"/>
                <a:gd name="connsiteY171" fmla="*/ 2159726 h 3422469"/>
                <a:gd name="connsiteX172" fmla="*/ 636110 w 4721755"/>
                <a:gd name="connsiteY172" fmla="*/ 2133600 h 3422469"/>
                <a:gd name="connsiteX173" fmla="*/ 575150 w 4721755"/>
                <a:gd name="connsiteY173" fmla="*/ 2046515 h 3422469"/>
                <a:gd name="connsiteX174" fmla="*/ 540316 w 4721755"/>
                <a:gd name="connsiteY174" fmla="*/ 1985555 h 3422469"/>
                <a:gd name="connsiteX175" fmla="*/ 522898 w 4721755"/>
                <a:gd name="connsiteY175" fmla="*/ 1942012 h 3422469"/>
                <a:gd name="connsiteX176" fmla="*/ 479356 w 4721755"/>
                <a:gd name="connsiteY176" fmla="*/ 1889760 h 3422469"/>
                <a:gd name="connsiteX177" fmla="*/ 444521 w 4721755"/>
                <a:gd name="connsiteY177" fmla="*/ 1837509 h 3422469"/>
                <a:gd name="connsiteX178" fmla="*/ 392270 w 4721755"/>
                <a:gd name="connsiteY178" fmla="*/ 1776549 h 3422469"/>
                <a:gd name="connsiteX179" fmla="*/ 366144 w 4721755"/>
                <a:gd name="connsiteY179" fmla="*/ 1750423 h 3422469"/>
                <a:gd name="connsiteX180" fmla="*/ 331310 w 4721755"/>
                <a:gd name="connsiteY180" fmla="*/ 1698172 h 3422469"/>
                <a:gd name="connsiteX181" fmla="*/ 296476 w 4721755"/>
                <a:gd name="connsiteY181" fmla="*/ 1645920 h 3422469"/>
                <a:gd name="connsiteX182" fmla="*/ 279058 w 4721755"/>
                <a:gd name="connsiteY182" fmla="*/ 1619795 h 3422469"/>
                <a:gd name="connsiteX183" fmla="*/ 261641 w 4721755"/>
                <a:gd name="connsiteY183" fmla="*/ 1593669 h 3422469"/>
                <a:gd name="connsiteX184" fmla="*/ 218098 w 4721755"/>
                <a:gd name="connsiteY184" fmla="*/ 1558835 h 3422469"/>
                <a:gd name="connsiteX185" fmla="*/ 200681 w 4721755"/>
                <a:gd name="connsiteY185" fmla="*/ 1532709 h 3422469"/>
                <a:gd name="connsiteX186" fmla="*/ 165847 w 4721755"/>
                <a:gd name="connsiteY186" fmla="*/ 1506583 h 3422469"/>
                <a:gd name="connsiteX187" fmla="*/ 139721 w 4721755"/>
                <a:gd name="connsiteY187" fmla="*/ 1471749 h 3422469"/>
                <a:gd name="connsiteX188" fmla="*/ 113596 w 4721755"/>
                <a:gd name="connsiteY188" fmla="*/ 1454332 h 3422469"/>
                <a:gd name="connsiteX189" fmla="*/ 70053 w 4721755"/>
                <a:gd name="connsiteY189" fmla="*/ 1410789 h 3422469"/>
                <a:gd name="connsiteX190" fmla="*/ 43927 w 4721755"/>
                <a:gd name="connsiteY190" fmla="*/ 1358538 h 3422469"/>
                <a:gd name="connsiteX191" fmla="*/ 26510 w 4721755"/>
                <a:gd name="connsiteY191" fmla="*/ 1306286 h 3422469"/>
                <a:gd name="connsiteX192" fmla="*/ 9093 w 4721755"/>
                <a:gd name="connsiteY192" fmla="*/ 1245326 h 3422469"/>
                <a:gd name="connsiteX193" fmla="*/ 384 w 4721755"/>
                <a:gd name="connsiteY193" fmla="*/ 1193075 h 3422469"/>
                <a:gd name="connsiteX194" fmla="*/ 26510 w 4721755"/>
                <a:gd name="connsiteY194" fmla="*/ 966652 h 3422469"/>
                <a:gd name="connsiteX195" fmla="*/ 43927 w 4721755"/>
                <a:gd name="connsiteY195" fmla="*/ 940526 h 3422469"/>
                <a:gd name="connsiteX196" fmla="*/ 61344 w 4721755"/>
                <a:gd name="connsiteY196" fmla="*/ 888275 h 3422469"/>
                <a:gd name="connsiteX197" fmla="*/ 35218 w 4721755"/>
                <a:gd name="connsiteY197" fmla="*/ 879566 h 342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4721755" h="3422469">
                  <a:moveTo>
                    <a:pt x="35218" y="879566"/>
                  </a:moveTo>
                  <a:lnTo>
                    <a:pt x="35218" y="879566"/>
                  </a:lnTo>
                  <a:cubicBezTo>
                    <a:pt x="55538" y="859246"/>
                    <a:pt x="76954" y="839966"/>
                    <a:pt x="96178" y="818606"/>
                  </a:cubicBezTo>
                  <a:cubicBezTo>
                    <a:pt x="103180" y="810826"/>
                    <a:pt x="106195" y="799881"/>
                    <a:pt x="113596" y="792480"/>
                  </a:cubicBezTo>
                  <a:cubicBezTo>
                    <a:pt x="144300" y="761776"/>
                    <a:pt x="152498" y="766699"/>
                    <a:pt x="174556" y="740229"/>
                  </a:cubicBezTo>
                  <a:cubicBezTo>
                    <a:pt x="209744" y="698004"/>
                    <a:pt x="246521" y="626251"/>
                    <a:pt x="296476" y="609600"/>
                  </a:cubicBezTo>
                  <a:lnTo>
                    <a:pt x="322601" y="600892"/>
                  </a:lnTo>
                  <a:cubicBezTo>
                    <a:pt x="340018" y="586378"/>
                    <a:pt x="355989" y="569925"/>
                    <a:pt x="374853" y="557349"/>
                  </a:cubicBezTo>
                  <a:cubicBezTo>
                    <a:pt x="382491" y="552257"/>
                    <a:pt x="392768" y="552745"/>
                    <a:pt x="400978" y="548640"/>
                  </a:cubicBezTo>
                  <a:cubicBezTo>
                    <a:pt x="433820" y="532219"/>
                    <a:pt x="492023" y="490415"/>
                    <a:pt x="514190" y="470263"/>
                  </a:cubicBezTo>
                  <a:cubicBezTo>
                    <a:pt x="524930" y="460500"/>
                    <a:pt x="530053" y="445692"/>
                    <a:pt x="540316" y="435429"/>
                  </a:cubicBezTo>
                  <a:cubicBezTo>
                    <a:pt x="550579" y="425166"/>
                    <a:pt x="564410" y="419066"/>
                    <a:pt x="575150" y="409303"/>
                  </a:cubicBezTo>
                  <a:cubicBezTo>
                    <a:pt x="596413" y="389972"/>
                    <a:pt x="611468" y="363128"/>
                    <a:pt x="636110" y="348343"/>
                  </a:cubicBezTo>
                  <a:cubicBezTo>
                    <a:pt x="650624" y="339635"/>
                    <a:pt x="665373" y="331305"/>
                    <a:pt x="679653" y="322218"/>
                  </a:cubicBezTo>
                  <a:cubicBezTo>
                    <a:pt x="704977" y="306103"/>
                    <a:pt x="747115" y="275424"/>
                    <a:pt x="775447" y="261258"/>
                  </a:cubicBezTo>
                  <a:cubicBezTo>
                    <a:pt x="783658" y="257153"/>
                    <a:pt x="792864" y="255452"/>
                    <a:pt x="801573" y="252549"/>
                  </a:cubicBezTo>
                  <a:cubicBezTo>
                    <a:pt x="868031" y="202705"/>
                    <a:pt x="801837" y="248063"/>
                    <a:pt x="897367" y="200298"/>
                  </a:cubicBezTo>
                  <a:cubicBezTo>
                    <a:pt x="912507" y="192728"/>
                    <a:pt x="925771" y="181742"/>
                    <a:pt x="940910" y="174172"/>
                  </a:cubicBezTo>
                  <a:cubicBezTo>
                    <a:pt x="949121" y="170067"/>
                    <a:pt x="958825" y="169568"/>
                    <a:pt x="967036" y="165463"/>
                  </a:cubicBezTo>
                  <a:cubicBezTo>
                    <a:pt x="976397" y="160782"/>
                    <a:pt x="983443" y="151933"/>
                    <a:pt x="993161" y="148046"/>
                  </a:cubicBezTo>
                  <a:cubicBezTo>
                    <a:pt x="1027253" y="134409"/>
                    <a:pt x="1062830" y="124823"/>
                    <a:pt x="1097664" y="113212"/>
                  </a:cubicBezTo>
                  <a:cubicBezTo>
                    <a:pt x="1122570" y="104910"/>
                    <a:pt x="1131278" y="101264"/>
                    <a:pt x="1158624" y="95795"/>
                  </a:cubicBezTo>
                  <a:cubicBezTo>
                    <a:pt x="1190449" y="89430"/>
                    <a:pt x="1222593" y="84743"/>
                    <a:pt x="1254418" y="78378"/>
                  </a:cubicBezTo>
                  <a:cubicBezTo>
                    <a:pt x="1266155" y="76031"/>
                    <a:pt x="1277516" y="72016"/>
                    <a:pt x="1289253" y="69669"/>
                  </a:cubicBezTo>
                  <a:cubicBezTo>
                    <a:pt x="1306567" y="66206"/>
                    <a:pt x="1324267" y="64790"/>
                    <a:pt x="1341504" y="60960"/>
                  </a:cubicBezTo>
                  <a:cubicBezTo>
                    <a:pt x="1350465" y="58969"/>
                    <a:pt x="1358774" y="54667"/>
                    <a:pt x="1367630" y="52252"/>
                  </a:cubicBezTo>
                  <a:cubicBezTo>
                    <a:pt x="1390724" y="45954"/>
                    <a:pt x="1413725" y="38995"/>
                    <a:pt x="1437298" y="34835"/>
                  </a:cubicBezTo>
                  <a:cubicBezTo>
                    <a:pt x="1463185" y="30267"/>
                    <a:pt x="1489550" y="29029"/>
                    <a:pt x="1515676" y="26126"/>
                  </a:cubicBezTo>
                  <a:cubicBezTo>
                    <a:pt x="1608049" y="3033"/>
                    <a:pt x="1561591" y="11678"/>
                    <a:pt x="1655013" y="0"/>
                  </a:cubicBezTo>
                  <a:lnTo>
                    <a:pt x="1968521" y="8709"/>
                  </a:lnTo>
                  <a:cubicBezTo>
                    <a:pt x="1989025" y="9663"/>
                    <a:pt x="2009080" y="15151"/>
                    <a:pt x="2029481" y="17418"/>
                  </a:cubicBezTo>
                  <a:cubicBezTo>
                    <a:pt x="2061348" y="20959"/>
                    <a:pt x="2093432" y="22380"/>
                    <a:pt x="2125276" y="26126"/>
                  </a:cubicBezTo>
                  <a:cubicBezTo>
                    <a:pt x="2142812" y="28189"/>
                    <a:pt x="2160006" y="32645"/>
                    <a:pt x="2177527" y="34835"/>
                  </a:cubicBezTo>
                  <a:cubicBezTo>
                    <a:pt x="2206475" y="38453"/>
                    <a:pt x="2235584" y="40640"/>
                    <a:pt x="2264613" y="43543"/>
                  </a:cubicBezTo>
                  <a:lnTo>
                    <a:pt x="2342990" y="69669"/>
                  </a:lnTo>
                  <a:cubicBezTo>
                    <a:pt x="2351699" y="72572"/>
                    <a:pt x="2360593" y="74969"/>
                    <a:pt x="2369116" y="78378"/>
                  </a:cubicBezTo>
                  <a:cubicBezTo>
                    <a:pt x="2421181" y="99204"/>
                    <a:pt x="2397828" y="90852"/>
                    <a:pt x="2438784" y="104503"/>
                  </a:cubicBezTo>
                  <a:cubicBezTo>
                    <a:pt x="2456201" y="121920"/>
                    <a:pt x="2483247" y="133387"/>
                    <a:pt x="2491036" y="156755"/>
                  </a:cubicBezTo>
                  <a:cubicBezTo>
                    <a:pt x="2493939" y="165463"/>
                    <a:pt x="2495021" y="175009"/>
                    <a:pt x="2499744" y="182880"/>
                  </a:cubicBezTo>
                  <a:cubicBezTo>
                    <a:pt x="2503968" y="189921"/>
                    <a:pt x="2512032" y="193887"/>
                    <a:pt x="2517161" y="200298"/>
                  </a:cubicBezTo>
                  <a:cubicBezTo>
                    <a:pt x="2523699" y="208471"/>
                    <a:pt x="2528040" y="218250"/>
                    <a:pt x="2534578" y="226423"/>
                  </a:cubicBezTo>
                  <a:cubicBezTo>
                    <a:pt x="2539707" y="232834"/>
                    <a:pt x="2546867" y="237429"/>
                    <a:pt x="2551996" y="243840"/>
                  </a:cubicBezTo>
                  <a:cubicBezTo>
                    <a:pt x="2558534" y="252013"/>
                    <a:pt x="2562012" y="262565"/>
                    <a:pt x="2569413" y="269966"/>
                  </a:cubicBezTo>
                  <a:cubicBezTo>
                    <a:pt x="2637918" y="338472"/>
                    <a:pt x="2550326" y="227903"/>
                    <a:pt x="2621664" y="313509"/>
                  </a:cubicBezTo>
                  <a:cubicBezTo>
                    <a:pt x="2628364" y="321550"/>
                    <a:pt x="2632801" y="331262"/>
                    <a:pt x="2639081" y="339635"/>
                  </a:cubicBezTo>
                  <a:cubicBezTo>
                    <a:pt x="2650234" y="354505"/>
                    <a:pt x="2662304" y="368664"/>
                    <a:pt x="2673916" y="383178"/>
                  </a:cubicBezTo>
                  <a:cubicBezTo>
                    <a:pt x="2676819" y="391886"/>
                    <a:pt x="2678166" y="401279"/>
                    <a:pt x="2682624" y="409303"/>
                  </a:cubicBezTo>
                  <a:cubicBezTo>
                    <a:pt x="2707243" y="453618"/>
                    <a:pt x="2708449" y="452546"/>
                    <a:pt x="2734876" y="478972"/>
                  </a:cubicBezTo>
                  <a:cubicBezTo>
                    <a:pt x="2756762" y="544634"/>
                    <a:pt x="2727241" y="463704"/>
                    <a:pt x="2761001" y="531223"/>
                  </a:cubicBezTo>
                  <a:cubicBezTo>
                    <a:pt x="2765106" y="539434"/>
                    <a:pt x="2765252" y="549324"/>
                    <a:pt x="2769710" y="557349"/>
                  </a:cubicBezTo>
                  <a:cubicBezTo>
                    <a:pt x="2824944" y="656770"/>
                    <a:pt x="2783527" y="578975"/>
                    <a:pt x="2821961" y="627018"/>
                  </a:cubicBezTo>
                  <a:cubicBezTo>
                    <a:pt x="2865894" y="681935"/>
                    <a:pt x="2814748" y="628515"/>
                    <a:pt x="2856796" y="670560"/>
                  </a:cubicBezTo>
                  <a:cubicBezTo>
                    <a:pt x="2878682" y="736222"/>
                    <a:pt x="2849161" y="655292"/>
                    <a:pt x="2882921" y="722812"/>
                  </a:cubicBezTo>
                  <a:cubicBezTo>
                    <a:pt x="2887026" y="731023"/>
                    <a:pt x="2887172" y="740913"/>
                    <a:pt x="2891630" y="748938"/>
                  </a:cubicBezTo>
                  <a:cubicBezTo>
                    <a:pt x="2901796" y="767236"/>
                    <a:pt x="2914853" y="783772"/>
                    <a:pt x="2926464" y="801189"/>
                  </a:cubicBezTo>
                  <a:cubicBezTo>
                    <a:pt x="2932270" y="809898"/>
                    <a:pt x="2935172" y="821509"/>
                    <a:pt x="2943881" y="827315"/>
                  </a:cubicBezTo>
                  <a:lnTo>
                    <a:pt x="2970007" y="844732"/>
                  </a:lnTo>
                  <a:cubicBezTo>
                    <a:pt x="2993804" y="916120"/>
                    <a:pt x="2952641" y="805618"/>
                    <a:pt x="3030967" y="923109"/>
                  </a:cubicBezTo>
                  <a:cubicBezTo>
                    <a:pt x="3051909" y="954523"/>
                    <a:pt x="3064841" y="977623"/>
                    <a:pt x="3100636" y="1001486"/>
                  </a:cubicBezTo>
                  <a:cubicBezTo>
                    <a:pt x="3109344" y="1007292"/>
                    <a:pt x="3118721" y="1012203"/>
                    <a:pt x="3126761" y="1018903"/>
                  </a:cubicBezTo>
                  <a:cubicBezTo>
                    <a:pt x="3136222" y="1026788"/>
                    <a:pt x="3143165" y="1037468"/>
                    <a:pt x="3152887" y="1045029"/>
                  </a:cubicBezTo>
                  <a:cubicBezTo>
                    <a:pt x="3169410" y="1057880"/>
                    <a:pt x="3187721" y="1068252"/>
                    <a:pt x="3205138" y="1079863"/>
                  </a:cubicBezTo>
                  <a:cubicBezTo>
                    <a:pt x="3213847" y="1085669"/>
                    <a:pt x="3221903" y="1092599"/>
                    <a:pt x="3231264" y="1097280"/>
                  </a:cubicBezTo>
                  <a:cubicBezTo>
                    <a:pt x="3242875" y="1103086"/>
                    <a:pt x="3254827" y="1108257"/>
                    <a:pt x="3266098" y="1114698"/>
                  </a:cubicBezTo>
                  <a:cubicBezTo>
                    <a:pt x="3313362" y="1141707"/>
                    <a:pt x="3270454" y="1124859"/>
                    <a:pt x="3318350" y="1140823"/>
                  </a:cubicBezTo>
                  <a:cubicBezTo>
                    <a:pt x="3378239" y="1180750"/>
                    <a:pt x="3350742" y="1169039"/>
                    <a:pt x="3396727" y="1184366"/>
                  </a:cubicBezTo>
                  <a:cubicBezTo>
                    <a:pt x="3502438" y="1254839"/>
                    <a:pt x="3349823" y="1156407"/>
                    <a:pt x="3448978" y="1210492"/>
                  </a:cubicBezTo>
                  <a:cubicBezTo>
                    <a:pt x="3473020" y="1223606"/>
                    <a:pt x="3492667" y="1245375"/>
                    <a:pt x="3518647" y="1254035"/>
                  </a:cubicBezTo>
                  <a:lnTo>
                    <a:pt x="3570898" y="1271452"/>
                  </a:lnTo>
                  <a:cubicBezTo>
                    <a:pt x="3585412" y="1283063"/>
                    <a:pt x="3598679" y="1296435"/>
                    <a:pt x="3614441" y="1306286"/>
                  </a:cubicBezTo>
                  <a:cubicBezTo>
                    <a:pt x="3622225" y="1311151"/>
                    <a:pt x="3632178" y="1311267"/>
                    <a:pt x="3640567" y="1314995"/>
                  </a:cubicBezTo>
                  <a:cubicBezTo>
                    <a:pt x="3658361" y="1322904"/>
                    <a:pt x="3675024" y="1333211"/>
                    <a:pt x="3692818" y="1341120"/>
                  </a:cubicBezTo>
                  <a:cubicBezTo>
                    <a:pt x="3701207" y="1344848"/>
                    <a:pt x="3710506" y="1346213"/>
                    <a:pt x="3718944" y="1349829"/>
                  </a:cubicBezTo>
                  <a:cubicBezTo>
                    <a:pt x="3730876" y="1354943"/>
                    <a:pt x="3741661" y="1362586"/>
                    <a:pt x="3753778" y="1367246"/>
                  </a:cubicBezTo>
                  <a:cubicBezTo>
                    <a:pt x="3779482" y="1377132"/>
                    <a:pt x="3806030" y="1384663"/>
                    <a:pt x="3832156" y="1393372"/>
                  </a:cubicBezTo>
                  <a:cubicBezTo>
                    <a:pt x="3840864" y="1396275"/>
                    <a:pt x="3850071" y="1397975"/>
                    <a:pt x="3858281" y="1402080"/>
                  </a:cubicBezTo>
                  <a:cubicBezTo>
                    <a:pt x="3869893" y="1407886"/>
                    <a:pt x="3882060" y="1412694"/>
                    <a:pt x="3893116" y="1419498"/>
                  </a:cubicBezTo>
                  <a:cubicBezTo>
                    <a:pt x="3919857" y="1435954"/>
                    <a:pt x="3943409" y="1457707"/>
                    <a:pt x="3971493" y="1471749"/>
                  </a:cubicBezTo>
                  <a:cubicBezTo>
                    <a:pt x="3994716" y="1483360"/>
                    <a:pt x="4020887" y="1490363"/>
                    <a:pt x="4041161" y="1506583"/>
                  </a:cubicBezTo>
                  <a:cubicBezTo>
                    <a:pt x="4075292" y="1533888"/>
                    <a:pt x="4079140" y="1539029"/>
                    <a:pt x="4110830" y="1558835"/>
                  </a:cubicBezTo>
                  <a:cubicBezTo>
                    <a:pt x="4125184" y="1567806"/>
                    <a:pt x="4140599" y="1575122"/>
                    <a:pt x="4154373" y="1584960"/>
                  </a:cubicBezTo>
                  <a:cubicBezTo>
                    <a:pt x="4161054" y="1589732"/>
                    <a:pt x="4165221" y="1597452"/>
                    <a:pt x="4171790" y="1602378"/>
                  </a:cubicBezTo>
                  <a:cubicBezTo>
                    <a:pt x="4188536" y="1614938"/>
                    <a:pt x="4209239" y="1622410"/>
                    <a:pt x="4224041" y="1637212"/>
                  </a:cubicBezTo>
                  <a:cubicBezTo>
                    <a:pt x="4257819" y="1670990"/>
                    <a:pt x="4256131" y="1670879"/>
                    <a:pt x="4302418" y="1706880"/>
                  </a:cubicBezTo>
                  <a:cubicBezTo>
                    <a:pt x="4310680" y="1713306"/>
                    <a:pt x="4319182" y="1719617"/>
                    <a:pt x="4328544" y="1724298"/>
                  </a:cubicBezTo>
                  <a:cubicBezTo>
                    <a:pt x="4336755" y="1728403"/>
                    <a:pt x="4345961" y="1730103"/>
                    <a:pt x="4354670" y="1733006"/>
                  </a:cubicBezTo>
                  <a:cubicBezTo>
                    <a:pt x="4369155" y="1776466"/>
                    <a:pt x="4355472" y="1743052"/>
                    <a:pt x="4380796" y="1785258"/>
                  </a:cubicBezTo>
                  <a:cubicBezTo>
                    <a:pt x="4401545" y="1819838"/>
                    <a:pt x="4413241" y="1861243"/>
                    <a:pt x="4441756" y="1889760"/>
                  </a:cubicBezTo>
                  <a:cubicBezTo>
                    <a:pt x="4472798" y="1920804"/>
                    <a:pt x="4448471" y="1892804"/>
                    <a:pt x="4476590" y="1942012"/>
                  </a:cubicBezTo>
                  <a:cubicBezTo>
                    <a:pt x="4481783" y="1951099"/>
                    <a:pt x="4489326" y="1958777"/>
                    <a:pt x="4494007" y="1968138"/>
                  </a:cubicBezTo>
                  <a:cubicBezTo>
                    <a:pt x="4500998" y="1982120"/>
                    <a:pt x="4504433" y="1997698"/>
                    <a:pt x="4511424" y="2011680"/>
                  </a:cubicBezTo>
                  <a:cubicBezTo>
                    <a:pt x="4551304" y="2091440"/>
                    <a:pt x="4502464" y="1958802"/>
                    <a:pt x="4554967" y="2090058"/>
                  </a:cubicBezTo>
                  <a:cubicBezTo>
                    <a:pt x="4559412" y="2101171"/>
                    <a:pt x="4558815" y="2113955"/>
                    <a:pt x="4563676" y="2124892"/>
                  </a:cubicBezTo>
                  <a:cubicBezTo>
                    <a:pt x="4570550" y="2140360"/>
                    <a:pt x="4582231" y="2153296"/>
                    <a:pt x="4589801" y="2168435"/>
                  </a:cubicBezTo>
                  <a:cubicBezTo>
                    <a:pt x="4596792" y="2182417"/>
                    <a:pt x="4600869" y="2197693"/>
                    <a:pt x="4607218" y="2211978"/>
                  </a:cubicBezTo>
                  <a:cubicBezTo>
                    <a:pt x="4612491" y="2223841"/>
                    <a:pt x="4618830" y="2235201"/>
                    <a:pt x="4624636" y="2246812"/>
                  </a:cubicBezTo>
                  <a:cubicBezTo>
                    <a:pt x="4627539" y="2258423"/>
                    <a:pt x="4629905" y="2270182"/>
                    <a:pt x="4633344" y="2281646"/>
                  </a:cubicBezTo>
                  <a:cubicBezTo>
                    <a:pt x="4642256" y="2311353"/>
                    <a:pt x="4655393" y="2348674"/>
                    <a:pt x="4668178" y="2377440"/>
                  </a:cubicBezTo>
                  <a:cubicBezTo>
                    <a:pt x="4673451" y="2389303"/>
                    <a:pt x="4680774" y="2400221"/>
                    <a:pt x="4685596" y="2412275"/>
                  </a:cubicBezTo>
                  <a:cubicBezTo>
                    <a:pt x="4692415" y="2429321"/>
                    <a:pt x="4697207" y="2447109"/>
                    <a:pt x="4703013" y="2464526"/>
                  </a:cubicBezTo>
                  <a:lnTo>
                    <a:pt x="4711721" y="2490652"/>
                  </a:lnTo>
                  <a:cubicBezTo>
                    <a:pt x="4724736" y="2633811"/>
                    <a:pt x="4725459" y="2594409"/>
                    <a:pt x="4711721" y="2786743"/>
                  </a:cubicBezTo>
                  <a:cubicBezTo>
                    <a:pt x="4711492" y="2789954"/>
                    <a:pt x="4697849" y="2858029"/>
                    <a:pt x="4694304" y="2865120"/>
                  </a:cubicBezTo>
                  <a:cubicBezTo>
                    <a:pt x="4690632" y="2872464"/>
                    <a:pt x="4681813" y="2875969"/>
                    <a:pt x="4676887" y="2882538"/>
                  </a:cubicBezTo>
                  <a:cubicBezTo>
                    <a:pt x="4664328" y="2899284"/>
                    <a:pt x="4656855" y="2919988"/>
                    <a:pt x="4642053" y="2934789"/>
                  </a:cubicBezTo>
                  <a:cubicBezTo>
                    <a:pt x="4630441" y="2946400"/>
                    <a:pt x="4617476" y="2956800"/>
                    <a:pt x="4607218" y="2969623"/>
                  </a:cubicBezTo>
                  <a:cubicBezTo>
                    <a:pt x="4594141" y="2985969"/>
                    <a:pt x="4589801" y="3010264"/>
                    <a:pt x="4572384" y="3021875"/>
                  </a:cubicBezTo>
                  <a:lnTo>
                    <a:pt x="4520133" y="3056709"/>
                  </a:lnTo>
                  <a:cubicBezTo>
                    <a:pt x="4511424" y="3062515"/>
                    <a:pt x="4503368" y="3069445"/>
                    <a:pt x="4494007" y="3074126"/>
                  </a:cubicBezTo>
                  <a:lnTo>
                    <a:pt x="4372087" y="3135086"/>
                  </a:lnTo>
                  <a:cubicBezTo>
                    <a:pt x="4360476" y="3140892"/>
                    <a:pt x="4348055" y="3145302"/>
                    <a:pt x="4337253" y="3152503"/>
                  </a:cubicBezTo>
                  <a:cubicBezTo>
                    <a:pt x="4328544" y="3158309"/>
                    <a:pt x="4320488" y="3165239"/>
                    <a:pt x="4311127" y="3169920"/>
                  </a:cubicBezTo>
                  <a:cubicBezTo>
                    <a:pt x="4245744" y="3202612"/>
                    <a:pt x="4290963" y="3175256"/>
                    <a:pt x="4232750" y="3196046"/>
                  </a:cubicBezTo>
                  <a:cubicBezTo>
                    <a:pt x="4104418" y="3241878"/>
                    <a:pt x="4189343" y="3222144"/>
                    <a:pt x="4102121" y="3239589"/>
                  </a:cubicBezTo>
                  <a:cubicBezTo>
                    <a:pt x="4023559" y="3278870"/>
                    <a:pt x="4121034" y="3233281"/>
                    <a:pt x="3997618" y="3274423"/>
                  </a:cubicBezTo>
                  <a:cubicBezTo>
                    <a:pt x="3988910" y="3277326"/>
                    <a:pt x="3980494" y="3281332"/>
                    <a:pt x="3971493" y="3283132"/>
                  </a:cubicBezTo>
                  <a:cubicBezTo>
                    <a:pt x="3951365" y="3287158"/>
                    <a:pt x="3930780" y="3288466"/>
                    <a:pt x="3910533" y="3291840"/>
                  </a:cubicBezTo>
                  <a:cubicBezTo>
                    <a:pt x="3895933" y="3294273"/>
                    <a:pt x="3881350" y="3296959"/>
                    <a:pt x="3866990" y="3300549"/>
                  </a:cubicBezTo>
                  <a:cubicBezTo>
                    <a:pt x="3800588" y="3317150"/>
                    <a:pt x="3887478" y="3301677"/>
                    <a:pt x="3806030" y="3317966"/>
                  </a:cubicBezTo>
                  <a:cubicBezTo>
                    <a:pt x="3788715" y="3321429"/>
                    <a:pt x="3770791" y="3321949"/>
                    <a:pt x="3753778" y="3326675"/>
                  </a:cubicBezTo>
                  <a:cubicBezTo>
                    <a:pt x="3718399" y="3336502"/>
                    <a:pt x="3684110" y="3349898"/>
                    <a:pt x="3649276" y="3361509"/>
                  </a:cubicBezTo>
                  <a:cubicBezTo>
                    <a:pt x="3640567" y="3364412"/>
                    <a:pt x="3632056" y="3367992"/>
                    <a:pt x="3623150" y="3370218"/>
                  </a:cubicBezTo>
                  <a:cubicBezTo>
                    <a:pt x="3599927" y="3376024"/>
                    <a:pt x="3576190" y="3380065"/>
                    <a:pt x="3553481" y="3387635"/>
                  </a:cubicBezTo>
                  <a:cubicBezTo>
                    <a:pt x="3536064" y="3393441"/>
                    <a:pt x="3519041" y="3400599"/>
                    <a:pt x="3501230" y="3405052"/>
                  </a:cubicBezTo>
                  <a:cubicBezTo>
                    <a:pt x="3452036" y="3417350"/>
                    <a:pt x="3478132" y="3411413"/>
                    <a:pt x="3422853" y="3422469"/>
                  </a:cubicBezTo>
                  <a:cubicBezTo>
                    <a:pt x="3321253" y="3419566"/>
                    <a:pt x="3219572" y="3418753"/>
                    <a:pt x="3118053" y="3413760"/>
                  </a:cubicBezTo>
                  <a:cubicBezTo>
                    <a:pt x="3042447" y="3410042"/>
                    <a:pt x="2891630" y="3396343"/>
                    <a:pt x="2891630" y="3396343"/>
                  </a:cubicBezTo>
                  <a:lnTo>
                    <a:pt x="2848087" y="3387635"/>
                  </a:lnTo>
                  <a:cubicBezTo>
                    <a:pt x="2830715" y="3384476"/>
                    <a:pt x="2812966" y="3383209"/>
                    <a:pt x="2795836" y="3378926"/>
                  </a:cubicBezTo>
                  <a:cubicBezTo>
                    <a:pt x="2778025" y="3374473"/>
                    <a:pt x="2761001" y="3367315"/>
                    <a:pt x="2743584" y="3361509"/>
                  </a:cubicBezTo>
                  <a:cubicBezTo>
                    <a:pt x="2734875" y="3358606"/>
                    <a:pt x="2725669" y="3356905"/>
                    <a:pt x="2717458" y="3352800"/>
                  </a:cubicBezTo>
                  <a:cubicBezTo>
                    <a:pt x="2705847" y="3346994"/>
                    <a:pt x="2694940" y="3339488"/>
                    <a:pt x="2682624" y="3335383"/>
                  </a:cubicBezTo>
                  <a:cubicBezTo>
                    <a:pt x="2622590" y="3315372"/>
                    <a:pt x="2596906" y="3311273"/>
                    <a:pt x="2543287" y="3300549"/>
                  </a:cubicBezTo>
                  <a:cubicBezTo>
                    <a:pt x="2484888" y="3271349"/>
                    <a:pt x="2532904" y="3292209"/>
                    <a:pt x="2473618" y="3274423"/>
                  </a:cubicBezTo>
                  <a:cubicBezTo>
                    <a:pt x="2456033" y="3269148"/>
                    <a:pt x="2438784" y="3262812"/>
                    <a:pt x="2421367" y="3257006"/>
                  </a:cubicBezTo>
                  <a:cubicBezTo>
                    <a:pt x="2412658" y="3254103"/>
                    <a:pt x="2404242" y="3250098"/>
                    <a:pt x="2395241" y="3248298"/>
                  </a:cubicBezTo>
                  <a:cubicBezTo>
                    <a:pt x="2380727" y="3245395"/>
                    <a:pt x="2365978" y="3243484"/>
                    <a:pt x="2351698" y="3239589"/>
                  </a:cubicBezTo>
                  <a:cubicBezTo>
                    <a:pt x="2306977" y="3227392"/>
                    <a:pt x="2297454" y="3220336"/>
                    <a:pt x="2255904" y="3204755"/>
                  </a:cubicBezTo>
                  <a:cubicBezTo>
                    <a:pt x="2230912" y="3195383"/>
                    <a:pt x="2222401" y="3194202"/>
                    <a:pt x="2194944" y="3187338"/>
                  </a:cubicBezTo>
                  <a:cubicBezTo>
                    <a:pt x="2153542" y="3159736"/>
                    <a:pt x="2178748" y="3173230"/>
                    <a:pt x="2116567" y="3152503"/>
                  </a:cubicBezTo>
                  <a:lnTo>
                    <a:pt x="2116567" y="3152503"/>
                  </a:lnTo>
                  <a:cubicBezTo>
                    <a:pt x="2096247" y="3140892"/>
                    <a:pt x="2076540" y="3128135"/>
                    <a:pt x="2055607" y="3117669"/>
                  </a:cubicBezTo>
                  <a:cubicBezTo>
                    <a:pt x="2047396" y="3113564"/>
                    <a:pt x="2037692" y="3113065"/>
                    <a:pt x="2029481" y="3108960"/>
                  </a:cubicBezTo>
                  <a:cubicBezTo>
                    <a:pt x="2020120" y="3104279"/>
                    <a:pt x="2012717" y="3096224"/>
                    <a:pt x="2003356" y="3091543"/>
                  </a:cubicBezTo>
                  <a:cubicBezTo>
                    <a:pt x="1995145" y="3087438"/>
                    <a:pt x="1985753" y="3086244"/>
                    <a:pt x="1977230" y="3082835"/>
                  </a:cubicBezTo>
                  <a:cubicBezTo>
                    <a:pt x="1956704" y="3074625"/>
                    <a:pt x="1936044" y="3066596"/>
                    <a:pt x="1916270" y="3056709"/>
                  </a:cubicBezTo>
                  <a:cubicBezTo>
                    <a:pt x="1906909" y="3052028"/>
                    <a:pt x="1899332" y="3044304"/>
                    <a:pt x="1890144" y="3039292"/>
                  </a:cubicBezTo>
                  <a:cubicBezTo>
                    <a:pt x="1867351" y="3026859"/>
                    <a:pt x="1842079" y="3018860"/>
                    <a:pt x="1820476" y="3004458"/>
                  </a:cubicBezTo>
                  <a:cubicBezTo>
                    <a:pt x="1811767" y="2998652"/>
                    <a:pt x="1803712" y="2991721"/>
                    <a:pt x="1794350" y="2987040"/>
                  </a:cubicBezTo>
                  <a:cubicBezTo>
                    <a:pt x="1780368" y="2980049"/>
                    <a:pt x="1764789" y="2976614"/>
                    <a:pt x="1750807" y="2969623"/>
                  </a:cubicBezTo>
                  <a:cubicBezTo>
                    <a:pt x="1735668" y="2962053"/>
                    <a:pt x="1722403" y="2951068"/>
                    <a:pt x="1707264" y="2943498"/>
                  </a:cubicBezTo>
                  <a:cubicBezTo>
                    <a:pt x="1699053" y="2939393"/>
                    <a:pt x="1689349" y="2938894"/>
                    <a:pt x="1681138" y="2934789"/>
                  </a:cubicBezTo>
                  <a:cubicBezTo>
                    <a:pt x="1671777" y="2930108"/>
                    <a:pt x="1664374" y="2922053"/>
                    <a:pt x="1655013" y="2917372"/>
                  </a:cubicBezTo>
                  <a:cubicBezTo>
                    <a:pt x="1646802" y="2913267"/>
                    <a:pt x="1637276" y="2912391"/>
                    <a:pt x="1628887" y="2908663"/>
                  </a:cubicBezTo>
                  <a:cubicBezTo>
                    <a:pt x="1611093" y="2900754"/>
                    <a:pt x="1594611" y="2890028"/>
                    <a:pt x="1576636" y="2882538"/>
                  </a:cubicBezTo>
                  <a:cubicBezTo>
                    <a:pt x="1527870" y="2862219"/>
                    <a:pt x="1525835" y="2870200"/>
                    <a:pt x="1480841" y="2847703"/>
                  </a:cubicBezTo>
                  <a:cubicBezTo>
                    <a:pt x="1465702" y="2840133"/>
                    <a:pt x="1452437" y="2829148"/>
                    <a:pt x="1437298" y="2821578"/>
                  </a:cubicBezTo>
                  <a:cubicBezTo>
                    <a:pt x="1429088" y="2817473"/>
                    <a:pt x="1419610" y="2816485"/>
                    <a:pt x="1411173" y="2812869"/>
                  </a:cubicBezTo>
                  <a:cubicBezTo>
                    <a:pt x="1399241" y="2807755"/>
                    <a:pt x="1387610" y="2801893"/>
                    <a:pt x="1376338" y="2795452"/>
                  </a:cubicBezTo>
                  <a:cubicBezTo>
                    <a:pt x="1358039" y="2784995"/>
                    <a:pt x="1293379" y="2747391"/>
                    <a:pt x="1263127" y="2725783"/>
                  </a:cubicBezTo>
                  <a:cubicBezTo>
                    <a:pt x="1172841" y="2661294"/>
                    <a:pt x="1296193" y="2744925"/>
                    <a:pt x="1176041" y="2664823"/>
                  </a:cubicBezTo>
                  <a:lnTo>
                    <a:pt x="1149916" y="2647406"/>
                  </a:lnTo>
                  <a:cubicBezTo>
                    <a:pt x="1116353" y="2597063"/>
                    <a:pt x="1148270" y="2639576"/>
                    <a:pt x="1080247" y="2577738"/>
                  </a:cubicBezTo>
                  <a:cubicBezTo>
                    <a:pt x="1010199" y="2514058"/>
                    <a:pt x="1063524" y="2552075"/>
                    <a:pt x="1010578" y="2516778"/>
                  </a:cubicBezTo>
                  <a:cubicBezTo>
                    <a:pt x="973810" y="2461624"/>
                    <a:pt x="1015415" y="2516776"/>
                    <a:pt x="967036" y="2473235"/>
                  </a:cubicBezTo>
                  <a:cubicBezTo>
                    <a:pt x="945676" y="2454011"/>
                    <a:pt x="926396" y="2432595"/>
                    <a:pt x="906076" y="2412275"/>
                  </a:cubicBezTo>
                  <a:lnTo>
                    <a:pt x="871241" y="2377440"/>
                  </a:lnTo>
                  <a:cubicBezTo>
                    <a:pt x="862533" y="2368732"/>
                    <a:pt x="854733" y="2359008"/>
                    <a:pt x="845116" y="2351315"/>
                  </a:cubicBezTo>
                  <a:cubicBezTo>
                    <a:pt x="813440" y="2325974"/>
                    <a:pt x="792904" y="2312173"/>
                    <a:pt x="766738" y="2281646"/>
                  </a:cubicBezTo>
                  <a:cubicBezTo>
                    <a:pt x="759926" y="2273699"/>
                    <a:pt x="756323" y="2263300"/>
                    <a:pt x="749321" y="2255520"/>
                  </a:cubicBezTo>
                  <a:cubicBezTo>
                    <a:pt x="730097" y="2234160"/>
                    <a:pt x="701212" y="2220263"/>
                    <a:pt x="688361" y="2194560"/>
                  </a:cubicBezTo>
                  <a:cubicBezTo>
                    <a:pt x="682555" y="2182949"/>
                    <a:pt x="679392" y="2169583"/>
                    <a:pt x="670944" y="2159726"/>
                  </a:cubicBezTo>
                  <a:cubicBezTo>
                    <a:pt x="661498" y="2148706"/>
                    <a:pt x="646373" y="2143863"/>
                    <a:pt x="636110" y="2133600"/>
                  </a:cubicBezTo>
                  <a:cubicBezTo>
                    <a:pt x="626173" y="2123663"/>
                    <a:pt x="576573" y="2050785"/>
                    <a:pt x="575150" y="2046515"/>
                  </a:cubicBezTo>
                  <a:cubicBezTo>
                    <a:pt x="554071" y="1983279"/>
                    <a:pt x="584251" y="2064637"/>
                    <a:pt x="540316" y="1985555"/>
                  </a:cubicBezTo>
                  <a:cubicBezTo>
                    <a:pt x="532724" y="1971890"/>
                    <a:pt x="530490" y="1955677"/>
                    <a:pt x="522898" y="1942012"/>
                  </a:cubicBezTo>
                  <a:cubicBezTo>
                    <a:pt x="487953" y="1879111"/>
                    <a:pt x="509239" y="1929603"/>
                    <a:pt x="479356" y="1889760"/>
                  </a:cubicBezTo>
                  <a:cubicBezTo>
                    <a:pt x="466796" y="1873014"/>
                    <a:pt x="459323" y="1852311"/>
                    <a:pt x="444521" y="1837509"/>
                  </a:cubicBezTo>
                  <a:cubicBezTo>
                    <a:pt x="339861" y="1732849"/>
                    <a:pt x="458585" y="1856127"/>
                    <a:pt x="392270" y="1776549"/>
                  </a:cubicBezTo>
                  <a:cubicBezTo>
                    <a:pt x="384386" y="1767088"/>
                    <a:pt x="373705" y="1760145"/>
                    <a:pt x="366144" y="1750423"/>
                  </a:cubicBezTo>
                  <a:cubicBezTo>
                    <a:pt x="353293" y="1733900"/>
                    <a:pt x="342921" y="1715589"/>
                    <a:pt x="331310" y="1698172"/>
                  </a:cubicBezTo>
                  <a:lnTo>
                    <a:pt x="296476" y="1645920"/>
                  </a:lnTo>
                  <a:lnTo>
                    <a:pt x="279058" y="1619795"/>
                  </a:lnTo>
                  <a:cubicBezTo>
                    <a:pt x="273252" y="1611086"/>
                    <a:pt x="269814" y="1600207"/>
                    <a:pt x="261641" y="1593669"/>
                  </a:cubicBezTo>
                  <a:cubicBezTo>
                    <a:pt x="247127" y="1582058"/>
                    <a:pt x="231241" y="1571978"/>
                    <a:pt x="218098" y="1558835"/>
                  </a:cubicBezTo>
                  <a:cubicBezTo>
                    <a:pt x="210697" y="1551434"/>
                    <a:pt x="208082" y="1540110"/>
                    <a:pt x="200681" y="1532709"/>
                  </a:cubicBezTo>
                  <a:cubicBezTo>
                    <a:pt x="190418" y="1522446"/>
                    <a:pt x="176110" y="1516846"/>
                    <a:pt x="165847" y="1506583"/>
                  </a:cubicBezTo>
                  <a:cubicBezTo>
                    <a:pt x="155584" y="1496320"/>
                    <a:pt x="149984" y="1482012"/>
                    <a:pt x="139721" y="1471749"/>
                  </a:cubicBezTo>
                  <a:cubicBezTo>
                    <a:pt x="132320" y="1464348"/>
                    <a:pt x="121473" y="1461224"/>
                    <a:pt x="113596" y="1454332"/>
                  </a:cubicBezTo>
                  <a:cubicBezTo>
                    <a:pt x="98148" y="1440815"/>
                    <a:pt x="70053" y="1410789"/>
                    <a:pt x="70053" y="1410789"/>
                  </a:cubicBezTo>
                  <a:cubicBezTo>
                    <a:pt x="38287" y="1315495"/>
                    <a:pt x="88950" y="1459841"/>
                    <a:pt x="43927" y="1358538"/>
                  </a:cubicBezTo>
                  <a:cubicBezTo>
                    <a:pt x="36471" y="1341761"/>
                    <a:pt x="32316" y="1323703"/>
                    <a:pt x="26510" y="1306286"/>
                  </a:cubicBezTo>
                  <a:cubicBezTo>
                    <a:pt x="18208" y="1281379"/>
                    <a:pt x="14562" y="1272673"/>
                    <a:pt x="9093" y="1245326"/>
                  </a:cubicBezTo>
                  <a:cubicBezTo>
                    <a:pt x="5630" y="1228012"/>
                    <a:pt x="3287" y="1210492"/>
                    <a:pt x="384" y="1193075"/>
                  </a:cubicBezTo>
                  <a:cubicBezTo>
                    <a:pt x="819" y="1184375"/>
                    <a:pt x="-6387" y="1015998"/>
                    <a:pt x="26510" y="966652"/>
                  </a:cubicBezTo>
                  <a:cubicBezTo>
                    <a:pt x="32316" y="957943"/>
                    <a:pt x="39676" y="950090"/>
                    <a:pt x="43927" y="940526"/>
                  </a:cubicBezTo>
                  <a:cubicBezTo>
                    <a:pt x="51383" y="923749"/>
                    <a:pt x="55538" y="905692"/>
                    <a:pt x="61344" y="888275"/>
                  </a:cubicBezTo>
                  <a:cubicBezTo>
                    <a:pt x="70971" y="859395"/>
                    <a:pt x="39572" y="881017"/>
                    <a:pt x="35218" y="879566"/>
                  </a:cubicBezTo>
                  <a:close/>
                </a:path>
              </a:pathLst>
            </a:custGeom>
            <a:solidFill>
              <a:schemeClr val="accent3">
                <a:alpha val="18824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CF50589-24B3-95EB-B6F8-EAAC496DCA2C}"/>
                </a:ext>
              </a:extLst>
            </p:cNvPr>
            <p:cNvGrpSpPr/>
            <p:nvPr/>
          </p:nvGrpSpPr>
          <p:grpSpPr>
            <a:xfrm>
              <a:off x="5461997" y="2170764"/>
              <a:ext cx="5638800" cy="2909286"/>
              <a:chOff x="990600" y="3017500"/>
              <a:chExt cx="4785705" cy="237813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7765667-8FA3-B7A6-3F22-03518649E89F}"/>
                  </a:ext>
                </a:extLst>
              </p:cNvPr>
              <p:cNvCxnSpPr>
                <a:stCxn id="19" idx="2"/>
                <a:endCxn id="18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B59CAA7-A3FA-258D-9568-492231A53765}"/>
                  </a:ext>
                </a:extLst>
              </p:cNvPr>
              <p:cNvCxnSpPr>
                <a:stCxn id="21" idx="2"/>
                <a:endCxn id="19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8042DF2-B44F-E047-3533-2045FD78EAF9}"/>
                  </a:ext>
                </a:extLst>
              </p:cNvPr>
              <p:cNvCxnSpPr>
                <a:stCxn id="20" idx="2"/>
                <a:endCxn id="18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2A5CF37-DACA-0DB9-C353-8AADA7AA57D1}"/>
                  </a:ext>
                </a:extLst>
              </p:cNvPr>
              <p:cNvCxnSpPr>
                <a:stCxn id="20" idx="7"/>
                <a:endCxn id="21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A54E55D-B5EB-4241-3AD1-7C1DE8BFD824}"/>
                  </a:ext>
                </a:extLst>
              </p:cNvPr>
              <p:cNvCxnSpPr>
                <a:stCxn id="20" idx="6"/>
                <a:endCxn id="23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BF014B6-B06F-D58F-9A43-80CAF344EF37}"/>
                  </a:ext>
                </a:extLst>
              </p:cNvPr>
              <p:cNvCxnSpPr>
                <a:stCxn id="21" idx="5"/>
                <a:endCxn id="22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B627971-0CD2-BBD6-2EA1-8DC11EEAF31D}"/>
                  </a:ext>
                </a:extLst>
              </p:cNvPr>
              <p:cNvCxnSpPr>
                <a:stCxn id="22" idx="3"/>
                <a:endCxn id="23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348E2C-4813-CFF2-0B56-4E9FFCC4CC9D}"/>
                  </a:ext>
                </a:extLst>
              </p:cNvPr>
              <p:cNvSpPr txBox="1"/>
              <p:nvPr/>
            </p:nvSpPr>
            <p:spPr>
              <a:xfrm>
                <a:off x="2264889" y="3930036"/>
                <a:ext cx="352637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---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EA2073-D53B-7B8F-A744-9027BEF61E94}"/>
                  </a:ext>
                </a:extLst>
              </p:cNvPr>
              <p:cNvSpPr txBox="1"/>
              <p:nvPr/>
            </p:nvSpPr>
            <p:spPr>
              <a:xfrm>
                <a:off x="1654944" y="3203721"/>
                <a:ext cx="352637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---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1BC8F1-CFAD-740A-540E-EC2AA054BBC2}"/>
                  </a:ext>
                </a:extLst>
              </p:cNvPr>
              <p:cNvSpPr txBox="1"/>
              <p:nvPr/>
            </p:nvSpPr>
            <p:spPr>
              <a:xfrm>
                <a:off x="3289892" y="5093732"/>
                <a:ext cx="352637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---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47F4C52-E3AA-36C1-5ED9-D8FCE2EA2BC8}"/>
                  </a:ext>
                </a:extLst>
              </p:cNvPr>
              <p:cNvCxnSpPr>
                <a:stCxn id="20" idx="0"/>
                <a:endCxn id="19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07934250-5B40-9674-6CF3-20F478E68504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ACBC0D42-D3BE-C45E-1A71-7467C18AEDB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DE5FBE2-12EC-5648-375E-6B0BF568B50B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651FED7-4188-5E05-7245-FA8B17C4C457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4D14231-F620-ED2C-A4C2-AB51329EA8A4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3376C294-78CD-A998-076F-D32D04FE9DD9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2EAFDC00-8DB9-1B56-6500-36B88071CDE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C7957E5-4D7B-9392-3A80-314288DE3F26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4D4BF6C-332E-5C07-648B-12A5B3A2F9CF}"/>
                  </a:ext>
                </a:extLst>
              </p:cNvPr>
              <p:cNvCxnSpPr>
                <a:stCxn id="23" idx="0"/>
                <a:endCxn id="21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D41195-226A-70AA-55F7-BF1F1D371D43}"/>
                  </a:ext>
                </a:extLst>
              </p:cNvPr>
              <p:cNvSpPr txBox="1"/>
              <p:nvPr/>
            </p:nvSpPr>
            <p:spPr>
              <a:xfrm>
                <a:off x="1702402" y="4093852"/>
                <a:ext cx="352637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---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29B94E-721C-E302-0770-F8B7FA5BA950}"/>
                  </a:ext>
                </a:extLst>
              </p:cNvPr>
              <p:cNvSpPr txBox="1"/>
              <p:nvPr/>
            </p:nvSpPr>
            <p:spPr>
              <a:xfrm>
                <a:off x="3314983" y="3017500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8B6107-1B2C-2455-DAAB-B1EDAE8AFB14}"/>
                  </a:ext>
                </a:extLst>
              </p:cNvPr>
              <p:cNvSpPr txBox="1"/>
              <p:nvPr/>
            </p:nvSpPr>
            <p:spPr>
              <a:xfrm>
                <a:off x="3161495" y="390446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3CA246-00CF-83C2-DB21-ED4BC8CAF7FA}"/>
                  </a:ext>
                </a:extLst>
              </p:cNvPr>
              <p:cNvSpPr txBox="1"/>
              <p:nvPr/>
            </p:nvSpPr>
            <p:spPr>
              <a:xfrm>
                <a:off x="3877452" y="42430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78ADA-0DD3-74C7-F7D0-74ECA78139B6}"/>
                  </a:ext>
                </a:extLst>
              </p:cNvPr>
              <p:cNvSpPr txBox="1"/>
              <p:nvPr/>
            </p:nvSpPr>
            <p:spPr>
              <a:xfrm>
                <a:off x="4827831" y="476150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75BA85-6E2F-6E3F-1123-FC5D54C0C2AA}"/>
                  </a:ext>
                </a:extLst>
              </p:cNvPr>
              <p:cNvSpPr txBox="1"/>
              <p:nvPr/>
            </p:nvSpPr>
            <p:spPr>
              <a:xfrm>
                <a:off x="4777541" y="3438574"/>
                <a:ext cx="352637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---</a:t>
                </a:r>
              </a:p>
            </p:txBody>
          </p:sp>
        </p:grpSp>
      </p:grp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C388109-65AE-866C-9C5C-97A06385055C}"/>
              </a:ext>
            </a:extLst>
          </p:cNvPr>
          <p:cNvSpPr txBox="1">
            <a:spLocks/>
          </p:cNvSpPr>
          <p:nvPr/>
        </p:nvSpPr>
        <p:spPr>
          <a:xfrm>
            <a:off x="1189055" y="1685581"/>
            <a:ext cx="10040982" cy="50988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The </a:t>
            </a:r>
            <a:r>
              <a:rPr lang="en-US" sz="3600" b="1" i="1" u="sng" dirty="0">
                <a:solidFill>
                  <a:schemeClr val="bg1"/>
                </a:solidFill>
              </a:rPr>
              <a:t>net flow</a:t>
            </a:r>
            <a:r>
              <a:rPr lang="en-US" sz="3600" dirty="0">
                <a:solidFill>
                  <a:schemeClr val="bg1"/>
                </a:solidFill>
              </a:rPr>
              <a:t> of a cut </a:t>
            </a:r>
            <a:r>
              <a:rPr lang="en-US" sz="3600" dirty="0">
                <a:solidFill>
                  <a:schemeClr val="accent2"/>
                </a:solidFill>
              </a:rPr>
              <a:t>NF(C)</a:t>
            </a:r>
            <a:r>
              <a:rPr lang="en-US" sz="3600" dirty="0">
                <a:solidFill>
                  <a:schemeClr val="bg1"/>
                </a:solidFill>
              </a:rPr>
              <a:t> C = (</a:t>
            </a:r>
            <a:r>
              <a:rPr lang="en-US" sz="3600" dirty="0">
                <a:solidFill>
                  <a:schemeClr val="accent3"/>
                </a:solidFill>
              </a:rPr>
              <a:t>S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>
                <a:solidFill>
                  <a:schemeClr val="accent2"/>
                </a:solidFill>
              </a:rPr>
              <a:t>T</a:t>
            </a:r>
            <a:r>
              <a:rPr lang="en-US" sz="3600" dirty="0">
                <a:solidFill>
                  <a:schemeClr val="bg1"/>
                </a:solidFill>
              </a:rPr>
              <a:t>) is the net amount of flow that is crossing the cut.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46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ACF78-9C00-6744-8ED2-B9C9410F8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05306"/>
            <a:ext cx="9905998" cy="766145"/>
          </a:xfrm>
        </p:spPr>
        <p:txBody>
          <a:bodyPr/>
          <a:lstStyle/>
          <a:p>
            <a:pPr algn="ctr"/>
            <a:r>
              <a:rPr lang="en-US" dirty="0"/>
              <a:t>We’ll Show These 3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545B2-E202-E346-8518-F623BD4E1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4009" y="1814058"/>
            <a:ext cx="7183982" cy="3541714"/>
          </a:xfrm>
        </p:spPr>
        <p:txBody>
          <a:bodyPr/>
          <a:lstStyle/>
          <a:p>
            <a:r>
              <a:rPr lang="en-US" dirty="0"/>
              <a:t>Weak duality property</a:t>
            </a:r>
          </a:p>
          <a:p>
            <a:r>
              <a:rPr lang="en-US" dirty="0"/>
              <a:t>Flow-value lemma</a:t>
            </a:r>
          </a:p>
          <a:p>
            <a:r>
              <a:rPr lang="en-US" dirty="0"/>
              <a:t>Max-flow Min-Cut theorem</a:t>
            </a:r>
          </a:p>
          <a:p>
            <a:endParaRPr lang="en-US" dirty="0"/>
          </a:p>
          <a:p>
            <a:r>
              <a:rPr lang="en-US" dirty="0"/>
              <a:t>…and how we can then argue Ford-Fulkerson is correct</a:t>
            </a:r>
          </a:p>
        </p:txBody>
      </p:sp>
    </p:spTree>
    <p:extLst>
      <p:ext uri="{BB962C8B-B14F-4D97-AF65-F5344CB8AC3E}">
        <p14:creationId xmlns:p14="http://schemas.microsoft.com/office/powerpoint/2010/main" val="384162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375502"/>
            <a:ext cx="9905998" cy="691298"/>
          </a:xfrm>
        </p:spPr>
        <p:txBody>
          <a:bodyPr/>
          <a:lstStyle/>
          <a:p>
            <a:pPr algn="ctr"/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7934" y="2068253"/>
            <a:ext cx="4878389" cy="2890925"/>
          </a:xfrm>
        </p:spPr>
        <p:txBody>
          <a:bodyPr/>
          <a:lstStyle/>
          <a:p>
            <a:r>
              <a:rPr lang="en-US" dirty="0"/>
              <a:t>Transportation networks</a:t>
            </a:r>
          </a:p>
          <a:p>
            <a:pPr lvl="1"/>
            <a:r>
              <a:rPr lang="en-US" dirty="0"/>
              <a:t>How many people can be routed?</a:t>
            </a:r>
          </a:p>
          <a:p>
            <a:r>
              <a:rPr lang="en-US" dirty="0"/>
              <a:t>Computer networks</a:t>
            </a:r>
          </a:p>
          <a:p>
            <a:r>
              <a:rPr lang="en-US" dirty="0"/>
              <a:t>Electrical distribution</a:t>
            </a:r>
          </a:p>
          <a:p>
            <a:r>
              <a:rPr lang="en-US" dirty="0"/>
              <a:t>Water distribution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328723" y="2566642"/>
            <a:ext cx="4875211" cy="1894146"/>
          </a:xfrm>
        </p:spPr>
        <p:txBody>
          <a:bodyPr/>
          <a:lstStyle/>
          <a:p>
            <a:r>
              <a:rPr lang="en-US" dirty="0"/>
              <a:t>Note that all these applications have multiple sources and multiple sinks!</a:t>
            </a:r>
          </a:p>
          <a:p>
            <a:pPr lvl="1"/>
            <a:r>
              <a:rPr lang="en-US" dirty="0"/>
              <a:t>Whereas the flow networks we study do not, yet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0AE80-5582-A540-AB4A-FD3AD95B0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4206"/>
            <a:ext cx="9905998" cy="5464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First definition: Weak 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550385-5E13-5B46-BB1C-8D036B9CC5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01123" y="1182606"/>
                <a:ext cx="5556069" cy="1095317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Let </a:t>
                </a:r>
                <a:r>
                  <a:rPr lang="en-US" i="1" dirty="0">
                    <a:solidFill>
                      <a:schemeClr val="accent2"/>
                    </a:solidFill>
                  </a:rPr>
                  <a:t>f</a:t>
                </a:r>
                <a:r>
                  <a:rPr lang="en-US" dirty="0">
                    <a:solidFill>
                      <a:schemeClr val="bg1"/>
                    </a:solidFill>
                  </a:rPr>
                  <a:t> be any flow and C = (</a:t>
                </a:r>
                <a:r>
                  <a:rPr lang="en-US" dirty="0">
                    <a:solidFill>
                      <a:schemeClr val="accent3"/>
                    </a:solidFill>
                  </a:rPr>
                  <a:t>S</a:t>
                </a:r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:r>
                  <a:rPr lang="en-US" dirty="0">
                    <a:solidFill>
                      <a:schemeClr val="accent2"/>
                    </a:solidFill>
                  </a:rPr>
                  <a:t>T</a:t>
                </a:r>
                <a:r>
                  <a:rPr lang="en-US" dirty="0">
                    <a:solidFill>
                      <a:schemeClr val="bg1"/>
                    </a:solidFill>
                  </a:rPr>
                  <a:t>) be any cut. Then it must be the case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𝐶𝑎𝑝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550385-5E13-5B46-BB1C-8D036B9CC5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1123" y="1182606"/>
                <a:ext cx="5556069" cy="1095317"/>
              </a:xfrm>
              <a:blipFill>
                <a:blip r:embed="rId2"/>
                <a:stretch>
                  <a:fillRect l="-1591" r="-136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FD24CC2-D16C-2E76-97CC-161F0CA8C8DE}"/>
              </a:ext>
            </a:extLst>
          </p:cNvPr>
          <p:cNvGrpSpPr/>
          <p:nvPr/>
        </p:nvGrpSpPr>
        <p:grpSpPr>
          <a:xfrm>
            <a:off x="3172532" y="2743036"/>
            <a:ext cx="5846935" cy="3222172"/>
            <a:chOff x="5413248" y="2136524"/>
            <a:chExt cx="5846935" cy="3222172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F811AFC-929C-4296-3776-9942C2F0CC01}"/>
                </a:ext>
              </a:extLst>
            </p:cNvPr>
            <p:cNvSpPr/>
            <p:nvPr/>
          </p:nvSpPr>
          <p:spPr>
            <a:xfrm>
              <a:off x="8865212" y="2194560"/>
              <a:ext cx="2394971" cy="1811383"/>
            </a:xfrm>
            <a:custGeom>
              <a:avLst/>
              <a:gdLst>
                <a:gd name="connsiteX0" fmla="*/ 113325 w 2394971"/>
                <a:gd name="connsiteY0" fmla="*/ 78377 h 1811383"/>
                <a:gd name="connsiteX1" fmla="*/ 113325 w 2394971"/>
                <a:gd name="connsiteY1" fmla="*/ 78377 h 1811383"/>
                <a:gd name="connsiteX2" fmla="*/ 95908 w 2394971"/>
                <a:gd name="connsiteY2" fmla="*/ 156754 h 1811383"/>
                <a:gd name="connsiteX3" fmla="*/ 78491 w 2394971"/>
                <a:gd name="connsiteY3" fmla="*/ 209006 h 1811383"/>
                <a:gd name="connsiteX4" fmla="*/ 61074 w 2394971"/>
                <a:gd name="connsiteY4" fmla="*/ 304800 h 1811383"/>
                <a:gd name="connsiteX5" fmla="*/ 52365 w 2394971"/>
                <a:gd name="connsiteY5" fmla="*/ 365760 h 1811383"/>
                <a:gd name="connsiteX6" fmla="*/ 43657 w 2394971"/>
                <a:gd name="connsiteY6" fmla="*/ 409303 h 1811383"/>
                <a:gd name="connsiteX7" fmla="*/ 34948 w 2394971"/>
                <a:gd name="connsiteY7" fmla="*/ 461554 h 1811383"/>
                <a:gd name="connsiteX8" fmla="*/ 17531 w 2394971"/>
                <a:gd name="connsiteY8" fmla="*/ 531223 h 1811383"/>
                <a:gd name="connsiteX9" fmla="*/ 8822 w 2394971"/>
                <a:gd name="connsiteY9" fmla="*/ 574766 h 1811383"/>
                <a:gd name="connsiteX10" fmla="*/ 8822 w 2394971"/>
                <a:gd name="connsiteY10" fmla="*/ 766354 h 1811383"/>
                <a:gd name="connsiteX11" fmla="*/ 17531 w 2394971"/>
                <a:gd name="connsiteY11" fmla="*/ 792480 h 1811383"/>
                <a:gd name="connsiteX12" fmla="*/ 43657 w 2394971"/>
                <a:gd name="connsiteY12" fmla="*/ 809897 h 1811383"/>
                <a:gd name="connsiteX13" fmla="*/ 87199 w 2394971"/>
                <a:gd name="connsiteY13" fmla="*/ 853440 h 1811383"/>
                <a:gd name="connsiteX14" fmla="*/ 113325 w 2394971"/>
                <a:gd name="connsiteY14" fmla="*/ 862149 h 1811383"/>
                <a:gd name="connsiteX15" fmla="*/ 191702 w 2394971"/>
                <a:gd name="connsiteY15" fmla="*/ 905691 h 1811383"/>
                <a:gd name="connsiteX16" fmla="*/ 235245 w 2394971"/>
                <a:gd name="connsiteY16" fmla="*/ 931817 h 1811383"/>
                <a:gd name="connsiteX17" fmla="*/ 270079 w 2394971"/>
                <a:gd name="connsiteY17" fmla="*/ 949234 h 1811383"/>
                <a:gd name="connsiteX18" fmla="*/ 322331 w 2394971"/>
                <a:gd name="connsiteY18" fmla="*/ 966651 h 1811383"/>
                <a:gd name="connsiteX19" fmla="*/ 348457 w 2394971"/>
                <a:gd name="connsiteY19" fmla="*/ 975360 h 1811383"/>
                <a:gd name="connsiteX20" fmla="*/ 418125 w 2394971"/>
                <a:gd name="connsiteY20" fmla="*/ 1010194 h 1811383"/>
                <a:gd name="connsiteX21" fmla="*/ 479085 w 2394971"/>
                <a:gd name="connsiteY21" fmla="*/ 1027611 h 1811383"/>
                <a:gd name="connsiteX22" fmla="*/ 496502 w 2394971"/>
                <a:gd name="connsiteY22" fmla="*/ 1045029 h 1811383"/>
                <a:gd name="connsiteX23" fmla="*/ 618422 w 2394971"/>
                <a:gd name="connsiteY23" fmla="*/ 1114697 h 1811383"/>
                <a:gd name="connsiteX24" fmla="*/ 653257 w 2394971"/>
                <a:gd name="connsiteY24" fmla="*/ 1123406 h 1811383"/>
                <a:gd name="connsiteX25" fmla="*/ 722925 w 2394971"/>
                <a:gd name="connsiteY25" fmla="*/ 1184366 h 1811383"/>
                <a:gd name="connsiteX26" fmla="*/ 766468 w 2394971"/>
                <a:gd name="connsiteY26" fmla="*/ 1201783 h 1811383"/>
                <a:gd name="connsiteX27" fmla="*/ 879679 w 2394971"/>
                <a:gd name="connsiteY27" fmla="*/ 1254034 h 1811383"/>
                <a:gd name="connsiteX28" fmla="*/ 905805 w 2394971"/>
                <a:gd name="connsiteY28" fmla="*/ 1262743 h 1811383"/>
                <a:gd name="connsiteX29" fmla="*/ 940639 w 2394971"/>
                <a:gd name="connsiteY29" fmla="*/ 1280160 h 1811383"/>
                <a:gd name="connsiteX30" fmla="*/ 966765 w 2394971"/>
                <a:gd name="connsiteY30" fmla="*/ 1288869 h 1811383"/>
                <a:gd name="connsiteX31" fmla="*/ 1027725 w 2394971"/>
                <a:gd name="connsiteY31" fmla="*/ 1332411 h 1811383"/>
                <a:gd name="connsiteX32" fmla="*/ 1088685 w 2394971"/>
                <a:gd name="connsiteY32" fmla="*/ 1358537 h 1811383"/>
                <a:gd name="connsiteX33" fmla="*/ 1140937 w 2394971"/>
                <a:gd name="connsiteY33" fmla="*/ 1384663 h 1811383"/>
                <a:gd name="connsiteX34" fmla="*/ 1167062 w 2394971"/>
                <a:gd name="connsiteY34" fmla="*/ 1402080 h 1811383"/>
                <a:gd name="connsiteX35" fmla="*/ 1228022 w 2394971"/>
                <a:gd name="connsiteY35" fmla="*/ 1428206 h 1811383"/>
                <a:gd name="connsiteX36" fmla="*/ 1254148 w 2394971"/>
                <a:gd name="connsiteY36" fmla="*/ 1454331 h 1811383"/>
                <a:gd name="connsiteX37" fmla="*/ 1288982 w 2394971"/>
                <a:gd name="connsiteY37" fmla="*/ 1480457 h 1811383"/>
                <a:gd name="connsiteX38" fmla="*/ 1367359 w 2394971"/>
                <a:gd name="connsiteY38" fmla="*/ 1532709 h 1811383"/>
                <a:gd name="connsiteX39" fmla="*/ 1393485 w 2394971"/>
                <a:gd name="connsiteY39" fmla="*/ 1550126 h 1811383"/>
                <a:gd name="connsiteX40" fmla="*/ 1428319 w 2394971"/>
                <a:gd name="connsiteY40" fmla="*/ 1567543 h 1811383"/>
                <a:gd name="connsiteX41" fmla="*/ 1524114 w 2394971"/>
                <a:gd name="connsiteY41" fmla="*/ 1628503 h 1811383"/>
                <a:gd name="connsiteX42" fmla="*/ 1567657 w 2394971"/>
                <a:gd name="connsiteY42" fmla="*/ 1645920 h 1811383"/>
                <a:gd name="connsiteX43" fmla="*/ 1628617 w 2394971"/>
                <a:gd name="connsiteY43" fmla="*/ 1689463 h 1811383"/>
                <a:gd name="connsiteX44" fmla="*/ 1680868 w 2394971"/>
                <a:gd name="connsiteY44" fmla="*/ 1706880 h 1811383"/>
                <a:gd name="connsiteX45" fmla="*/ 1733119 w 2394971"/>
                <a:gd name="connsiteY45" fmla="*/ 1741714 h 1811383"/>
                <a:gd name="connsiteX46" fmla="*/ 1794079 w 2394971"/>
                <a:gd name="connsiteY46" fmla="*/ 1776549 h 1811383"/>
                <a:gd name="connsiteX47" fmla="*/ 1924708 w 2394971"/>
                <a:gd name="connsiteY47" fmla="*/ 1802674 h 1811383"/>
                <a:gd name="connsiteX48" fmla="*/ 1968251 w 2394971"/>
                <a:gd name="connsiteY48" fmla="*/ 1811383 h 1811383"/>
                <a:gd name="connsiteX49" fmla="*/ 2185965 w 2394971"/>
                <a:gd name="connsiteY49" fmla="*/ 1802674 h 1811383"/>
                <a:gd name="connsiteX50" fmla="*/ 2238217 w 2394971"/>
                <a:gd name="connsiteY50" fmla="*/ 1793966 h 1811383"/>
                <a:gd name="connsiteX51" fmla="*/ 2273051 w 2394971"/>
                <a:gd name="connsiteY51" fmla="*/ 1767840 h 1811383"/>
                <a:gd name="connsiteX52" fmla="*/ 2290468 w 2394971"/>
                <a:gd name="connsiteY52" fmla="*/ 1733006 h 1811383"/>
                <a:gd name="connsiteX53" fmla="*/ 2307885 w 2394971"/>
                <a:gd name="connsiteY53" fmla="*/ 1680754 h 1811383"/>
                <a:gd name="connsiteX54" fmla="*/ 2325302 w 2394971"/>
                <a:gd name="connsiteY54" fmla="*/ 1645920 h 1811383"/>
                <a:gd name="connsiteX55" fmla="*/ 2334011 w 2394971"/>
                <a:gd name="connsiteY55" fmla="*/ 1619794 h 1811383"/>
                <a:gd name="connsiteX56" fmla="*/ 2342719 w 2394971"/>
                <a:gd name="connsiteY56" fmla="*/ 1584960 h 1811383"/>
                <a:gd name="connsiteX57" fmla="*/ 2360137 w 2394971"/>
                <a:gd name="connsiteY57" fmla="*/ 1558834 h 1811383"/>
                <a:gd name="connsiteX58" fmla="*/ 2368845 w 2394971"/>
                <a:gd name="connsiteY58" fmla="*/ 1524000 h 1811383"/>
                <a:gd name="connsiteX59" fmla="*/ 2386262 w 2394971"/>
                <a:gd name="connsiteY59" fmla="*/ 1471749 h 1811383"/>
                <a:gd name="connsiteX60" fmla="*/ 2394971 w 2394971"/>
                <a:gd name="connsiteY60" fmla="*/ 1358537 h 1811383"/>
                <a:gd name="connsiteX61" fmla="*/ 2377554 w 2394971"/>
                <a:gd name="connsiteY61" fmla="*/ 1175657 h 1811383"/>
                <a:gd name="connsiteX62" fmla="*/ 2360137 w 2394971"/>
                <a:gd name="connsiteY62" fmla="*/ 1097280 h 1811383"/>
                <a:gd name="connsiteX63" fmla="*/ 2351428 w 2394971"/>
                <a:gd name="connsiteY63" fmla="*/ 1071154 h 1811383"/>
                <a:gd name="connsiteX64" fmla="*/ 2307885 w 2394971"/>
                <a:gd name="connsiteY64" fmla="*/ 957943 h 1811383"/>
                <a:gd name="connsiteX65" fmla="*/ 2281759 w 2394971"/>
                <a:gd name="connsiteY65" fmla="*/ 914400 h 1811383"/>
                <a:gd name="connsiteX66" fmla="*/ 2246925 w 2394971"/>
                <a:gd name="connsiteY66" fmla="*/ 844731 h 1811383"/>
                <a:gd name="connsiteX67" fmla="*/ 2159839 w 2394971"/>
                <a:gd name="connsiteY67" fmla="*/ 748937 h 1811383"/>
                <a:gd name="connsiteX68" fmla="*/ 2125005 w 2394971"/>
                <a:gd name="connsiteY68" fmla="*/ 705394 h 1811383"/>
                <a:gd name="connsiteX69" fmla="*/ 2098879 w 2394971"/>
                <a:gd name="connsiteY69" fmla="*/ 687977 h 1811383"/>
                <a:gd name="connsiteX70" fmla="*/ 2072754 w 2394971"/>
                <a:gd name="connsiteY70" fmla="*/ 661851 h 1811383"/>
                <a:gd name="connsiteX71" fmla="*/ 2003085 w 2394971"/>
                <a:gd name="connsiteY71" fmla="*/ 618309 h 1811383"/>
                <a:gd name="connsiteX72" fmla="*/ 1950834 w 2394971"/>
                <a:gd name="connsiteY72" fmla="*/ 583474 h 1811383"/>
                <a:gd name="connsiteX73" fmla="*/ 1924708 w 2394971"/>
                <a:gd name="connsiteY73" fmla="*/ 566057 h 1811383"/>
                <a:gd name="connsiteX74" fmla="*/ 1889874 w 2394971"/>
                <a:gd name="connsiteY74" fmla="*/ 548640 h 1811383"/>
                <a:gd name="connsiteX75" fmla="*/ 1846331 w 2394971"/>
                <a:gd name="connsiteY75" fmla="*/ 531223 h 1811383"/>
                <a:gd name="connsiteX76" fmla="*/ 1820205 w 2394971"/>
                <a:gd name="connsiteY76" fmla="*/ 513806 h 1811383"/>
                <a:gd name="connsiteX77" fmla="*/ 1741828 w 2394971"/>
                <a:gd name="connsiteY77" fmla="*/ 487680 h 1811383"/>
                <a:gd name="connsiteX78" fmla="*/ 1715702 w 2394971"/>
                <a:gd name="connsiteY78" fmla="*/ 478971 h 1811383"/>
                <a:gd name="connsiteX79" fmla="*/ 1654742 w 2394971"/>
                <a:gd name="connsiteY79" fmla="*/ 452846 h 1811383"/>
                <a:gd name="connsiteX80" fmla="*/ 1619908 w 2394971"/>
                <a:gd name="connsiteY80" fmla="*/ 435429 h 1811383"/>
                <a:gd name="connsiteX81" fmla="*/ 1550239 w 2394971"/>
                <a:gd name="connsiteY81" fmla="*/ 418011 h 1811383"/>
                <a:gd name="connsiteX82" fmla="*/ 1489279 w 2394971"/>
                <a:gd name="connsiteY82" fmla="*/ 391886 h 1811383"/>
                <a:gd name="connsiteX83" fmla="*/ 1445737 w 2394971"/>
                <a:gd name="connsiteY83" fmla="*/ 374469 h 1811383"/>
                <a:gd name="connsiteX84" fmla="*/ 1410902 w 2394971"/>
                <a:gd name="connsiteY84" fmla="*/ 365760 h 1811383"/>
                <a:gd name="connsiteX85" fmla="*/ 1376068 w 2394971"/>
                <a:gd name="connsiteY85" fmla="*/ 348343 h 1811383"/>
                <a:gd name="connsiteX86" fmla="*/ 1315108 w 2394971"/>
                <a:gd name="connsiteY86" fmla="*/ 322217 h 1811383"/>
                <a:gd name="connsiteX87" fmla="*/ 1280274 w 2394971"/>
                <a:gd name="connsiteY87" fmla="*/ 313509 h 1811383"/>
                <a:gd name="connsiteX88" fmla="*/ 1236731 w 2394971"/>
                <a:gd name="connsiteY88" fmla="*/ 296091 h 1811383"/>
                <a:gd name="connsiteX89" fmla="*/ 1184479 w 2394971"/>
                <a:gd name="connsiteY89" fmla="*/ 278674 h 1811383"/>
                <a:gd name="connsiteX90" fmla="*/ 1097394 w 2394971"/>
                <a:gd name="connsiteY90" fmla="*/ 243840 h 1811383"/>
                <a:gd name="connsiteX91" fmla="*/ 1053851 w 2394971"/>
                <a:gd name="connsiteY91" fmla="*/ 226423 h 1811383"/>
                <a:gd name="connsiteX92" fmla="*/ 1019017 w 2394971"/>
                <a:gd name="connsiteY92" fmla="*/ 209006 h 1811383"/>
                <a:gd name="connsiteX93" fmla="*/ 966765 w 2394971"/>
                <a:gd name="connsiteY93" fmla="*/ 191589 h 1811383"/>
                <a:gd name="connsiteX94" fmla="*/ 940639 w 2394971"/>
                <a:gd name="connsiteY94" fmla="*/ 182880 h 1811383"/>
                <a:gd name="connsiteX95" fmla="*/ 905805 w 2394971"/>
                <a:gd name="connsiteY95" fmla="*/ 174171 h 1811383"/>
                <a:gd name="connsiteX96" fmla="*/ 827428 w 2394971"/>
                <a:gd name="connsiteY96" fmla="*/ 148046 h 1811383"/>
                <a:gd name="connsiteX97" fmla="*/ 783885 w 2394971"/>
                <a:gd name="connsiteY97" fmla="*/ 130629 h 1811383"/>
                <a:gd name="connsiteX98" fmla="*/ 740342 w 2394971"/>
                <a:gd name="connsiteY98" fmla="*/ 121920 h 1811383"/>
                <a:gd name="connsiteX99" fmla="*/ 670674 w 2394971"/>
                <a:gd name="connsiteY99" fmla="*/ 87086 h 1811383"/>
                <a:gd name="connsiteX100" fmla="*/ 635839 w 2394971"/>
                <a:gd name="connsiteY100" fmla="*/ 78377 h 1811383"/>
                <a:gd name="connsiteX101" fmla="*/ 566171 w 2394971"/>
                <a:gd name="connsiteY101" fmla="*/ 43543 h 1811383"/>
                <a:gd name="connsiteX102" fmla="*/ 487794 w 2394971"/>
                <a:gd name="connsiteY102" fmla="*/ 17417 h 1811383"/>
                <a:gd name="connsiteX103" fmla="*/ 461668 w 2394971"/>
                <a:gd name="connsiteY103" fmla="*/ 8709 h 1811383"/>
                <a:gd name="connsiteX104" fmla="*/ 435542 w 2394971"/>
                <a:gd name="connsiteY104" fmla="*/ 0 h 1811383"/>
                <a:gd name="connsiteX105" fmla="*/ 296205 w 2394971"/>
                <a:gd name="connsiteY105" fmla="*/ 17417 h 1811383"/>
                <a:gd name="connsiteX106" fmla="*/ 217828 w 2394971"/>
                <a:gd name="connsiteY106" fmla="*/ 43543 h 1811383"/>
                <a:gd name="connsiteX107" fmla="*/ 191702 w 2394971"/>
                <a:gd name="connsiteY107" fmla="*/ 52251 h 1811383"/>
                <a:gd name="connsiteX108" fmla="*/ 174285 w 2394971"/>
                <a:gd name="connsiteY108" fmla="*/ 69669 h 1811383"/>
                <a:gd name="connsiteX109" fmla="*/ 113325 w 2394971"/>
                <a:gd name="connsiteY109" fmla="*/ 78377 h 181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394971" h="1811383">
                  <a:moveTo>
                    <a:pt x="113325" y="78377"/>
                  </a:moveTo>
                  <a:lnTo>
                    <a:pt x="113325" y="78377"/>
                  </a:lnTo>
                  <a:cubicBezTo>
                    <a:pt x="107519" y="104503"/>
                    <a:pt x="102804" y="130895"/>
                    <a:pt x="95908" y="156754"/>
                  </a:cubicBezTo>
                  <a:cubicBezTo>
                    <a:pt x="91178" y="174494"/>
                    <a:pt x="82092" y="191003"/>
                    <a:pt x="78491" y="209006"/>
                  </a:cubicBezTo>
                  <a:cubicBezTo>
                    <a:pt x="69430" y="254311"/>
                    <a:pt x="68504" y="256502"/>
                    <a:pt x="61074" y="304800"/>
                  </a:cubicBezTo>
                  <a:cubicBezTo>
                    <a:pt x="57953" y="325088"/>
                    <a:pt x="55739" y="345513"/>
                    <a:pt x="52365" y="365760"/>
                  </a:cubicBezTo>
                  <a:cubicBezTo>
                    <a:pt x="49932" y="380360"/>
                    <a:pt x="46305" y="394740"/>
                    <a:pt x="43657" y="409303"/>
                  </a:cubicBezTo>
                  <a:cubicBezTo>
                    <a:pt x="40498" y="426675"/>
                    <a:pt x="38648" y="444289"/>
                    <a:pt x="34948" y="461554"/>
                  </a:cubicBezTo>
                  <a:cubicBezTo>
                    <a:pt x="29932" y="484960"/>
                    <a:pt x="22226" y="507750"/>
                    <a:pt x="17531" y="531223"/>
                  </a:cubicBezTo>
                  <a:lnTo>
                    <a:pt x="8822" y="574766"/>
                  </a:lnTo>
                  <a:cubicBezTo>
                    <a:pt x="1519" y="677021"/>
                    <a:pt x="-6704" y="680962"/>
                    <a:pt x="8822" y="766354"/>
                  </a:cubicBezTo>
                  <a:cubicBezTo>
                    <a:pt x="10464" y="775386"/>
                    <a:pt x="11796" y="785312"/>
                    <a:pt x="17531" y="792480"/>
                  </a:cubicBezTo>
                  <a:cubicBezTo>
                    <a:pt x="24069" y="800653"/>
                    <a:pt x="34948" y="804091"/>
                    <a:pt x="43657" y="809897"/>
                  </a:cubicBezTo>
                  <a:cubicBezTo>
                    <a:pt x="61074" y="836023"/>
                    <a:pt x="58171" y="838926"/>
                    <a:pt x="87199" y="853440"/>
                  </a:cubicBezTo>
                  <a:cubicBezTo>
                    <a:pt x="95410" y="857545"/>
                    <a:pt x="105300" y="857691"/>
                    <a:pt x="113325" y="862149"/>
                  </a:cubicBezTo>
                  <a:cubicBezTo>
                    <a:pt x="203156" y="912055"/>
                    <a:pt x="132589" y="885987"/>
                    <a:pt x="191702" y="905691"/>
                  </a:cubicBezTo>
                  <a:cubicBezTo>
                    <a:pt x="220666" y="934657"/>
                    <a:pt x="195677" y="914860"/>
                    <a:pt x="235245" y="931817"/>
                  </a:cubicBezTo>
                  <a:cubicBezTo>
                    <a:pt x="247177" y="936931"/>
                    <a:pt x="258026" y="944413"/>
                    <a:pt x="270079" y="949234"/>
                  </a:cubicBezTo>
                  <a:cubicBezTo>
                    <a:pt x="287125" y="956052"/>
                    <a:pt x="304914" y="960845"/>
                    <a:pt x="322331" y="966651"/>
                  </a:cubicBezTo>
                  <a:cubicBezTo>
                    <a:pt x="331040" y="969554"/>
                    <a:pt x="340246" y="971255"/>
                    <a:pt x="348457" y="975360"/>
                  </a:cubicBezTo>
                  <a:cubicBezTo>
                    <a:pt x="371680" y="986971"/>
                    <a:pt x="392937" y="1003897"/>
                    <a:pt x="418125" y="1010194"/>
                  </a:cubicBezTo>
                  <a:cubicBezTo>
                    <a:pt x="461865" y="1021130"/>
                    <a:pt x="441604" y="1015118"/>
                    <a:pt x="479085" y="1027611"/>
                  </a:cubicBezTo>
                  <a:cubicBezTo>
                    <a:pt x="484891" y="1033417"/>
                    <a:pt x="489933" y="1040103"/>
                    <a:pt x="496502" y="1045029"/>
                  </a:cubicBezTo>
                  <a:cubicBezTo>
                    <a:pt x="522414" y="1064463"/>
                    <a:pt x="589496" y="1107465"/>
                    <a:pt x="618422" y="1114697"/>
                  </a:cubicBezTo>
                  <a:lnTo>
                    <a:pt x="653257" y="1123406"/>
                  </a:lnTo>
                  <a:cubicBezTo>
                    <a:pt x="674914" y="1145063"/>
                    <a:pt x="696347" y="1168419"/>
                    <a:pt x="722925" y="1184366"/>
                  </a:cubicBezTo>
                  <a:cubicBezTo>
                    <a:pt x="736330" y="1192409"/>
                    <a:pt x="752237" y="1195314"/>
                    <a:pt x="766468" y="1201783"/>
                  </a:cubicBezTo>
                  <a:cubicBezTo>
                    <a:pt x="862143" y="1245272"/>
                    <a:pt x="773970" y="1211751"/>
                    <a:pt x="879679" y="1254034"/>
                  </a:cubicBezTo>
                  <a:cubicBezTo>
                    <a:pt x="888202" y="1257443"/>
                    <a:pt x="897367" y="1259127"/>
                    <a:pt x="905805" y="1262743"/>
                  </a:cubicBezTo>
                  <a:cubicBezTo>
                    <a:pt x="917737" y="1267857"/>
                    <a:pt x="928707" y="1275046"/>
                    <a:pt x="940639" y="1280160"/>
                  </a:cubicBezTo>
                  <a:cubicBezTo>
                    <a:pt x="949077" y="1283776"/>
                    <a:pt x="958554" y="1284764"/>
                    <a:pt x="966765" y="1288869"/>
                  </a:cubicBezTo>
                  <a:cubicBezTo>
                    <a:pt x="985188" y="1298081"/>
                    <a:pt x="1011946" y="1322549"/>
                    <a:pt x="1027725" y="1332411"/>
                  </a:cubicBezTo>
                  <a:cubicBezTo>
                    <a:pt x="1052327" y="1347787"/>
                    <a:pt x="1063284" y="1350071"/>
                    <a:pt x="1088685" y="1358537"/>
                  </a:cubicBezTo>
                  <a:cubicBezTo>
                    <a:pt x="1163563" y="1408455"/>
                    <a:pt x="1068822" y="1348605"/>
                    <a:pt x="1140937" y="1384663"/>
                  </a:cubicBezTo>
                  <a:cubicBezTo>
                    <a:pt x="1150298" y="1389344"/>
                    <a:pt x="1157701" y="1397399"/>
                    <a:pt x="1167062" y="1402080"/>
                  </a:cubicBezTo>
                  <a:cubicBezTo>
                    <a:pt x="1204966" y="1421032"/>
                    <a:pt x="1185737" y="1398003"/>
                    <a:pt x="1228022" y="1428206"/>
                  </a:cubicBezTo>
                  <a:cubicBezTo>
                    <a:pt x="1238044" y="1435364"/>
                    <a:pt x="1244797" y="1446316"/>
                    <a:pt x="1254148" y="1454331"/>
                  </a:cubicBezTo>
                  <a:cubicBezTo>
                    <a:pt x="1265168" y="1463777"/>
                    <a:pt x="1277091" y="1472134"/>
                    <a:pt x="1288982" y="1480457"/>
                  </a:cubicBezTo>
                  <a:cubicBezTo>
                    <a:pt x="1314705" y="1498463"/>
                    <a:pt x="1341233" y="1515291"/>
                    <a:pt x="1367359" y="1532709"/>
                  </a:cubicBezTo>
                  <a:cubicBezTo>
                    <a:pt x="1376068" y="1538515"/>
                    <a:pt x="1384124" y="1545445"/>
                    <a:pt x="1393485" y="1550126"/>
                  </a:cubicBezTo>
                  <a:cubicBezTo>
                    <a:pt x="1405096" y="1555932"/>
                    <a:pt x="1417187" y="1560864"/>
                    <a:pt x="1428319" y="1567543"/>
                  </a:cubicBezTo>
                  <a:cubicBezTo>
                    <a:pt x="1440713" y="1574979"/>
                    <a:pt x="1506239" y="1621353"/>
                    <a:pt x="1524114" y="1628503"/>
                  </a:cubicBezTo>
                  <a:cubicBezTo>
                    <a:pt x="1538628" y="1634309"/>
                    <a:pt x="1553992" y="1638328"/>
                    <a:pt x="1567657" y="1645920"/>
                  </a:cubicBezTo>
                  <a:cubicBezTo>
                    <a:pt x="1580533" y="1653073"/>
                    <a:pt x="1612287" y="1682205"/>
                    <a:pt x="1628617" y="1689463"/>
                  </a:cubicBezTo>
                  <a:cubicBezTo>
                    <a:pt x="1645394" y="1696919"/>
                    <a:pt x="1665592" y="1696696"/>
                    <a:pt x="1680868" y="1706880"/>
                  </a:cubicBezTo>
                  <a:lnTo>
                    <a:pt x="1733119" y="1741714"/>
                  </a:lnTo>
                  <a:cubicBezTo>
                    <a:pt x="1754008" y="1755640"/>
                    <a:pt x="1769777" y="1767712"/>
                    <a:pt x="1794079" y="1776549"/>
                  </a:cubicBezTo>
                  <a:cubicBezTo>
                    <a:pt x="1857795" y="1799719"/>
                    <a:pt x="1855938" y="1792094"/>
                    <a:pt x="1924708" y="1802674"/>
                  </a:cubicBezTo>
                  <a:cubicBezTo>
                    <a:pt x="1939338" y="1804925"/>
                    <a:pt x="1953737" y="1808480"/>
                    <a:pt x="1968251" y="1811383"/>
                  </a:cubicBezTo>
                  <a:cubicBezTo>
                    <a:pt x="2040822" y="1808480"/>
                    <a:pt x="2113486" y="1807350"/>
                    <a:pt x="2185965" y="1802674"/>
                  </a:cubicBezTo>
                  <a:cubicBezTo>
                    <a:pt x="2203586" y="1801537"/>
                    <a:pt x="2221822" y="1800524"/>
                    <a:pt x="2238217" y="1793966"/>
                  </a:cubicBezTo>
                  <a:cubicBezTo>
                    <a:pt x="2251693" y="1788576"/>
                    <a:pt x="2261440" y="1776549"/>
                    <a:pt x="2273051" y="1767840"/>
                  </a:cubicBezTo>
                  <a:cubicBezTo>
                    <a:pt x="2278857" y="1756229"/>
                    <a:pt x="2285647" y="1745059"/>
                    <a:pt x="2290468" y="1733006"/>
                  </a:cubicBezTo>
                  <a:cubicBezTo>
                    <a:pt x="2297286" y="1715960"/>
                    <a:pt x="2299674" y="1697175"/>
                    <a:pt x="2307885" y="1680754"/>
                  </a:cubicBezTo>
                  <a:cubicBezTo>
                    <a:pt x="2313691" y="1669143"/>
                    <a:pt x="2320188" y="1657852"/>
                    <a:pt x="2325302" y="1645920"/>
                  </a:cubicBezTo>
                  <a:cubicBezTo>
                    <a:pt x="2328918" y="1637482"/>
                    <a:pt x="2331489" y="1628621"/>
                    <a:pt x="2334011" y="1619794"/>
                  </a:cubicBezTo>
                  <a:cubicBezTo>
                    <a:pt x="2337299" y="1608286"/>
                    <a:pt x="2338004" y="1595961"/>
                    <a:pt x="2342719" y="1584960"/>
                  </a:cubicBezTo>
                  <a:cubicBezTo>
                    <a:pt x="2346842" y="1575340"/>
                    <a:pt x="2354331" y="1567543"/>
                    <a:pt x="2360137" y="1558834"/>
                  </a:cubicBezTo>
                  <a:cubicBezTo>
                    <a:pt x="2363040" y="1547223"/>
                    <a:pt x="2365406" y="1535464"/>
                    <a:pt x="2368845" y="1524000"/>
                  </a:cubicBezTo>
                  <a:cubicBezTo>
                    <a:pt x="2374120" y="1506415"/>
                    <a:pt x="2386262" y="1471749"/>
                    <a:pt x="2386262" y="1471749"/>
                  </a:cubicBezTo>
                  <a:cubicBezTo>
                    <a:pt x="2389165" y="1434012"/>
                    <a:pt x="2394971" y="1396386"/>
                    <a:pt x="2394971" y="1358537"/>
                  </a:cubicBezTo>
                  <a:cubicBezTo>
                    <a:pt x="2394971" y="1305906"/>
                    <a:pt x="2386899" y="1231729"/>
                    <a:pt x="2377554" y="1175657"/>
                  </a:cubicBezTo>
                  <a:cubicBezTo>
                    <a:pt x="2373964" y="1154119"/>
                    <a:pt x="2366397" y="1119191"/>
                    <a:pt x="2360137" y="1097280"/>
                  </a:cubicBezTo>
                  <a:cubicBezTo>
                    <a:pt x="2357615" y="1088453"/>
                    <a:pt x="2353655" y="1080060"/>
                    <a:pt x="2351428" y="1071154"/>
                  </a:cubicBezTo>
                  <a:cubicBezTo>
                    <a:pt x="2335088" y="1005799"/>
                    <a:pt x="2353791" y="1034453"/>
                    <a:pt x="2307885" y="957943"/>
                  </a:cubicBezTo>
                  <a:cubicBezTo>
                    <a:pt x="2299176" y="943429"/>
                    <a:pt x="2289329" y="929540"/>
                    <a:pt x="2281759" y="914400"/>
                  </a:cubicBezTo>
                  <a:cubicBezTo>
                    <a:pt x="2253006" y="856893"/>
                    <a:pt x="2304866" y="924399"/>
                    <a:pt x="2246925" y="844731"/>
                  </a:cubicBezTo>
                  <a:cubicBezTo>
                    <a:pt x="2137977" y="694929"/>
                    <a:pt x="2266732" y="882555"/>
                    <a:pt x="2159839" y="748937"/>
                  </a:cubicBezTo>
                  <a:cubicBezTo>
                    <a:pt x="2148228" y="734423"/>
                    <a:pt x="2138148" y="718537"/>
                    <a:pt x="2125005" y="705394"/>
                  </a:cubicBezTo>
                  <a:cubicBezTo>
                    <a:pt x="2117604" y="697993"/>
                    <a:pt x="2106920" y="694678"/>
                    <a:pt x="2098879" y="687977"/>
                  </a:cubicBezTo>
                  <a:cubicBezTo>
                    <a:pt x="2089418" y="680093"/>
                    <a:pt x="2082215" y="669735"/>
                    <a:pt x="2072754" y="661851"/>
                  </a:cubicBezTo>
                  <a:cubicBezTo>
                    <a:pt x="2060573" y="651700"/>
                    <a:pt x="2010276" y="622885"/>
                    <a:pt x="2003085" y="618309"/>
                  </a:cubicBezTo>
                  <a:cubicBezTo>
                    <a:pt x="1985425" y="607071"/>
                    <a:pt x="1968251" y="595086"/>
                    <a:pt x="1950834" y="583474"/>
                  </a:cubicBezTo>
                  <a:cubicBezTo>
                    <a:pt x="1942125" y="577668"/>
                    <a:pt x="1934069" y="570738"/>
                    <a:pt x="1924708" y="566057"/>
                  </a:cubicBezTo>
                  <a:cubicBezTo>
                    <a:pt x="1913097" y="560251"/>
                    <a:pt x="1901737" y="553912"/>
                    <a:pt x="1889874" y="548640"/>
                  </a:cubicBezTo>
                  <a:cubicBezTo>
                    <a:pt x="1875589" y="542291"/>
                    <a:pt x="1860313" y="538214"/>
                    <a:pt x="1846331" y="531223"/>
                  </a:cubicBezTo>
                  <a:cubicBezTo>
                    <a:pt x="1836969" y="526542"/>
                    <a:pt x="1829866" y="517832"/>
                    <a:pt x="1820205" y="513806"/>
                  </a:cubicBezTo>
                  <a:cubicBezTo>
                    <a:pt x="1794784" y="503214"/>
                    <a:pt x="1767954" y="496389"/>
                    <a:pt x="1741828" y="487680"/>
                  </a:cubicBezTo>
                  <a:cubicBezTo>
                    <a:pt x="1733119" y="484777"/>
                    <a:pt x="1724140" y="482587"/>
                    <a:pt x="1715702" y="478971"/>
                  </a:cubicBezTo>
                  <a:cubicBezTo>
                    <a:pt x="1695382" y="470263"/>
                    <a:pt x="1674868" y="461994"/>
                    <a:pt x="1654742" y="452846"/>
                  </a:cubicBezTo>
                  <a:cubicBezTo>
                    <a:pt x="1642924" y="447474"/>
                    <a:pt x="1632224" y="439534"/>
                    <a:pt x="1619908" y="435429"/>
                  </a:cubicBezTo>
                  <a:cubicBezTo>
                    <a:pt x="1597199" y="427859"/>
                    <a:pt x="1571650" y="428716"/>
                    <a:pt x="1550239" y="418011"/>
                  </a:cubicBezTo>
                  <a:cubicBezTo>
                    <a:pt x="1489066" y="387425"/>
                    <a:pt x="1540540" y="411108"/>
                    <a:pt x="1489279" y="391886"/>
                  </a:cubicBezTo>
                  <a:cubicBezTo>
                    <a:pt x="1474642" y="386397"/>
                    <a:pt x="1460567" y="379412"/>
                    <a:pt x="1445737" y="374469"/>
                  </a:cubicBezTo>
                  <a:cubicBezTo>
                    <a:pt x="1434382" y="370684"/>
                    <a:pt x="1422109" y="369963"/>
                    <a:pt x="1410902" y="365760"/>
                  </a:cubicBezTo>
                  <a:cubicBezTo>
                    <a:pt x="1398747" y="361202"/>
                    <a:pt x="1387886" y="353715"/>
                    <a:pt x="1376068" y="348343"/>
                  </a:cubicBezTo>
                  <a:cubicBezTo>
                    <a:pt x="1355942" y="339195"/>
                    <a:pt x="1335885" y="329772"/>
                    <a:pt x="1315108" y="322217"/>
                  </a:cubicBezTo>
                  <a:cubicBezTo>
                    <a:pt x="1303860" y="318127"/>
                    <a:pt x="1291628" y="317294"/>
                    <a:pt x="1280274" y="313509"/>
                  </a:cubicBezTo>
                  <a:cubicBezTo>
                    <a:pt x="1265444" y="308566"/>
                    <a:pt x="1251422" y="301433"/>
                    <a:pt x="1236731" y="296091"/>
                  </a:cubicBezTo>
                  <a:cubicBezTo>
                    <a:pt x="1219477" y="289817"/>
                    <a:pt x="1201525" y="285493"/>
                    <a:pt x="1184479" y="278674"/>
                  </a:cubicBezTo>
                  <a:lnTo>
                    <a:pt x="1097394" y="243840"/>
                  </a:lnTo>
                  <a:cubicBezTo>
                    <a:pt x="1082880" y="238034"/>
                    <a:pt x="1067833" y="233414"/>
                    <a:pt x="1053851" y="226423"/>
                  </a:cubicBezTo>
                  <a:cubicBezTo>
                    <a:pt x="1042240" y="220617"/>
                    <a:pt x="1031070" y="213827"/>
                    <a:pt x="1019017" y="209006"/>
                  </a:cubicBezTo>
                  <a:cubicBezTo>
                    <a:pt x="1001971" y="202188"/>
                    <a:pt x="984182" y="197395"/>
                    <a:pt x="966765" y="191589"/>
                  </a:cubicBezTo>
                  <a:cubicBezTo>
                    <a:pt x="958056" y="188686"/>
                    <a:pt x="949545" y="185107"/>
                    <a:pt x="940639" y="182880"/>
                  </a:cubicBezTo>
                  <a:cubicBezTo>
                    <a:pt x="929028" y="179977"/>
                    <a:pt x="917244" y="177691"/>
                    <a:pt x="905805" y="174171"/>
                  </a:cubicBezTo>
                  <a:cubicBezTo>
                    <a:pt x="879484" y="166072"/>
                    <a:pt x="852997" y="158274"/>
                    <a:pt x="827428" y="148046"/>
                  </a:cubicBezTo>
                  <a:cubicBezTo>
                    <a:pt x="812914" y="142240"/>
                    <a:pt x="798858" y="135121"/>
                    <a:pt x="783885" y="130629"/>
                  </a:cubicBezTo>
                  <a:cubicBezTo>
                    <a:pt x="769707" y="126376"/>
                    <a:pt x="754856" y="124823"/>
                    <a:pt x="740342" y="121920"/>
                  </a:cubicBezTo>
                  <a:cubicBezTo>
                    <a:pt x="717119" y="110309"/>
                    <a:pt x="695862" y="93383"/>
                    <a:pt x="670674" y="87086"/>
                  </a:cubicBezTo>
                  <a:cubicBezTo>
                    <a:pt x="659062" y="84183"/>
                    <a:pt x="646887" y="82980"/>
                    <a:pt x="635839" y="78377"/>
                  </a:cubicBezTo>
                  <a:cubicBezTo>
                    <a:pt x="611872" y="68391"/>
                    <a:pt x="590802" y="51753"/>
                    <a:pt x="566171" y="43543"/>
                  </a:cubicBezTo>
                  <a:lnTo>
                    <a:pt x="487794" y="17417"/>
                  </a:lnTo>
                  <a:lnTo>
                    <a:pt x="461668" y="8709"/>
                  </a:lnTo>
                  <a:lnTo>
                    <a:pt x="435542" y="0"/>
                  </a:lnTo>
                  <a:cubicBezTo>
                    <a:pt x="365454" y="5841"/>
                    <a:pt x="349083" y="1554"/>
                    <a:pt x="296205" y="17417"/>
                  </a:cubicBezTo>
                  <a:cubicBezTo>
                    <a:pt x="296167" y="17428"/>
                    <a:pt x="230910" y="39183"/>
                    <a:pt x="217828" y="43543"/>
                  </a:cubicBezTo>
                  <a:lnTo>
                    <a:pt x="191702" y="52251"/>
                  </a:lnTo>
                  <a:cubicBezTo>
                    <a:pt x="185896" y="58057"/>
                    <a:pt x="181326" y="65445"/>
                    <a:pt x="174285" y="69669"/>
                  </a:cubicBezTo>
                  <a:cubicBezTo>
                    <a:pt x="135852" y="92729"/>
                    <a:pt x="123485" y="76926"/>
                    <a:pt x="113325" y="78377"/>
                  </a:cubicBezTo>
                  <a:close/>
                </a:path>
              </a:pathLst>
            </a:custGeom>
            <a:solidFill>
              <a:srgbClr val="54BCDF">
                <a:alpha val="1882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44F340-092E-8C62-3F21-129A6A78C5F4}"/>
                </a:ext>
              </a:extLst>
            </p:cNvPr>
            <p:cNvSpPr/>
            <p:nvPr/>
          </p:nvSpPr>
          <p:spPr>
            <a:xfrm>
              <a:off x="5413248" y="2136524"/>
              <a:ext cx="4444227" cy="3222172"/>
            </a:xfrm>
            <a:custGeom>
              <a:avLst/>
              <a:gdLst>
                <a:gd name="connsiteX0" fmla="*/ 35218 w 4721755"/>
                <a:gd name="connsiteY0" fmla="*/ 879566 h 3422469"/>
                <a:gd name="connsiteX1" fmla="*/ 35218 w 4721755"/>
                <a:gd name="connsiteY1" fmla="*/ 879566 h 3422469"/>
                <a:gd name="connsiteX2" fmla="*/ 96178 w 4721755"/>
                <a:gd name="connsiteY2" fmla="*/ 818606 h 3422469"/>
                <a:gd name="connsiteX3" fmla="*/ 113596 w 4721755"/>
                <a:gd name="connsiteY3" fmla="*/ 792480 h 3422469"/>
                <a:gd name="connsiteX4" fmla="*/ 174556 w 4721755"/>
                <a:gd name="connsiteY4" fmla="*/ 740229 h 3422469"/>
                <a:gd name="connsiteX5" fmla="*/ 296476 w 4721755"/>
                <a:gd name="connsiteY5" fmla="*/ 609600 h 3422469"/>
                <a:gd name="connsiteX6" fmla="*/ 322601 w 4721755"/>
                <a:gd name="connsiteY6" fmla="*/ 600892 h 3422469"/>
                <a:gd name="connsiteX7" fmla="*/ 374853 w 4721755"/>
                <a:gd name="connsiteY7" fmla="*/ 557349 h 3422469"/>
                <a:gd name="connsiteX8" fmla="*/ 400978 w 4721755"/>
                <a:gd name="connsiteY8" fmla="*/ 548640 h 3422469"/>
                <a:gd name="connsiteX9" fmla="*/ 514190 w 4721755"/>
                <a:gd name="connsiteY9" fmla="*/ 470263 h 3422469"/>
                <a:gd name="connsiteX10" fmla="*/ 540316 w 4721755"/>
                <a:gd name="connsiteY10" fmla="*/ 435429 h 3422469"/>
                <a:gd name="connsiteX11" fmla="*/ 575150 w 4721755"/>
                <a:gd name="connsiteY11" fmla="*/ 409303 h 3422469"/>
                <a:gd name="connsiteX12" fmla="*/ 636110 w 4721755"/>
                <a:gd name="connsiteY12" fmla="*/ 348343 h 3422469"/>
                <a:gd name="connsiteX13" fmla="*/ 679653 w 4721755"/>
                <a:gd name="connsiteY13" fmla="*/ 322218 h 3422469"/>
                <a:gd name="connsiteX14" fmla="*/ 775447 w 4721755"/>
                <a:gd name="connsiteY14" fmla="*/ 261258 h 3422469"/>
                <a:gd name="connsiteX15" fmla="*/ 801573 w 4721755"/>
                <a:gd name="connsiteY15" fmla="*/ 252549 h 3422469"/>
                <a:gd name="connsiteX16" fmla="*/ 897367 w 4721755"/>
                <a:gd name="connsiteY16" fmla="*/ 200298 h 3422469"/>
                <a:gd name="connsiteX17" fmla="*/ 940910 w 4721755"/>
                <a:gd name="connsiteY17" fmla="*/ 174172 h 3422469"/>
                <a:gd name="connsiteX18" fmla="*/ 967036 w 4721755"/>
                <a:gd name="connsiteY18" fmla="*/ 165463 h 3422469"/>
                <a:gd name="connsiteX19" fmla="*/ 993161 w 4721755"/>
                <a:gd name="connsiteY19" fmla="*/ 148046 h 3422469"/>
                <a:gd name="connsiteX20" fmla="*/ 1097664 w 4721755"/>
                <a:gd name="connsiteY20" fmla="*/ 113212 h 3422469"/>
                <a:gd name="connsiteX21" fmla="*/ 1158624 w 4721755"/>
                <a:gd name="connsiteY21" fmla="*/ 95795 h 3422469"/>
                <a:gd name="connsiteX22" fmla="*/ 1254418 w 4721755"/>
                <a:gd name="connsiteY22" fmla="*/ 78378 h 3422469"/>
                <a:gd name="connsiteX23" fmla="*/ 1289253 w 4721755"/>
                <a:gd name="connsiteY23" fmla="*/ 69669 h 3422469"/>
                <a:gd name="connsiteX24" fmla="*/ 1341504 w 4721755"/>
                <a:gd name="connsiteY24" fmla="*/ 60960 h 3422469"/>
                <a:gd name="connsiteX25" fmla="*/ 1367630 w 4721755"/>
                <a:gd name="connsiteY25" fmla="*/ 52252 h 3422469"/>
                <a:gd name="connsiteX26" fmla="*/ 1437298 w 4721755"/>
                <a:gd name="connsiteY26" fmla="*/ 34835 h 3422469"/>
                <a:gd name="connsiteX27" fmla="*/ 1515676 w 4721755"/>
                <a:gd name="connsiteY27" fmla="*/ 26126 h 3422469"/>
                <a:gd name="connsiteX28" fmla="*/ 1655013 w 4721755"/>
                <a:gd name="connsiteY28" fmla="*/ 0 h 3422469"/>
                <a:gd name="connsiteX29" fmla="*/ 1968521 w 4721755"/>
                <a:gd name="connsiteY29" fmla="*/ 8709 h 3422469"/>
                <a:gd name="connsiteX30" fmla="*/ 2029481 w 4721755"/>
                <a:gd name="connsiteY30" fmla="*/ 17418 h 3422469"/>
                <a:gd name="connsiteX31" fmla="*/ 2125276 w 4721755"/>
                <a:gd name="connsiteY31" fmla="*/ 26126 h 3422469"/>
                <a:gd name="connsiteX32" fmla="*/ 2177527 w 4721755"/>
                <a:gd name="connsiteY32" fmla="*/ 34835 h 3422469"/>
                <a:gd name="connsiteX33" fmla="*/ 2264613 w 4721755"/>
                <a:gd name="connsiteY33" fmla="*/ 43543 h 3422469"/>
                <a:gd name="connsiteX34" fmla="*/ 2342990 w 4721755"/>
                <a:gd name="connsiteY34" fmla="*/ 69669 h 3422469"/>
                <a:gd name="connsiteX35" fmla="*/ 2369116 w 4721755"/>
                <a:gd name="connsiteY35" fmla="*/ 78378 h 3422469"/>
                <a:gd name="connsiteX36" fmla="*/ 2438784 w 4721755"/>
                <a:gd name="connsiteY36" fmla="*/ 104503 h 3422469"/>
                <a:gd name="connsiteX37" fmla="*/ 2491036 w 4721755"/>
                <a:gd name="connsiteY37" fmla="*/ 156755 h 3422469"/>
                <a:gd name="connsiteX38" fmla="*/ 2499744 w 4721755"/>
                <a:gd name="connsiteY38" fmla="*/ 182880 h 3422469"/>
                <a:gd name="connsiteX39" fmla="*/ 2517161 w 4721755"/>
                <a:gd name="connsiteY39" fmla="*/ 200298 h 3422469"/>
                <a:gd name="connsiteX40" fmla="*/ 2534578 w 4721755"/>
                <a:gd name="connsiteY40" fmla="*/ 226423 h 3422469"/>
                <a:gd name="connsiteX41" fmla="*/ 2551996 w 4721755"/>
                <a:gd name="connsiteY41" fmla="*/ 243840 h 3422469"/>
                <a:gd name="connsiteX42" fmla="*/ 2569413 w 4721755"/>
                <a:gd name="connsiteY42" fmla="*/ 269966 h 3422469"/>
                <a:gd name="connsiteX43" fmla="*/ 2621664 w 4721755"/>
                <a:gd name="connsiteY43" fmla="*/ 313509 h 3422469"/>
                <a:gd name="connsiteX44" fmla="*/ 2639081 w 4721755"/>
                <a:gd name="connsiteY44" fmla="*/ 339635 h 3422469"/>
                <a:gd name="connsiteX45" fmla="*/ 2673916 w 4721755"/>
                <a:gd name="connsiteY45" fmla="*/ 383178 h 3422469"/>
                <a:gd name="connsiteX46" fmla="*/ 2682624 w 4721755"/>
                <a:gd name="connsiteY46" fmla="*/ 409303 h 3422469"/>
                <a:gd name="connsiteX47" fmla="*/ 2734876 w 4721755"/>
                <a:gd name="connsiteY47" fmla="*/ 478972 h 3422469"/>
                <a:gd name="connsiteX48" fmla="*/ 2761001 w 4721755"/>
                <a:gd name="connsiteY48" fmla="*/ 531223 h 3422469"/>
                <a:gd name="connsiteX49" fmla="*/ 2769710 w 4721755"/>
                <a:gd name="connsiteY49" fmla="*/ 557349 h 3422469"/>
                <a:gd name="connsiteX50" fmla="*/ 2821961 w 4721755"/>
                <a:gd name="connsiteY50" fmla="*/ 627018 h 3422469"/>
                <a:gd name="connsiteX51" fmla="*/ 2856796 w 4721755"/>
                <a:gd name="connsiteY51" fmla="*/ 670560 h 3422469"/>
                <a:gd name="connsiteX52" fmla="*/ 2882921 w 4721755"/>
                <a:gd name="connsiteY52" fmla="*/ 722812 h 3422469"/>
                <a:gd name="connsiteX53" fmla="*/ 2891630 w 4721755"/>
                <a:gd name="connsiteY53" fmla="*/ 748938 h 3422469"/>
                <a:gd name="connsiteX54" fmla="*/ 2926464 w 4721755"/>
                <a:gd name="connsiteY54" fmla="*/ 801189 h 3422469"/>
                <a:gd name="connsiteX55" fmla="*/ 2943881 w 4721755"/>
                <a:gd name="connsiteY55" fmla="*/ 827315 h 3422469"/>
                <a:gd name="connsiteX56" fmla="*/ 2970007 w 4721755"/>
                <a:gd name="connsiteY56" fmla="*/ 844732 h 3422469"/>
                <a:gd name="connsiteX57" fmla="*/ 3030967 w 4721755"/>
                <a:gd name="connsiteY57" fmla="*/ 923109 h 3422469"/>
                <a:gd name="connsiteX58" fmla="*/ 3100636 w 4721755"/>
                <a:gd name="connsiteY58" fmla="*/ 1001486 h 3422469"/>
                <a:gd name="connsiteX59" fmla="*/ 3126761 w 4721755"/>
                <a:gd name="connsiteY59" fmla="*/ 1018903 h 3422469"/>
                <a:gd name="connsiteX60" fmla="*/ 3152887 w 4721755"/>
                <a:gd name="connsiteY60" fmla="*/ 1045029 h 3422469"/>
                <a:gd name="connsiteX61" fmla="*/ 3205138 w 4721755"/>
                <a:gd name="connsiteY61" fmla="*/ 1079863 h 3422469"/>
                <a:gd name="connsiteX62" fmla="*/ 3231264 w 4721755"/>
                <a:gd name="connsiteY62" fmla="*/ 1097280 h 3422469"/>
                <a:gd name="connsiteX63" fmla="*/ 3266098 w 4721755"/>
                <a:gd name="connsiteY63" fmla="*/ 1114698 h 3422469"/>
                <a:gd name="connsiteX64" fmla="*/ 3318350 w 4721755"/>
                <a:gd name="connsiteY64" fmla="*/ 1140823 h 3422469"/>
                <a:gd name="connsiteX65" fmla="*/ 3396727 w 4721755"/>
                <a:gd name="connsiteY65" fmla="*/ 1184366 h 3422469"/>
                <a:gd name="connsiteX66" fmla="*/ 3448978 w 4721755"/>
                <a:gd name="connsiteY66" fmla="*/ 1210492 h 3422469"/>
                <a:gd name="connsiteX67" fmla="*/ 3518647 w 4721755"/>
                <a:gd name="connsiteY67" fmla="*/ 1254035 h 3422469"/>
                <a:gd name="connsiteX68" fmla="*/ 3570898 w 4721755"/>
                <a:gd name="connsiteY68" fmla="*/ 1271452 h 3422469"/>
                <a:gd name="connsiteX69" fmla="*/ 3614441 w 4721755"/>
                <a:gd name="connsiteY69" fmla="*/ 1306286 h 3422469"/>
                <a:gd name="connsiteX70" fmla="*/ 3640567 w 4721755"/>
                <a:gd name="connsiteY70" fmla="*/ 1314995 h 3422469"/>
                <a:gd name="connsiteX71" fmla="*/ 3692818 w 4721755"/>
                <a:gd name="connsiteY71" fmla="*/ 1341120 h 3422469"/>
                <a:gd name="connsiteX72" fmla="*/ 3718944 w 4721755"/>
                <a:gd name="connsiteY72" fmla="*/ 1349829 h 3422469"/>
                <a:gd name="connsiteX73" fmla="*/ 3753778 w 4721755"/>
                <a:gd name="connsiteY73" fmla="*/ 1367246 h 3422469"/>
                <a:gd name="connsiteX74" fmla="*/ 3832156 w 4721755"/>
                <a:gd name="connsiteY74" fmla="*/ 1393372 h 3422469"/>
                <a:gd name="connsiteX75" fmla="*/ 3858281 w 4721755"/>
                <a:gd name="connsiteY75" fmla="*/ 1402080 h 3422469"/>
                <a:gd name="connsiteX76" fmla="*/ 3893116 w 4721755"/>
                <a:gd name="connsiteY76" fmla="*/ 1419498 h 3422469"/>
                <a:gd name="connsiteX77" fmla="*/ 3971493 w 4721755"/>
                <a:gd name="connsiteY77" fmla="*/ 1471749 h 3422469"/>
                <a:gd name="connsiteX78" fmla="*/ 4041161 w 4721755"/>
                <a:gd name="connsiteY78" fmla="*/ 1506583 h 3422469"/>
                <a:gd name="connsiteX79" fmla="*/ 4110830 w 4721755"/>
                <a:gd name="connsiteY79" fmla="*/ 1558835 h 3422469"/>
                <a:gd name="connsiteX80" fmla="*/ 4154373 w 4721755"/>
                <a:gd name="connsiteY80" fmla="*/ 1584960 h 3422469"/>
                <a:gd name="connsiteX81" fmla="*/ 4171790 w 4721755"/>
                <a:gd name="connsiteY81" fmla="*/ 1602378 h 3422469"/>
                <a:gd name="connsiteX82" fmla="*/ 4224041 w 4721755"/>
                <a:gd name="connsiteY82" fmla="*/ 1637212 h 3422469"/>
                <a:gd name="connsiteX83" fmla="*/ 4302418 w 4721755"/>
                <a:gd name="connsiteY83" fmla="*/ 1706880 h 3422469"/>
                <a:gd name="connsiteX84" fmla="*/ 4328544 w 4721755"/>
                <a:gd name="connsiteY84" fmla="*/ 1724298 h 3422469"/>
                <a:gd name="connsiteX85" fmla="*/ 4354670 w 4721755"/>
                <a:gd name="connsiteY85" fmla="*/ 1733006 h 3422469"/>
                <a:gd name="connsiteX86" fmla="*/ 4380796 w 4721755"/>
                <a:gd name="connsiteY86" fmla="*/ 1785258 h 3422469"/>
                <a:gd name="connsiteX87" fmla="*/ 4441756 w 4721755"/>
                <a:gd name="connsiteY87" fmla="*/ 1889760 h 3422469"/>
                <a:gd name="connsiteX88" fmla="*/ 4476590 w 4721755"/>
                <a:gd name="connsiteY88" fmla="*/ 1942012 h 3422469"/>
                <a:gd name="connsiteX89" fmla="*/ 4494007 w 4721755"/>
                <a:gd name="connsiteY89" fmla="*/ 1968138 h 3422469"/>
                <a:gd name="connsiteX90" fmla="*/ 4511424 w 4721755"/>
                <a:gd name="connsiteY90" fmla="*/ 2011680 h 3422469"/>
                <a:gd name="connsiteX91" fmla="*/ 4554967 w 4721755"/>
                <a:gd name="connsiteY91" fmla="*/ 2090058 h 3422469"/>
                <a:gd name="connsiteX92" fmla="*/ 4563676 w 4721755"/>
                <a:gd name="connsiteY92" fmla="*/ 2124892 h 3422469"/>
                <a:gd name="connsiteX93" fmla="*/ 4589801 w 4721755"/>
                <a:gd name="connsiteY93" fmla="*/ 2168435 h 3422469"/>
                <a:gd name="connsiteX94" fmla="*/ 4607218 w 4721755"/>
                <a:gd name="connsiteY94" fmla="*/ 2211978 h 3422469"/>
                <a:gd name="connsiteX95" fmla="*/ 4624636 w 4721755"/>
                <a:gd name="connsiteY95" fmla="*/ 2246812 h 3422469"/>
                <a:gd name="connsiteX96" fmla="*/ 4633344 w 4721755"/>
                <a:gd name="connsiteY96" fmla="*/ 2281646 h 3422469"/>
                <a:gd name="connsiteX97" fmla="*/ 4668178 w 4721755"/>
                <a:gd name="connsiteY97" fmla="*/ 2377440 h 3422469"/>
                <a:gd name="connsiteX98" fmla="*/ 4685596 w 4721755"/>
                <a:gd name="connsiteY98" fmla="*/ 2412275 h 3422469"/>
                <a:gd name="connsiteX99" fmla="*/ 4703013 w 4721755"/>
                <a:gd name="connsiteY99" fmla="*/ 2464526 h 3422469"/>
                <a:gd name="connsiteX100" fmla="*/ 4711721 w 4721755"/>
                <a:gd name="connsiteY100" fmla="*/ 2490652 h 3422469"/>
                <a:gd name="connsiteX101" fmla="*/ 4711721 w 4721755"/>
                <a:gd name="connsiteY101" fmla="*/ 2786743 h 3422469"/>
                <a:gd name="connsiteX102" fmla="*/ 4694304 w 4721755"/>
                <a:gd name="connsiteY102" fmla="*/ 2865120 h 3422469"/>
                <a:gd name="connsiteX103" fmla="*/ 4676887 w 4721755"/>
                <a:gd name="connsiteY103" fmla="*/ 2882538 h 3422469"/>
                <a:gd name="connsiteX104" fmla="*/ 4642053 w 4721755"/>
                <a:gd name="connsiteY104" fmla="*/ 2934789 h 3422469"/>
                <a:gd name="connsiteX105" fmla="*/ 4607218 w 4721755"/>
                <a:gd name="connsiteY105" fmla="*/ 2969623 h 3422469"/>
                <a:gd name="connsiteX106" fmla="*/ 4572384 w 4721755"/>
                <a:gd name="connsiteY106" fmla="*/ 3021875 h 3422469"/>
                <a:gd name="connsiteX107" fmla="*/ 4520133 w 4721755"/>
                <a:gd name="connsiteY107" fmla="*/ 3056709 h 3422469"/>
                <a:gd name="connsiteX108" fmla="*/ 4494007 w 4721755"/>
                <a:gd name="connsiteY108" fmla="*/ 3074126 h 3422469"/>
                <a:gd name="connsiteX109" fmla="*/ 4372087 w 4721755"/>
                <a:gd name="connsiteY109" fmla="*/ 3135086 h 3422469"/>
                <a:gd name="connsiteX110" fmla="*/ 4337253 w 4721755"/>
                <a:gd name="connsiteY110" fmla="*/ 3152503 h 3422469"/>
                <a:gd name="connsiteX111" fmla="*/ 4311127 w 4721755"/>
                <a:gd name="connsiteY111" fmla="*/ 3169920 h 3422469"/>
                <a:gd name="connsiteX112" fmla="*/ 4232750 w 4721755"/>
                <a:gd name="connsiteY112" fmla="*/ 3196046 h 3422469"/>
                <a:gd name="connsiteX113" fmla="*/ 4102121 w 4721755"/>
                <a:gd name="connsiteY113" fmla="*/ 3239589 h 3422469"/>
                <a:gd name="connsiteX114" fmla="*/ 3997618 w 4721755"/>
                <a:gd name="connsiteY114" fmla="*/ 3274423 h 3422469"/>
                <a:gd name="connsiteX115" fmla="*/ 3971493 w 4721755"/>
                <a:gd name="connsiteY115" fmla="*/ 3283132 h 3422469"/>
                <a:gd name="connsiteX116" fmla="*/ 3910533 w 4721755"/>
                <a:gd name="connsiteY116" fmla="*/ 3291840 h 3422469"/>
                <a:gd name="connsiteX117" fmla="*/ 3866990 w 4721755"/>
                <a:gd name="connsiteY117" fmla="*/ 3300549 h 3422469"/>
                <a:gd name="connsiteX118" fmla="*/ 3806030 w 4721755"/>
                <a:gd name="connsiteY118" fmla="*/ 3317966 h 3422469"/>
                <a:gd name="connsiteX119" fmla="*/ 3753778 w 4721755"/>
                <a:gd name="connsiteY119" fmla="*/ 3326675 h 3422469"/>
                <a:gd name="connsiteX120" fmla="*/ 3649276 w 4721755"/>
                <a:gd name="connsiteY120" fmla="*/ 3361509 h 3422469"/>
                <a:gd name="connsiteX121" fmla="*/ 3623150 w 4721755"/>
                <a:gd name="connsiteY121" fmla="*/ 3370218 h 3422469"/>
                <a:gd name="connsiteX122" fmla="*/ 3553481 w 4721755"/>
                <a:gd name="connsiteY122" fmla="*/ 3387635 h 3422469"/>
                <a:gd name="connsiteX123" fmla="*/ 3501230 w 4721755"/>
                <a:gd name="connsiteY123" fmla="*/ 3405052 h 3422469"/>
                <a:gd name="connsiteX124" fmla="*/ 3422853 w 4721755"/>
                <a:gd name="connsiteY124" fmla="*/ 3422469 h 3422469"/>
                <a:gd name="connsiteX125" fmla="*/ 3118053 w 4721755"/>
                <a:gd name="connsiteY125" fmla="*/ 3413760 h 3422469"/>
                <a:gd name="connsiteX126" fmla="*/ 2891630 w 4721755"/>
                <a:gd name="connsiteY126" fmla="*/ 3396343 h 3422469"/>
                <a:gd name="connsiteX127" fmla="*/ 2848087 w 4721755"/>
                <a:gd name="connsiteY127" fmla="*/ 3387635 h 3422469"/>
                <a:gd name="connsiteX128" fmla="*/ 2795836 w 4721755"/>
                <a:gd name="connsiteY128" fmla="*/ 3378926 h 3422469"/>
                <a:gd name="connsiteX129" fmla="*/ 2743584 w 4721755"/>
                <a:gd name="connsiteY129" fmla="*/ 3361509 h 3422469"/>
                <a:gd name="connsiteX130" fmla="*/ 2717458 w 4721755"/>
                <a:gd name="connsiteY130" fmla="*/ 3352800 h 3422469"/>
                <a:gd name="connsiteX131" fmla="*/ 2682624 w 4721755"/>
                <a:gd name="connsiteY131" fmla="*/ 3335383 h 3422469"/>
                <a:gd name="connsiteX132" fmla="*/ 2543287 w 4721755"/>
                <a:gd name="connsiteY132" fmla="*/ 3300549 h 3422469"/>
                <a:gd name="connsiteX133" fmla="*/ 2473618 w 4721755"/>
                <a:gd name="connsiteY133" fmla="*/ 3274423 h 3422469"/>
                <a:gd name="connsiteX134" fmla="*/ 2421367 w 4721755"/>
                <a:gd name="connsiteY134" fmla="*/ 3257006 h 3422469"/>
                <a:gd name="connsiteX135" fmla="*/ 2395241 w 4721755"/>
                <a:gd name="connsiteY135" fmla="*/ 3248298 h 3422469"/>
                <a:gd name="connsiteX136" fmla="*/ 2351698 w 4721755"/>
                <a:gd name="connsiteY136" fmla="*/ 3239589 h 3422469"/>
                <a:gd name="connsiteX137" fmla="*/ 2255904 w 4721755"/>
                <a:gd name="connsiteY137" fmla="*/ 3204755 h 3422469"/>
                <a:gd name="connsiteX138" fmla="*/ 2194944 w 4721755"/>
                <a:gd name="connsiteY138" fmla="*/ 3187338 h 3422469"/>
                <a:gd name="connsiteX139" fmla="*/ 2116567 w 4721755"/>
                <a:gd name="connsiteY139" fmla="*/ 3152503 h 3422469"/>
                <a:gd name="connsiteX140" fmla="*/ 2116567 w 4721755"/>
                <a:gd name="connsiteY140" fmla="*/ 3152503 h 3422469"/>
                <a:gd name="connsiteX141" fmla="*/ 2055607 w 4721755"/>
                <a:gd name="connsiteY141" fmla="*/ 3117669 h 3422469"/>
                <a:gd name="connsiteX142" fmla="*/ 2029481 w 4721755"/>
                <a:gd name="connsiteY142" fmla="*/ 3108960 h 3422469"/>
                <a:gd name="connsiteX143" fmla="*/ 2003356 w 4721755"/>
                <a:gd name="connsiteY143" fmla="*/ 3091543 h 3422469"/>
                <a:gd name="connsiteX144" fmla="*/ 1977230 w 4721755"/>
                <a:gd name="connsiteY144" fmla="*/ 3082835 h 3422469"/>
                <a:gd name="connsiteX145" fmla="*/ 1916270 w 4721755"/>
                <a:gd name="connsiteY145" fmla="*/ 3056709 h 3422469"/>
                <a:gd name="connsiteX146" fmla="*/ 1890144 w 4721755"/>
                <a:gd name="connsiteY146" fmla="*/ 3039292 h 3422469"/>
                <a:gd name="connsiteX147" fmla="*/ 1820476 w 4721755"/>
                <a:gd name="connsiteY147" fmla="*/ 3004458 h 3422469"/>
                <a:gd name="connsiteX148" fmla="*/ 1794350 w 4721755"/>
                <a:gd name="connsiteY148" fmla="*/ 2987040 h 3422469"/>
                <a:gd name="connsiteX149" fmla="*/ 1750807 w 4721755"/>
                <a:gd name="connsiteY149" fmla="*/ 2969623 h 3422469"/>
                <a:gd name="connsiteX150" fmla="*/ 1707264 w 4721755"/>
                <a:gd name="connsiteY150" fmla="*/ 2943498 h 3422469"/>
                <a:gd name="connsiteX151" fmla="*/ 1681138 w 4721755"/>
                <a:gd name="connsiteY151" fmla="*/ 2934789 h 3422469"/>
                <a:gd name="connsiteX152" fmla="*/ 1655013 w 4721755"/>
                <a:gd name="connsiteY152" fmla="*/ 2917372 h 3422469"/>
                <a:gd name="connsiteX153" fmla="*/ 1628887 w 4721755"/>
                <a:gd name="connsiteY153" fmla="*/ 2908663 h 3422469"/>
                <a:gd name="connsiteX154" fmla="*/ 1576636 w 4721755"/>
                <a:gd name="connsiteY154" fmla="*/ 2882538 h 3422469"/>
                <a:gd name="connsiteX155" fmla="*/ 1480841 w 4721755"/>
                <a:gd name="connsiteY155" fmla="*/ 2847703 h 3422469"/>
                <a:gd name="connsiteX156" fmla="*/ 1437298 w 4721755"/>
                <a:gd name="connsiteY156" fmla="*/ 2821578 h 3422469"/>
                <a:gd name="connsiteX157" fmla="*/ 1411173 w 4721755"/>
                <a:gd name="connsiteY157" fmla="*/ 2812869 h 3422469"/>
                <a:gd name="connsiteX158" fmla="*/ 1376338 w 4721755"/>
                <a:gd name="connsiteY158" fmla="*/ 2795452 h 3422469"/>
                <a:gd name="connsiteX159" fmla="*/ 1263127 w 4721755"/>
                <a:gd name="connsiteY159" fmla="*/ 2725783 h 3422469"/>
                <a:gd name="connsiteX160" fmla="*/ 1176041 w 4721755"/>
                <a:gd name="connsiteY160" fmla="*/ 2664823 h 3422469"/>
                <a:gd name="connsiteX161" fmla="*/ 1149916 w 4721755"/>
                <a:gd name="connsiteY161" fmla="*/ 2647406 h 3422469"/>
                <a:gd name="connsiteX162" fmla="*/ 1080247 w 4721755"/>
                <a:gd name="connsiteY162" fmla="*/ 2577738 h 3422469"/>
                <a:gd name="connsiteX163" fmla="*/ 1010578 w 4721755"/>
                <a:gd name="connsiteY163" fmla="*/ 2516778 h 3422469"/>
                <a:gd name="connsiteX164" fmla="*/ 967036 w 4721755"/>
                <a:gd name="connsiteY164" fmla="*/ 2473235 h 3422469"/>
                <a:gd name="connsiteX165" fmla="*/ 906076 w 4721755"/>
                <a:gd name="connsiteY165" fmla="*/ 2412275 h 3422469"/>
                <a:gd name="connsiteX166" fmla="*/ 871241 w 4721755"/>
                <a:gd name="connsiteY166" fmla="*/ 2377440 h 3422469"/>
                <a:gd name="connsiteX167" fmla="*/ 845116 w 4721755"/>
                <a:gd name="connsiteY167" fmla="*/ 2351315 h 3422469"/>
                <a:gd name="connsiteX168" fmla="*/ 766738 w 4721755"/>
                <a:gd name="connsiteY168" fmla="*/ 2281646 h 3422469"/>
                <a:gd name="connsiteX169" fmla="*/ 749321 w 4721755"/>
                <a:gd name="connsiteY169" fmla="*/ 2255520 h 3422469"/>
                <a:gd name="connsiteX170" fmla="*/ 688361 w 4721755"/>
                <a:gd name="connsiteY170" fmla="*/ 2194560 h 3422469"/>
                <a:gd name="connsiteX171" fmla="*/ 670944 w 4721755"/>
                <a:gd name="connsiteY171" fmla="*/ 2159726 h 3422469"/>
                <a:gd name="connsiteX172" fmla="*/ 636110 w 4721755"/>
                <a:gd name="connsiteY172" fmla="*/ 2133600 h 3422469"/>
                <a:gd name="connsiteX173" fmla="*/ 575150 w 4721755"/>
                <a:gd name="connsiteY173" fmla="*/ 2046515 h 3422469"/>
                <a:gd name="connsiteX174" fmla="*/ 540316 w 4721755"/>
                <a:gd name="connsiteY174" fmla="*/ 1985555 h 3422469"/>
                <a:gd name="connsiteX175" fmla="*/ 522898 w 4721755"/>
                <a:gd name="connsiteY175" fmla="*/ 1942012 h 3422469"/>
                <a:gd name="connsiteX176" fmla="*/ 479356 w 4721755"/>
                <a:gd name="connsiteY176" fmla="*/ 1889760 h 3422469"/>
                <a:gd name="connsiteX177" fmla="*/ 444521 w 4721755"/>
                <a:gd name="connsiteY177" fmla="*/ 1837509 h 3422469"/>
                <a:gd name="connsiteX178" fmla="*/ 392270 w 4721755"/>
                <a:gd name="connsiteY178" fmla="*/ 1776549 h 3422469"/>
                <a:gd name="connsiteX179" fmla="*/ 366144 w 4721755"/>
                <a:gd name="connsiteY179" fmla="*/ 1750423 h 3422469"/>
                <a:gd name="connsiteX180" fmla="*/ 331310 w 4721755"/>
                <a:gd name="connsiteY180" fmla="*/ 1698172 h 3422469"/>
                <a:gd name="connsiteX181" fmla="*/ 296476 w 4721755"/>
                <a:gd name="connsiteY181" fmla="*/ 1645920 h 3422469"/>
                <a:gd name="connsiteX182" fmla="*/ 279058 w 4721755"/>
                <a:gd name="connsiteY182" fmla="*/ 1619795 h 3422469"/>
                <a:gd name="connsiteX183" fmla="*/ 261641 w 4721755"/>
                <a:gd name="connsiteY183" fmla="*/ 1593669 h 3422469"/>
                <a:gd name="connsiteX184" fmla="*/ 218098 w 4721755"/>
                <a:gd name="connsiteY184" fmla="*/ 1558835 h 3422469"/>
                <a:gd name="connsiteX185" fmla="*/ 200681 w 4721755"/>
                <a:gd name="connsiteY185" fmla="*/ 1532709 h 3422469"/>
                <a:gd name="connsiteX186" fmla="*/ 165847 w 4721755"/>
                <a:gd name="connsiteY186" fmla="*/ 1506583 h 3422469"/>
                <a:gd name="connsiteX187" fmla="*/ 139721 w 4721755"/>
                <a:gd name="connsiteY187" fmla="*/ 1471749 h 3422469"/>
                <a:gd name="connsiteX188" fmla="*/ 113596 w 4721755"/>
                <a:gd name="connsiteY188" fmla="*/ 1454332 h 3422469"/>
                <a:gd name="connsiteX189" fmla="*/ 70053 w 4721755"/>
                <a:gd name="connsiteY189" fmla="*/ 1410789 h 3422469"/>
                <a:gd name="connsiteX190" fmla="*/ 43927 w 4721755"/>
                <a:gd name="connsiteY190" fmla="*/ 1358538 h 3422469"/>
                <a:gd name="connsiteX191" fmla="*/ 26510 w 4721755"/>
                <a:gd name="connsiteY191" fmla="*/ 1306286 h 3422469"/>
                <a:gd name="connsiteX192" fmla="*/ 9093 w 4721755"/>
                <a:gd name="connsiteY192" fmla="*/ 1245326 h 3422469"/>
                <a:gd name="connsiteX193" fmla="*/ 384 w 4721755"/>
                <a:gd name="connsiteY193" fmla="*/ 1193075 h 3422469"/>
                <a:gd name="connsiteX194" fmla="*/ 26510 w 4721755"/>
                <a:gd name="connsiteY194" fmla="*/ 966652 h 3422469"/>
                <a:gd name="connsiteX195" fmla="*/ 43927 w 4721755"/>
                <a:gd name="connsiteY195" fmla="*/ 940526 h 3422469"/>
                <a:gd name="connsiteX196" fmla="*/ 61344 w 4721755"/>
                <a:gd name="connsiteY196" fmla="*/ 888275 h 3422469"/>
                <a:gd name="connsiteX197" fmla="*/ 35218 w 4721755"/>
                <a:gd name="connsiteY197" fmla="*/ 879566 h 342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4721755" h="3422469">
                  <a:moveTo>
                    <a:pt x="35218" y="879566"/>
                  </a:moveTo>
                  <a:lnTo>
                    <a:pt x="35218" y="879566"/>
                  </a:lnTo>
                  <a:cubicBezTo>
                    <a:pt x="55538" y="859246"/>
                    <a:pt x="76954" y="839966"/>
                    <a:pt x="96178" y="818606"/>
                  </a:cubicBezTo>
                  <a:cubicBezTo>
                    <a:pt x="103180" y="810826"/>
                    <a:pt x="106195" y="799881"/>
                    <a:pt x="113596" y="792480"/>
                  </a:cubicBezTo>
                  <a:cubicBezTo>
                    <a:pt x="144300" y="761776"/>
                    <a:pt x="152498" y="766699"/>
                    <a:pt x="174556" y="740229"/>
                  </a:cubicBezTo>
                  <a:cubicBezTo>
                    <a:pt x="209744" y="698004"/>
                    <a:pt x="246521" y="626251"/>
                    <a:pt x="296476" y="609600"/>
                  </a:cubicBezTo>
                  <a:lnTo>
                    <a:pt x="322601" y="600892"/>
                  </a:lnTo>
                  <a:cubicBezTo>
                    <a:pt x="340018" y="586378"/>
                    <a:pt x="355989" y="569925"/>
                    <a:pt x="374853" y="557349"/>
                  </a:cubicBezTo>
                  <a:cubicBezTo>
                    <a:pt x="382491" y="552257"/>
                    <a:pt x="392768" y="552745"/>
                    <a:pt x="400978" y="548640"/>
                  </a:cubicBezTo>
                  <a:cubicBezTo>
                    <a:pt x="433820" y="532219"/>
                    <a:pt x="492023" y="490415"/>
                    <a:pt x="514190" y="470263"/>
                  </a:cubicBezTo>
                  <a:cubicBezTo>
                    <a:pt x="524930" y="460500"/>
                    <a:pt x="530053" y="445692"/>
                    <a:pt x="540316" y="435429"/>
                  </a:cubicBezTo>
                  <a:cubicBezTo>
                    <a:pt x="550579" y="425166"/>
                    <a:pt x="564410" y="419066"/>
                    <a:pt x="575150" y="409303"/>
                  </a:cubicBezTo>
                  <a:cubicBezTo>
                    <a:pt x="596413" y="389972"/>
                    <a:pt x="611468" y="363128"/>
                    <a:pt x="636110" y="348343"/>
                  </a:cubicBezTo>
                  <a:cubicBezTo>
                    <a:pt x="650624" y="339635"/>
                    <a:pt x="665373" y="331305"/>
                    <a:pt x="679653" y="322218"/>
                  </a:cubicBezTo>
                  <a:cubicBezTo>
                    <a:pt x="704977" y="306103"/>
                    <a:pt x="747115" y="275424"/>
                    <a:pt x="775447" y="261258"/>
                  </a:cubicBezTo>
                  <a:cubicBezTo>
                    <a:pt x="783658" y="257153"/>
                    <a:pt x="792864" y="255452"/>
                    <a:pt x="801573" y="252549"/>
                  </a:cubicBezTo>
                  <a:cubicBezTo>
                    <a:pt x="868031" y="202705"/>
                    <a:pt x="801837" y="248063"/>
                    <a:pt x="897367" y="200298"/>
                  </a:cubicBezTo>
                  <a:cubicBezTo>
                    <a:pt x="912507" y="192728"/>
                    <a:pt x="925771" y="181742"/>
                    <a:pt x="940910" y="174172"/>
                  </a:cubicBezTo>
                  <a:cubicBezTo>
                    <a:pt x="949121" y="170067"/>
                    <a:pt x="958825" y="169568"/>
                    <a:pt x="967036" y="165463"/>
                  </a:cubicBezTo>
                  <a:cubicBezTo>
                    <a:pt x="976397" y="160782"/>
                    <a:pt x="983443" y="151933"/>
                    <a:pt x="993161" y="148046"/>
                  </a:cubicBezTo>
                  <a:cubicBezTo>
                    <a:pt x="1027253" y="134409"/>
                    <a:pt x="1062830" y="124823"/>
                    <a:pt x="1097664" y="113212"/>
                  </a:cubicBezTo>
                  <a:cubicBezTo>
                    <a:pt x="1122570" y="104910"/>
                    <a:pt x="1131278" y="101264"/>
                    <a:pt x="1158624" y="95795"/>
                  </a:cubicBezTo>
                  <a:cubicBezTo>
                    <a:pt x="1190449" y="89430"/>
                    <a:pt x="1222593" y="84743"/>
                    <a:pt x="1254418" y="78378"/>
                  </a:cubicBezTo>
                  <a:cubicBezTo>
                    <a:pt x="1266155" y="76031"/>
                    <a:pt x="1277516" y="72016"/>
                    <a:pt x="1289253" y="69669"/>
                  </a:cubicBezTo>
                  <a:cubicBezTo>
                    <a:pt x="1306567" y="66206"/>
                    <a:pt x="1324267" y="64790"/>
                    <a:pt x="1341504" y="60960"/>
                  </a:cubicBezTo>
                  <a:cubicBezTo>
                    <a:pt x="1350465" y="58969"/>
                    <a:pt x="1358774" y="54667"/>
                    <a:pt x="1367630" y="52252"/>
                  </a:cubicBezTo>
                  <a:cubicBezTo>
                    <a:pt x="1390724" y="45954"/>
                    <a:pt x="1413725" y="38995"/>
                    <a:pt x="1437298" y="34835"/>
                  </a:cubicBezTo>
                  <a:cubicBezTo>
                    <a:pt x="1463185" y="30267"/>
                    <a:pt x="1489550" y="29029"/>
                    <a:pt x="1515676" y="26126"/>
                  </a:cubicBezTo>
                  <a:cubicBezTo>
                    <a:pt x="1608049" y="3033"/>
                    <a:pt x="1561591" y="11678"/>
                    <a:pt x="1655013" y="0"/>
                  </a:cubicBezTo>
                  <a:lnTo>
                    <a:pt x="1968521" y="8709"/>
                  </a:lnTo>
                  <a:cubicBezTo>
                    <a:pt x="1989025" y="9663"/>
                    <a:pt x="2009080" y="15151"/>
                    <a:pt x="2029481" y="17418"/>
                  </a:cubicBezTo>
                  <a:cubicBezTo>
                    <a:pt x="2061348" y="20959"/>
                    <a:pt x="2093432" y="22380"/>
                    <a:pt x="2125276" y="26126"/>
                  </a:cubicBezTo>
                  <a:cubicBezTo>
                    <a:pt x="2142812" y="28189"/>
                    <a:pt x="2160006" y="32645"/>
                    <a:pt x="2177527" y="34835"/>
                  </a:cubicBezTo>
                  <a:cubicBezTo>
                    <a:pt x="2206475" y="38453"/>
                    <a:pt x="2235584" y="40640"/>
                    <a:pt x="2264613" y="43543"/>
                  </a:cubicBezTo>
                  <a:lnTo>
                    <a:pt x="2342990" y="69669"/>
                  </a:lnTo>
                  <a:cubicBezTo>
                    <a:pt x="2351699" y="72572"/>
                    <a:pt x="2360593" y="74969"/>
                    <a:pt x="2369116" y="78378"/>
                  </a:cubicBezTo>
                  <a:cubicBezTo>
                    <a:pt x="2421181" y="99204"/>
                    <a:pt x="2397828" y="90852"/>
                    <a:pt x="2438784" y="104503"/>
                  </a:cubicBezTo>
                  <a:cubicBezTo>
                    <a:pt x="2456201" y="121920"/>
                    <a:pt x="2483247" y="133387"/>
                    <a:pt x="2491036" y="156755"/>
                  </a:cubicBezTo>
                  <a:cubicBezTo>
                    <a:pt x="2493939" y="165463"/>
                    <a:pt x="2495021" y="175009"/>
                    <a:pt x="2499744" y="182880"/>
                  </a:cubicBezTo>
                  <a:cubicBezTo>
                    <a:pt x="2503968" y="189921"/>
                    <a:pt x="2512032" y="193887"/>
                    <a:pt x="2517161" y="200298"/>
                  </a:cubicBezTo>
                  <a:cubicBezTo>
                    <a:pt x="2523699" y="208471"/>
                    <a:pt x="2528040" y="218250"/>
                    <a:pt x="2534578" y="226423"/>
                  </a:cubicBezTo>
                  <a:cubicBezTo>
                    <a:pt x="2539707" y="232834"/>
                    <a:pt x="2546867" y="237429"/>
                    <a:pt x="2551996" y="243840"/>
                  </a:cubicBezTo>
                  <a:cubicBezTo>
                    <a:pt x="2558534" y="252013"/>
                    <a:pt x="2562012" y="262565"/>
                    <a:pt x="2569413" y="269966"/>
                  </a:cubicBezTo>
                  <a:cubicBezTo>
                    <a:pt x="2637918" y="338472"/>
                    <a:pt x="2550326" y="227903"/>
                    <a:pt x="2621664" y="313509"/>
                  </a:cubicBezTo>
                  <a:cubicBezTo>
                    <a:pt x="2628364" y="321550"/>
                    <a:pt x="2632801" y="331262"/>
                    <a:pt x="2639081" y="339635"/>
                  </a:cubicBezTo>
                  <a:cubicBezTo>
                    <a:pt x="2650234" y="354505"/>
                    <a:pt x="2662304" y="368664"/>
                    <a:pt x="2673916" y="383178"/>
                  </a:cubicBezTo>
                  <a:cubicBezTo>
                    <a:pt x="2676819" y="391886"/>
                    <a:pt x="2678166" y="401279"/>
                    <a:pt x="2682624" y="409303"/>
                  </a:cubicBezTo>
                  <a:cubicBezTo>
                    <a:pt x="2707243" y="453618"/>
                    <a:pt x="2708449" y="452546"/>
                    <a:pt x="2734876" y="478972"/>
                  </a:cubicBezTo>
                  <a:cubicBezTo>
                    <a:pt x="2756762" y="544634"/>
                    <a:pt x="2727241" y="463704"/>
                    <a:pt x="2761001" y="531223"/>
                  </a:cubicBezTo>
                  <a:cubicBezTo>
                    <a:pt x="2765106" y="539434"/>
                    <a:pt x="2765252" y="549324"/>
                    <a:pt x="2769710" y="557349"/>
                  </a:cubicBezTo>
                  <a:cubicBezTo>
                    <a:pt x="2824944" y="656770"/>
                    <a:pt x="2783527" y="578975"/>
                    <a:pt x="2821961" y="627018"/>
                  </a:cubicBezTo>
                  <a:cubicBezTo>
                    <a:pt x="2865894" y="681935"/>
                    <a:pt x="2814748" y="628515"/>
                    <a:pt x="2856796" y="670560"/>
                  </a:cubicBezTo>
                  <a:cubicBezTo>
                    <a:pt x="2878682" y="736222"/>
                    <a:pt x="2849161" y="655292"/>
                    <a:pt x="2882921" y="722812"/>
                  </a:cubicBezTo>
                  <a:cubicBezTo>
                    <a:pt x="2887026" y="731023"/>
                    <a:pt x="2887172" y="740913"/>
                    <a:pt x="2891630" y="748938"/>
                  </a:cubicBezTo>
                  <a:cubicBezTo>
                    <a:pt x="2901796" y="767236"/>
                    <a:pt x="2914853" y="783772"/>
                    <a:pt x="2926464" y="801189"/>
                  </a:cubicBezTo>
                  <a:cubicBezTo>
                    <a:pt x="2932270" y="809898"/>
                    <a:pt x="2935172" y="821509"/>
                    <a:pt x="2943881" y="827315"/>
                  </a:cubicBezTo>
                  <a:lnTo>
                    <a:pt x="2970007" y="844732"/>
                  </a:lnTo>
                  <a:cubicBezTo>
                    <a:pt x="2993804" y="916120"/>
                    <a:pt x="2952641" y="805618"/>
                    <a:pt x="3030967" y="923109"/>
                  </a:cubicBezTo>
                  <a:cubicBezTo>
                    <a:pt x="3051909" y="954523"/>
                    <a:pt x="3064841" y="977623"/>
                    <a:pt x="3100636" y="1001486"/>
                  </a:cubicBezTo>
                  <a:cubicBezTo>
                    <a:pt x="3109344" y="1007292"/>
                    <a:pt x="3118721" y="1012203"/>
                    <a:pt x="3126761" y="1018903"/>
                  </a:cubicBezTo>
                  <a:cubicBezTo>
                    <a:pt x="3136222" y="1026788"/>
                    <a:pt x="3143165" y="1037468"/>
                    <a:pt x="3152887" y="1045029"/>
                  </a:cubicBezTo>
                  <a:cubicBezTo>
                    <a:pt x="3169410" y="1057880"/>
                    <a:pt x="3187721" y="1068252"/>
                    <a:pt x="3205138" y="1079863"/>
                  </a:cubicBezTo>
                  <a:cubicBezTo>
                    <a:pt x="3213847" y="1085669"/>
                    <a:pt x="3221903" y="1092599"/>
                    <a:pt x="3231264" y="1097280"/>
                  </a:cubicBezTo>
                  <a:cubicBezTo>
                    <a:pt x="3242875" y="1103086"/>
                    <a:pt x="3254827" y="1108257"/>
                    <a:pt x="3266098" y="1114698"/>
                  </a:cubicBezTo>
                  <a:cubicBezTo>
                    <a:pt x="3313362" y="1141707"/>
                    <a:pt x="3270454" y="1124859"/>
                    <a:pt x="3318350" y="1140823"/>
                  </a:cubicBezTo>
                  <a:cubicBezTo>
                    <a:pt x="3378239" y="1180750"/>
                    <a:pt x="3350742" y="1169039"/>
                    <a:pt x="3396727" y="1184366"/>
                  </a:cubicBezTo>
                  <a:cubicBezTo>
                    <a:pt x="3502438" y="1254839"/>
                    <a:pt x="3349823" y="1156407"/>
                    <a:pt x="3448978" y="1210492"/>
                  </a:cubicBezTo>
                  <a:cubicBezTo>
                    <a:pt x="3473020" y="1223606"/>
                    <a:pt x="3492667" y="1245375"/>
                    <a:pt x="3518647" y="1254035"/>
                  </a:cubicBezTo>
                  <a:lnTo>
                    <a:pt x="3570898" y="1271452"/>
                  </a:lnTo>
                  <a:cubicBezTo>
                    <a:pt x="3585412" y="1283063"/>
                    <a:pt x="3598679" y="1296435"/>
                    <a:pt x="3614441" y="1306286"/>
                  </a:cubicBezTo>
                  <a:cubicBezTo>
                    <a:pt x="3622225" y="1311151"/>
                    <a:pt x="3632178" y="1311267"/>
                    <a:pt x="3640567" y="1314995"/>
                  </a:cubicBezTo>
                  <a:cubicBezTo>
                    <a:pt x="3658361" y="1322904"/>
                    <a:pt x="3675024" y="1333211"/>
                    <a:pt x="3692818" y="1341120"/>
                  </a:cubicBezTo>
                  <a:cubicBezTo>
                    <a:pt x="3701207" y="1344848"/>
                    <a:pt x="3710506" y="1346213"/>
                    <a:pt x="3718944" y="1349829"/>
                  </a:cubicBezTo>
                  <a:cubicBezTo>
                    <a:pt x="3730876" y="1354943"/>
                    <a:pt x="3741661" y="1362586"/>
                    <a:pt x="3753778" y="1367246"/>
                  </a:cubicBezTo>
                  <a:cubicBezTo>
                    <a:pt x="3779482" y="1377132"/>
                    <a:pt x="3806030" y="1384663"/>
                    <a:pt x="3832156" y="1393372"/>
                  </a:cubicBezTo>
                  <a:cubicBezTo>
                    <a:pt x="3840864" y="1396275"/>
                    <a:pt x="3850071" y="1397975"/>
                    <a:pt x="3858281" y="1402080"/>
                  </a:cubicBezTo>
                  <a:cubicBezTo>
                    <a:pt x="3869893" y="1407886"/>
                    <a:pt x="3882060" y="1412694"/>
                    <a:pt x="3893116" y="1419498"/>
                  </a:cubicBezTo>
                  <a:cubicBezTo>
                    <a:pt x="3919857" y="1435954"/>
                    <a:pt x="3943409" y="1457707"/>
                    <a:pt x="3971493" y="1471749"/>
                  </a:cubicBezTo>
                  <a:cubicBezTo>
                    <a:pt x="3994716" y="1483360"/>
                    <a:pt x="4020887" y="1490363"/>
                    <a:pt x="4041161" y="1506583"/>
                  </a:cubicBezTo>
                  <a:cubicBezTo>
                    <a:pt x="4075292" y="1533888"/>
                    <a:pt x="4079140" y="1539029"/>
                    <a:pt x="4110830" y="1558835"/>
                  </a:cubicBezTo>
                  <a:cubicBezTo>
                    <a:pt x="4125184" y="1567806"/>
                    <a:pt x="4140599" y="1575122"/>
                    <a:pt x="4154373" y="1584960"/>
                  </a:cubicBezTo>
                  <a:cubicBezTo>
                    <a:pt x="4161054" y="1589732"/>
                    <a:pt x="4165221" y="1597452"/>
                    <a:pt x="4171790" y="1602378"/>
                  </a:cubicBezTo>
                  <a:cubicBezTo>
                    <a:pt x="4188536" y="1614938"/>
                    <a:pt x="4209239" y="1622410"/>
                    <a:pt x="4224041" y="1637212"/>
                  </a:cubicBezTo>
                  <a:cubicBezTo>
                    <a:pt x="4257819" y="1670990"/>
                    <a:pt x="4256131" y="1670879"/>
                    <a:pt x="4302418" y="1706880"/>
                  </a:cubicBezTo>
                  <a:cubicBezTo>
                    <a:pt x="4310680" y="1713306"/>
                    <a:pt x="4319182" y="1719617"/>
                    <a:pt x="4328544" y="1724298"/>
                  </a:cubicBezTo>
                  <a:cubicBezTo>
                    <a:pt x="4336755" y="1728403"/>
                    <a:pt x="4345961" y="1730103"/>
                    <a:pt x="4354670" y="1733006"/>
                  </a:cubicBezTo>
                  <a:cubicBezTo>
                    <a:pt x="4369155" y="1776466"/>
                    <a:pt x="4355472" y="1743052"/>
                    <a:pt x="4380796" y="1785258"/>
                  </a:cubicBezTo>
                  <a:cubicBezTo>
                    <a:pt x="4401545" y="1819838"/>
                    <a:pt x="4413241" y="1861243"/>
                    <a:pt x="4441756" y="1889760"/>
                  </a:cubicBezTo>
                  <a:cubicBezTo>
                    <a:pt x="4472798" y="1920804"/>
                    <a:pt x="4448471" y="1892804"/>
                    <a:pt x="4476590" y="1942012"/>
                  </a:cubicBezTo>
                  <a:cubicBezTo>
                    <a:pt x="4481783" y="1951099"/>
                    <a:pt x="4489326" y="1958777"/>
                    <a:pt x="4494007" y="1968138"/>
                  </a:cubicBezTo>
                  <a:cubicBezTo>
                    <a:pt x="4500998" y="1982120"/>
                    <a:pt x="4504433" y="1997698"/>
                    <a:pt x="4511424" y="2011680"/>
                  </a:cubicBezTo>
                  <a:cubicBezTo>
                    <a:pt x="4551304" y="2091440"/>
                    <a:pt x="4502464" y="1958802"/>
                    <a:pt x="4554967" y="2090058"/>
                  </a:cubicBezTo>
                  <a:cubicBezTo>
                    <a:pt x="4559412" y="2101171"/>
                    <a:pt x="4558815" y="2113955"/>
                    <a:pt x="4563676" y="2124892"/>
                  </a:cubicBezTo>
                  <a:cubicBezTo>
                    <a:pt x="4570550" y="2140360"/>
                    <a:pt x="4582231" y="2153296"/>
                    <a:pt x="4589801" y="2168435"/>
                  </a:cubicBezTo>
                  <a:cubicBezTo>
                    <a:pt x="4596792" y="2182417"/>
                    <a:pt x="4600869" y="2197693"/>
                    <a:pt x="4607218" y="2211978"/>
                  </a:cubicBezTo>
                  <a:cubicBezTo>
                    <a:pt x="4612491" y="2223841"/>
                    <a:pt x="4618830" y="2235201"/>
                    <a:pt x="4624636" y="2246812"/>
                  </a:cubicBezTo>
                  <a:cubicBezTo>
                    <a:pt x="4627539" y="2258423"/>
                    <a:pt x="4629905" y="2270182"/>
                    <a:pt x="4633344" y="2281646"/>
                  </a:cubicBezTo>
                  <a:cubicBezTo>
                    <a:pt x="4642256" y="2311353"/>
                    <a:pt x="4655393" y="2348674"/>
                    <a:pt x="4668178" y="2377440"/>
                  </a:cubicBezTo>
                  <a:cubicBezTo>
                    <a:pt x="4673451" y="2389303"/>
                    <a:pt x="4680774" y="2400221"/>
                    <a:pt x="4685596" y="2412275"/>
                  </a:cubicBezTo>
                  <a:cubicBezTo>
                    <a:pt x="4692415" y="2429321"/>
                    <a:pt x="4697207" y="2447109"/>
                    <a:pt x="4703013" y="2464526"/>
                  </a:cubicBezTo>
                  <a:lnTo>
                    <a:pt x="4711721" y="2490652"/>
                  </a:lnTo>
                  <a:cubicBezTo>
                    <a:pt x="4724736" y="2633811"/>
                    <a:pt x="4725459" y="2594409"/>
                    <a:pt x="4711721" y="2786743"/>
                  </a:cubicBezTo>
                  <a:cubicBezTo>
                    <a:pt x="4711492" y="2789954"/>
                    <a:pt x="4697849" y="2858029"/>
                    <a:pt x="4694304" y="2865120"/>
                  </a:cubicBezTo>
                  <a:cubicBezTo>
                    <a:pt x="4690632" y="2872464"/>
                    <a:pt x="4681813" y="2875969"/>
                    <a:pt x="4676887" y="2882538"/>
                  </a:cubicBezTo>
                  <a:cubicBezTo>
                    <a:pt x="4664328" y="2899284"/>
                    <a:pt x="4656855" y="2919988"/>
                    <a:pt x="4642053" y="2934789"/>
                  </a:cubicBezTo>
                  <a:cubicBezTo>
                    <a:pt x="4630441" y="2946400"/>
                    <a:pt x="4617476" y="2956800"/>
                    <a:pt x="4607218" y="2969623"/>
                  </a:cubicBezTo>
                  <a:cubicBezTo>
                    <a:pt x="4594141" y="2985969"/>
                    <a:pt x="4589801" y="3010264"/>
                    <a:pt x="4572384" y="3021875"/>
                  </a:cubicBezTo>
                  <a:lnTo>
                    <a:pt x="4520133" y="3056709"/>
                  </a:lnTo>
                  <a:cubicBezTo>
                    <a:pt x="4511424" y="3062515"/>
                    <a:pt x="4503368" y="3069445"/>
                    <a:pt x="4494007" y="3074126"/>
                  </a:cubicBezTo>
                  <a:lnTo>
                    <a:pt x="4372087" y="3135086"/>
                  </a:lnTo>
                  <a:cubicBezTo>
                    <a:pt x="4360476" y="3140892"/>
                    <a:pt x="4348055" y="3145302"/>
                    <a:pt x="4337253" y="3152503"/>
                  </a:cubicBezTo>
                  <a:cubicBezTo>
                    <a:pt x="4328544" y="3158309"/>
                    <a:pt x="4320488" y="3165239"/>
                    <a:pt x="4311127" y="3169920"/>
                  </a:cubicBezTo>
                  <a:cubicBezTo>
                    <a:pt x="4245744" y="3202612"/>
                    <a:pt x="4290963" y="3175256"/>
                    <a:pt x="4232750" y="3196046"/>
                  </a:cubicBezTo>
                  <a:cubicBezTo>
                    <a:pt x="4104418" y="3241878"/>
                    <a:pt x="4189343" y="3222144"/>
                    <a:pt x="4102121" y="3239589"/>
                  </a:cubicBezTo>
                  <a:cubicBezTo>
                    <a:pt x="4023559" y="3278870"/>
                    <a:pt x="4121034" y="3233281"/>
                    <a:pt x="3997618" y="3274423"/>
                  </a:cubicBezTo>
                  <a:cubicBezTo>
                    <a:pt x="3988910" y="3277326"/>
                    <a:pt x="3980494" y="3281332"/>
                    <a:pt x="3971493" y="3283132"/>
                  </a:cubicBezTo>
                  <a:cubicBezTo>
                    <a:pt x="3951365" y="3287158"/>
                    <a:pt x="3930780" y="3288466"/>
                    <a:pt x="3910533" y="3291840"/>
                  </a:cubicBezTo>
                  <a:cubicBezTo>
                    <a:pt x="3895933" y="3294273"/>
                    <a:pt x="3881350" y="3296959"/>
                    <a:pt x="3866990" y="3300549"/>
                  </a:cubicBezTo>
                  <a:cubicBezTo>
                    <a:pt x="3800588" y="3317150"/>
                    <a:pt x="3887478" y="3301677"/>
                    <a:pt x="3806030" y="3317966"/>
                  </a:cubicBezTo>
                  <a:cubicBezTo>
                    <a:pt x="3788715" y="3321429"/>
                    <a:pt x="3770791" y="3321949"/>
                    <a:pt x="3753778" y="3326675"/>
                  </a:cubicBezTo>
                  <a:cubicBezTo>
                    <a:pt x="3718399" y="3336502"/>
                    <a:pt x="3684110" y="3349898"/>
                    <a:pt x="3649276" y="3361509"/>
                  </a:cubicBezTo>
                  <a:cubicBezTo>
                    <a:pt x="3640567" y="3364412"/>
                    <a:pt x="3632056" y="3367992"/>
                    <a:pt x="3623150" y="3370218"/>
                  </a:cubicBezTo>
                  <a:cubicBezTo>
                    <a:pt x="3599927" y="3376024"/>
                    <a:pt x="3576190" y="3380065"/>
                    <a:pt x="3553481" y="3387635"/>
                  </a:cubicBezTo>
                  <a:cubicBezTo>
                    <a:pt x="3536064" y="3393441"/>
                    <a:pt x="3519041" y="3400599"/>
                    <a:pt x="3501230" y="3405052"/>
                  </a:cubicBezTo>
                  <a:cubicBezTo>
                    <a:pt x="3452036" y="3417350"/>
                    <a:pt x="3478132" y="3411413"/>
                    <a:pt x="3422853" y="3422469"/>
                  </a:cubicBezTo>
                  <a:cubicBezTo>
                    <a:pt x="3321253" y="3419566"/>
                    <a:pt x="3219572" y="3418753"/>
                    <a:pt x="3118053" y="3413760"/>
                  </a:cubicBezTo>
                  <a:cubicBezTo>
                    <a:pt x="3042447" y="3410042"/>
                    <a:pt x="2891630" y="3396343"/>
                    <a:pt x="2891630" y="3396343"/>
                  </a:cubicBezTo>
                  <a:lnTo>
                    <a:pt x="2848087" y="3387635"/>
                  </a:lnTo>
                  <a:cubicBezTo>
                    <a:pt x="2830715" y="3384476"/>
                    <a:pt x="2812966" y="3383209"/>
                    <a:pt x="2795836" y="3378926"/>
                  </a:cubicBezTo>
                  <a:cubicBezTo>
                    <a:pt x="2778025" y="3374473"/>
                    <a:pt x="2761001" y="3367315"/>
                    <a:pt x="2743584" y="3361509"/>
                  </a:cubicBezTo>
                  <a:cubicBezTo>
                    <a:pt x="2734875" y="3358606"/>
                    <a:pt x="2725669" y="3356905"/>
                    <a:pt x="2717458" y="3352800"/>
                  </a:cubicBezTo>
                  <a:cubicBezTo>
                    <a:pt x="2705847" y="3346994"/>
                    <a:pt x="2694940" y="3339488"/>
                    <a:pt x="2682624" y="3335383"/>
                  </a:cubicBezTo>
                  <a:cubicBezTo>
                    <a:pt x="2622590" y="3315372"/>
                    <a:pt x="2596906" y="3311273"/>
                    <a:pt x="2543287" y="3300549"/>
                  </a:cubicBezTo>
                  <a:cubicBezTo>
                    <a:pt x="2484888" y="3271349"/>
                    <a:pt x="2532904" y="3292209"/>
                    <a:pt x="2473618" y="3274423"/>
                  </a:cubicBezTo>
                  <a:cubicBezTo>
                    <a:pt x="2456033" y="3269148"/>
                    <a:pt x="2438784" y="3262812"/>
                    <a:pt x="2421367" y="3257006"/>
                  </a:cubicBezTo>
                  <a:cubicBezTo>
                    <a:pt x="2412658" y="3254103"/>
                    <a:pt x="2404242" y="3250098"/>
                    <a:pt x="2395241" y="3248298"/>
                  </a:cubicBezTo>
                  <a:cubicBezTo>
                    <a:pt x="2380727" y="3245395"/>
                    <a:pt x="2365978" y="3243484"/>
                    <a:pt x="2351698" y="3239589"/>
                  </a:cubicBezTo>
                  <a:cubicBezTo>
                    <a:pt x="2306977" y="3227392"/>
                    <a:pt x="2297454" y="3220336"/>
                    <a:pt x="2255904" y="3204755"/>
                  </a:cubicBezTo>
                  <a:cubicBezTo>
                    <a:pt x="2230912" y="3195383"/>
                    <a:pt x="2222401" y="3194202"/>
                    <a:pt x="2194944" y="3187338"/>
                  </a:cubicBezTo>
                  <a:cubicBezTo>
                    <a:pt x="2153542" y="3159736"/>
                    <a:pt x="2178748" y="3173230"/>
                    <a:pt x="2116567" y="3152503"/>
                  </a:cubicBezTo>
                  <a:lnTo>
                    <a:pt x="2116567" y="3152503"/>
                  </a:lnTo>
                  <a:cubicBezTo>
                    <a:pt x="2096247" y="3140892"/>
                    <a:pt x="2076540" y="3128135"/>
                    <a:pt x="2055607" y="3117669"/>
                  </a:cubicBezTo>
                  <a:cubicBezTo>
                    <a:pt x="2047396" y="3113564"/>
                    <a:pt x="2037692" y="3113065"/>
                    <a:pt x="2029481" y="3108960"/>
                  </a:cubicBezTo>
                  <a:cubicBezTo>
                    <a:pt x="2020120" y="3104279"/>
                    <a:pt x="2012717" y="3096224"/>
                    <a:pt x="2003356" y="3091543"/>
                  </a:cubicBezTo>
                  <a:cubicBezTo>
                    <a:pt x="1995145" y="3087438"/>
                    <a:pt x="1985753" y="3086244"/>
                    <a:pt x="1977230" y="3082835"/>
                  </a:cubicBezTo>
                  <a:cubicBezTo>
                    <a:pt x="1956704" y="3074625"/>
                    <a:pt x="1936044" y="3066596"/>
                    <a:pt x="1916270" y="3056709"/>
                  </a:cubicBezTo>
                  <a:cubicBezTo>
                    <a:pt x="1906909" y="3052028"/>
                    <a:pt x="1899332" y="3044304"/>
                    <a:pt x="1890144" y="3039292"/>
                  </a:cubicBezTo>
                  <a:cubicBezTo>
                    <a:pt x="1867351" y="3026859"/>
                    <a:pt x="1842079" y="3018860"/>
                    <a:pt x="1820476" y="3004458"/>
                  </a:cubicBezTo>
                  <a:cubicBezTo>
                    <a:pt x="1811767" y="2998652"/>
                    <a:pt x="1803712" y="2991721"/>
                    <a:pt x="1794350" y="2987040"/>
                  </a:cubicBezTo>
                  <a:cubicBezTo>
                    <a:pt x="1780368" y="2980049"/>
                    <a:pt x="1764789" y="2976614"/>
                    <a:pt x="1750807" y="2969623"/>
                  </a:cubicBezTo>
                  <a:cubicBezTo>
                    <a:pt x="1735668" y="2962053"/>
                    <a:pt x="1722403" y="2951068"/>
                    <a:pt x="1707264" y="2943498"/>
                  </a:cubicBezTo>
                  <a:cubicBezTo>
                    <a:pt x="1699053" y="2939393"/>
                    <a:pt x="1689349" y="2938894"/>
                    <a:pt x="1681138" y="2934789"/>
                  </a:cubicBezTo>
                  <a:cubicBezTo>
                    <a:pt x="1671777" y="2930108"/>
                    <a:pt x="1664374" y="2922053"/>
                    <a:pt x="1655013" y="2917372"/>
                  </a:cubicBezTo>
                  <a:cubicBezTo>
                    <a:pt x="1646802" y="2913267"/>
                    <a:pt x="1637276" y="2912391"/>
                    <a:pt x="1628887" y="2908663"/>
                  </a:cubicBezTo>
                  <a:cubicBezTo>
                    <a:pt x="1611093" y="2900754"/>
                    <a:pt x="1594611" y="2890028"/>
                    <a:pt x="1576636" y="2882538"/>
                  </a:cubicBezTo>
                  <a:cubicBezTo>
                    <a:pt x="1527870" y="2862219"/>
                    <a:pt x="1525835" y="2870200"/>
                    <a:pt x="1480841" y="2847703"/>
                  </a:cubicBezTo>
                  <a:cubicBezTo>
                    <a:pt x="1465702" y="2840133"/>
                    <a:pt x="1452437" y="2829148"/>
                    <a:pt x="1437298" y="2821578"/>
                  </a:cubicBezTo>
                  <a:cubicBezTo>
                    <a:pt x="1429088" y="2817473"/>
                    <a:pt x="1419610" y="2816485"/>
                    <a:pt x="1411173" y="2812869"/>
                  </a:cubicBezTo>
                  <a:cubicBezTo>
                    <a:pt x="1399241" y="2807755"/>
                    <a:pt x="1387610" y="2801893"/>
                    <a:pt x="1376338" y="2795452"/>
                  </a:cubicBezTo>
                  <a:cubicBezTo>
                    <a:pt x="1358039" y="2784995"/>
                    <a:pt x="1293379" y="2747391"/>
                    <a:pt x="1263127" y="2725783"/>
                  </a:cubicBezTo>
                  <a:cubicBezTo>
                    <a:pt x="1172841" y="2661294"/>
                    <a:pt x="1296193" y="2744925"/>
                    <a:pt x="1176041" y="2664823"/>
                  </a:cubicBezTo>
                  <a:lnTo>
                    <a:pt x="1149916" y="2647406"/>
                  </a:lnTo>
                  <a:cubicBezTo>
                    <a:pt x="1116353" y="2597063"/>
                    <a:pt x="1148270" y="2639576"/>
                    <a:pt x="1080247" y="2577738"/>
                  </a:cubicBezTo>
                  <a:cubicBezTo>
                    <a:pt x="1010199" y="2514058"/>
                    <a:pt x="1063524" y="2552075"/>
                    <a:pt x="1010578" y="2516778"/>
                  </a:cubicBezTo>
                  <a:cubicBezTo>
                    <a:pt x="973810" y="2461624"/>
                    <a:pt x="1015415" y="2516776"/>
                    <a:pt x="967036" y="2473235"/>
                  </a:cubicBezTo>
                  <a:cubicBezTo>
                    <a:pt x="945676" y="2454011"/>
                    <a:pt x="926396" y="2432595"/>
                    <a:pt x="906076" y="2412275"/>
                  </a:cubicBezTo>
                  <a:lnTo>
                    <a:pt x="871241" y="2377440"/>
                  </a:lnTo>
                  <a:cubicBezTo>
                    <a:pt x="862533" y="2368732"/>
                    <a:pt x="854733" y="2359008"/>
                    <a:pt x="845116" y="2351315"/>
                  </a:cubicBezTo>
                  <a:cubicBezTo>
                    <a:pt x="813440" y="2325974"/>
                    <a:pt x="792904" y="2312173"/>
                    <a:pt x="766738" y="2281646"/>
                  </a:cubicBezTo>
                  <a:cubicBezTo>
                    <a:pt x="759926" y="2273699"/>
                    <a:pt x="756323" y="2263300"/>
                    <a:pt x="749321" y="2255520"/>
                  </a:cubicBezTo>
                  <a:cubicBezTo>
                    <a:pt x="730097" y="2234160"/>
                    <a:pt x="701212" y="2220263"/>
                    <a:pt x="688361" y="2194560"/>
                  </a:cubicBezTo>
                  <a:cubicBezTo>
                    <a:pt x="682555" y="2182949"/>
                    <a:pt x="679392" y="2169583"/>
                    <a:pt x="670944" y="2159726"/>
                  </a:cubicBezTo>
                  <a:cubicBezTo>
                    <a:pt x="661498" y="2148706"/>
                    <a:pt x="646373" y="2143863"/>
                    <a:pt x="636110" y="2133600"/>
                  </a:cubicBezTo>
                  <a:cubicBezTo>
                    <a:pt x="626173" y="2123663"/>
                    <a:pt x="576573" y="2050785"/>
                    <a:pt x="575150" y="2046515"/>
                  </a:cubicBezTo>
                  <a:cubicBezTo>
                    <a:pt x="554071" y="1983279"/>
                    <a:pt x="584251" y="2064637"/>
                    <a:pt x="540316" y="1985555"/>
                  </a:cubicBezTo>
                  <a:cubicBezTo>
                    <a:pt x="532724" y="1971890"/>
                    <a:pt x="530490" y="1955677"/>
                    <a:pt x="522898" y="1942012"/>
                  </a:cubicBezTo>
                  <a:cubicBezTo>
                    <a:pt x="487953" y="1879111"/>
                    <a:pt x="509239" y="1929603"/>
                    <a:pt x="479356" y="1889760"/>
                  </a:cubicBezTo>
                  <a:cubicBezTo>
                    <a:pt x="466796" y="1873014"/>
                    <a:pt x="459323" y="1852311"/>
                    <a:pt x="444521" y="1837509"/>
                  </a:cubicBezTo>
                  <a:cubicBezTo>
                    <a:pt x="339861" y="1732849"/>
                    <a:pt x="458585" y="1856127"/>
                    <a:pt x="392270" y="1776549"/>
                  </a:cubicBezTo>
                  <a:cubicBezTo>
                    <a:pt x="384386" y="1767088"/>
                    <a:pt x="373705" y="1760145"/>
                    <a:pt x="366144" y="1750423"/>
                  </a:cubicBezTo>
                  <a:cubicBezTo>
                    <a:pt x="353293" y="1733900"/>
                    <a:pt x="342921" y="1715589"/>
                    <a:pt x="331310" y="1698172"/>
                  </a:cubicBezTo>
                  <a:lnTo>
                    <a:pt x="296476" y="1645920"/>
                  </a:lnTo>
                  <a:lnTo>
                    <a:pt x="279058" y="1619795"/>
                  </a:lnTo>
                  <a:cubicBezTo>
                    <a:pt x="273252" y="1611086"/>
                    <a:pt x="269814" y="1600207"/>
                    <a:pt x="261641" y="1593669"/>
                  </a:cubicBezTo>
                  <a:cubicBezTo>
                    <a:pt x="247127" y="1582058"/>
                    <a:pt x="231241" y="1571978"/>
                    <a:pt x="218098" y="1558835"/>
                  </a:cubicBezTo>
                  <a:cubicBezTo>
                    <a:pt x="210697" y="1551434"/>
                    <a:pt x="208082" y="1540110"/>
                    <a:pt x="200681" y="1532709"/>
                  </a:cubicBezTo>
                  <a:cubicBezTo>
                    <a:pt x="190418" y="1522446"/>
                    <a:pt x="176110" y="1516846"/>
                    <a:pt x="165847" y="1506583"/>
                  </a:cubicBezTo>
                  <a:cubicBezTo>
                    <a:pt x="155584" y="1496320"/>
                    <a:pt x="149984" y="1482012"/>
                    <a:pt x="139721" y="1471749"/>
                  </a:cubicBezTo>
                  <a:cubicBezTo>
                    <a:pt x="132320" y="1464348"/>
                    <a:pt x="121473" y="1461224"/>
                    <a:pt x="113596" y="1454332"/>
                  </a:cubicBezTo>
                  <a:cubicBezTo>
                    <a:pt x="98148" y="1440815"/>
                    <a:pt x="70053" y="1410789"/>
                    <a:pt x="70053" y="1410789"/>
                  </a:cubicBezTo>
                  <a:cubicBezTo>
                    <a:pt x="38287" y="1315495"/>
                    <a:pt x="88950" y="1459841"/>
                    <a:pt x="43927" y="1358538"/>
                  </a:cubicBezTo>
                  <a:cubicBezTo>
                    <a:pt x="36471" y="1341761"/>
                    <a:pt x="32316" y="1323703"/>
                    <a:pt x="26510" y="1306286"/>
                  </a:cubicBezTo>
                  <a:cubicBezTo>
                    <a:pt x="18208" y="1281379"/>
                    <a:pt x="14562" y="1272673"/>
                    <a:pt x="9093" y="1245326"/>
                  </a:cubicBezTo>
                  <a:cubicBezTo>
                    <a:pt x="5630" y="1228012"/>
                    <a:pt x="3287" y="1210492"/>
                    <a:pt x="384" y="1193075"/>
                  </a:cubicBezTo>
                  <a:cubicBezTo>
                    <a:pt x="819" y="1184375"/>
                    <a:pt x="-6387" y="1015998"/>
                    <a:pt x="26510" y="966652"/>
                  </a:cubicBezTo>
                  <a:cubicBezTo>
                    <a:pt x="32316" y="957943"/>
                    <a:pt x="39676" y="950090"/>
                    <a:pt x="43927" y="940526"/>
                  </a:cubicBezTo>
                  <a:cubicBezTo>
                    <a:pt x="51383" y="923749"/>
                    <a:pt x="55538" y="905692"/>
                    <a:pt x="61344" y="888275"/>
                  </a:cubicBezTo>
                  <a:cubicBezTo>
                    <a:pt x="70971" y="859395"/>
                    <a:pt x="39572" y="881017"/>
                    <a:pt x="35218" y="879566"/>
                  </a:cubicBezTo>
                  <a:close/>
                </a:path>
              </a:pathLst>
            </a:custGeom>
            <a:solidFill>
              <a:schemeClr val="accent3">
                <a:alpha val="18824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B5ED611-ACFF-CFC1-4802-64FEB84D402F}"/>
                </a:ext>
              </a:extLst>
            </p:cNvPr>
            <p:cNvGrpSpPr/>
            <p:nvPr/>
          </p:nvGrpSpPr>
          <p:grpSpPr>
            <a:xfrm>
              <a:off x="5461997" y="2170764"/>
              <a:ext cx="5638800" cy="2909286"/>
              <a:chOff x="990600" y="3017500"/>
              <a:chExt cx="4785705" cy="2378135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EF45FE3-7262-B0E0-E876-76C81DF969BC}"/>
                  </a:ext>
                </a:extLst>
              </p:cNvPr>
              <p:cNvCxnSpPr>
                <a:stCxn id="49" idx="2"/>
                <a:endCxn id="48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A73645A-99D6-D32E-42B5-BE893D193FA3}"/>
                  </a:ext>
                </a:extLst>
              </p:cNvPr>
              <p:cNvCxnSpPr>
                <a:stCxn id="51" idx="2"/>
                <a:endCxn id="49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FB56007-F119-55B7-E211-1F964FCEED35}"/>
                  </a:ext>
                </a:extLst>
              </p:cNvPr>
              <p:cNvCxnSpPr>
                <a:stCxn id="50" idx="2"/>
                <a:endCxn id="48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F5CED5D-C0AA-DEC9-8A2A-253B61F342F4}"/>
                  </a:ext>
                </a:extLst>
              </p:cNvPr>
              <p:cNvCxnSpPr>
                <a:stCxn id="50" idx="7"/>
                <a:endCxn id="51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05EC692-61BB-CCE2-4A21-0C6007D998C3}"/>
                  </a:ext>
                </a:extLst>
              </p:cNvPr>
              <p:cNvCxnSpPr>
                <a:stCxn id="50" idx="6"/>
                <a:endCxn id="53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F619511-073C-DE0D-E229-C7DBD00AA855}"/>
                  </a:ext>
                </a:extLst>
              </p:cNvPr>
              <p:cNvCxnSpPr>
                <a:stCxn id="51" idx="5"/>
                <a:endCxn id="52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E736499-6452-40EF-074C-649CFD70BBBD}"/>
                  </a:ext>
                </a:extLst>
              </p:cNvPr>
              <p:cNvCxnSpPr>
                <a:stCxn id="52" idx="3"/>
                <a:endCxn id="53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DD4309-07FE-6442-4842-5D554738E196}"/>
                  </a:ext>
                </a:extLst>
              </p:cNvPr>
              <p:cNvSpPr txBox="1"/>
              <p:nvPr/>
            </p:nvSpPr>
            <p:spPr>
              <a:xfrm>
                <a:off x="2264889" y="3930036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A464525-7A63-A280-FAAA-719029B7F9DC}"/>
                  </a:ext>
                </a:extLst>
              </p:cNvPr>
              <p:cNvSpPr txBox="1"/>
              <p:nvPr/>
            </p:nvSpPr>
            <p:spPr>
              <a:xfrm>
                <a:off x="1654944" y="3203721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385273F-C7E4-B7B4-4405-B214F24B2B2C}"/>
                  </a:ext>
                </a:extLst>
              </p:cNvPr>
              <p:cNvSpPr txBox="1"/>
              <p:nvPr/>
            </p:nvSpPr>
            <p:spPr>
              <a:xfrm>
                <a:off x="3289892" y="50937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966BB83-19A9-B1DB-3CC8-D900D84E59A2}"/>
                  </a:ext>
                </a:extLst>
              </p:cNvPr>
              <p:cNvCxnSpPr>
                <a:stCxn id="50" idx="0"/>
                <a:endCxn id="49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5F66C60F-B552-D4DC-E3C4-CBA858691B1F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ACBC0D42-D3BE-C45E-1A71-7467C18AEDB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2ED1203-83A1-951D-C73C-8E3C750D2D47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15DF937-0CDF-A6B0-1008-54F7B4B09861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283D063-8546-08F4-95F5-9298759649B7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B0917159-4B3F-895B-4B45-D038B0F0C2BD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2EAFDC00-8DB9-1B56-6500-36B88071CDE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172A2C4-A9C0-2803-B803-479E46650286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B89D7A1-9406-85E1-3BE0-FE481234CD60}"/>
                  </a:ext>
                </a:extLst>
              </p:cNvPr>
              <p:cNvCxnSpPr>
                <a:stCxn id="53" idx="0"/>
                <a:endCxn id="51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1D3096B-98A8-4C1E-C38C-A4F722FF12AE}"/>
                  </a:ext>
                </a:extLst>
              </p:cNvPr>
              <p:cNvSpPr txBox="1"/>
              <p:nvPr/>
            </p:nvSpPr>
            <p:spPr>
              <a:xfrm>
                <a:off x="1702402" y="409385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623B32F-5B74-E900-37DA-F836F9BF75ED}"/>
                  </a:ext>
                </a:extLst>
              </p:cNvPr>
              <p:cNvSpPr txBox="1"/>
              <p:nvPr/>
            </p:nvSpPr>
            <p:spPr>
              <a:xfrm>
                <a:off x="3314983" y="3017500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B543BD6-04C3-CC2B-5C9F-C8A0D073523B}"/>
                  </a:ext>
                </a:extLst>
              </p:cNvPr>
              <p:cNvSpPr txBox="1"/>
              <p:nvPr/>
            </p:nvSpPr>
            <p:spPr>
              <a:xfrm>
                <a:off x="3161495" y="390446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C39351F-2194-CD87-2444-1B616F3E5C1E}"/>
                  </a:ext>
                </a:extLst>
              </p:cNvPr>
              <p:cNvSpPr txBox="1"/>
              <p:nvPr/>
            </p:nvSpPr>
            <p:spPr>
              <a:xfrm>
                <a:off x="3877452" y="42430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4B41792-1B1E-6558-5E89-23B283ED1320}"/>
                  </a:ext>
                </a:extLst>
              </p:cNvPr>
              <p:cNvSpPr txBox="1"/>
              <p:nvPr/>
            </p:nvSpPr>
            <p:spPr>
              <a:xfrm>
                <a:off x="4827831" y="476150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3D6EAEB-DD02-10D2-5F78-16AB1D5B413E}"/>
                  </a:ext>
                </a:extLst>
              </p:cNvPr>
              <p:cNvSpPr txBox="1"/>
              <p:nvPr/>
            </p:nvSpPr>
            <p:spPr>
              <a:xfrm>
                <a:off x="4777541" y="3438574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772C6FC-CB65-7ADC-D0F6-B7DF6094915F}"/>
              </a:ext>
            </a:extLst>
          </p:cNvPr>
          <p:cNvSpPr txBox="1"/>
          <p:nvPr/>
        </p:nvSpPr>
        <p:spPr>
          <a:xfrm>
            <a:off x="9351813" y="3036201"/>
            <a:ext cx="2394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Intuitively,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flow</a:t>
            </a:r>
            <a:r>
              <a:rPr lang="en-US" dirty="0"/>
              <a:t> needs to get across the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cut</a:t>
            </a:r>
            <a:r>
              <a:rPr lang="en-US" dirty="0"/>
              <a:t> at some point, so the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capacity of the cut </a:t>
            </a:r>
            <a:r>
              <a:rPr lang="en-US" dirty="0"/>
              <a:t>must be high enough to accommodate this!</a:t>
            </a:r>
          </a:p>
        </p:txBody>
      </p:sp>
    </p:spTree>
    <p:extLst>
      <p:ext uri="{BB962C8B-B14F-4D97-AF65-F5344CB8AC3E}">
        <p14:creationId xmlns:p14="http://schemas.microsoft.com/office/powerpoint/2010/main" val="37190261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AC5B7-EB55-375C-5FA6-5D78C7BB4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2FB42-11BC-A588-74E8-9F241543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4206"/>
            <a:ext cx="9905998" cy="5464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definition: Flow-Value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FA5B53-5A45-9730-08A2-42551BA77D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7965" y="2088297"/>
                <a:ext cx="5556069" cy="1095317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Let </a:t>
                </a:r>
                <a:r>
                  <a:rPr lang="en-US" i="1" dirty="0">
                    <a:solidFill>
                      <a:schemeClr val="accent2"/>
                    </a:solidFill>
                  </a:rPr>
                  <a:t>f</a:t>
                </a:r>
                <a:r>
                  <a:rPr lang="en-US" dirty="0">
                    <a:solidFill>
                      <a:schemeClr val="bg1"/>
                    </a:solidFill>
                  </a:rPr>
                  <a:t> be the flow and C = (</a:t>
                </a:r>
                <a:r>
                  <a:rPr lang="en-US" dirty="0">
                    <a:solidFill>
                      <a:schemeClr val="accent3"/>
                    </a:solidFill>
                  </a:rPr>
                  <a:t>S</a:t>
                </a:r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:r>
                  <a:rPr lang="en-US" dirty="0">
                    <a:solidFill>
                      <a:schemeClr val="accent2"/>
                    </a:solidFill>
                  </a:rPr>
                  <a:t>T</a:t>
                </a:r>
                <a:r>
                  <a:rPr lang="en-US" dirty="0">
                    <a:solidFill>
                      <a:schemeClr val="bg1"/>
                    </a:solidFill>
                  </a:rPr>
                  <a:t>) be any cut. Then it must be the case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NF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FA5B53-5A45-9730-08A2-42551BA77D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7965" y="2088297"/>
                <a:ext cx="5556069" cy="1095317"/>
              </a:xfrm>
              <a:blipFill>
                <a:blip r:embed="rId2"/>
                <a:stretch>
                  <a:fillRect l="-1591" t="-113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E7FBF558-44C4-42A7-0325-A62D2A99E75C}"/>
              </a:ext>
            </a:extLst>
          </p:cNvPr>
          <p:cNvSpPr txBox="1"/>
          <p:nvPr/>
        </p:nvSpPr>
        <p:spPr>
          <a:xfrm>
            <a:off x="2921130" y="3488174"/>
            <a:ext cx="634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net flow</a:t>
            </a:r>
            <a:r>
              <a:rPr lang="en-US" dirty="0"/>
              <a:t> across a cut is always exactly the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flow</a:t>
            </a:r>
            <a:r>
              <a:rPr lang="en-US" dirty="0"/>
              <a:t> of the network</a:t>
            </a:r>
          </a:p>
        </p:txBody>
      </p:sp>
    </p:spTree>
    <p:extLst>
      <p:ext uri="{BB962C8B-B14F-4D97-AF65-F5344CB8AC3E}">
        <p14:creationId xmlns:p14="http://schemas.microsoft.com/office/powerpoint/2010/main" val="25729376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1" y="226632"/>
            <a:ext cx="9905998" cy="600682"/>
          </a:xfrm>
        </p:spPr>
        <p:txBody>
          <a:bodyPr/>
          <a:lstStyle/>
          <a:p>
            <a:pPr algn="ctr"/>
            <a:r>
              <a:rPr lang="en-US" dirty="0"/>
              <a:t>Proof: Flow-value lemma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914499" y="2746363"/>
            <a:ext cx="4362995" cy="600683"/>
          </a:xfrm>
          <a:ln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Proof by induction on the size of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0FA8460-1760-3F0D-A211-576CEC7798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965" y="1060686"/>
                <a:ext cx="5556069" cy="109531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Let </a:t>
                </a:r>
                <a:r>
                  <a:rPr lang="en-US" i="1" dirty="0">
                    <a:solidFill>
                      <a:schemeClr val="accent2"/>
                    </a:solidFill>
                  </a:rPr>
                  <a:t>f</a:t>
                </a:r>
                <a:r>
                  <a:rPr lang="en-US" dirty="0">
                    <a:solidFill>
                      <a:schemeClr val="bg1"/>
                    </a:solidFill>
                  </a:rPr>
                  <a:t> be the flow and C = (</a:t>
                </a:r>
                <a:r>
                  <a:rPr lang="en-US" dirty="0">
                    <a:solidFill>
                      <a:schemeClr val="accent3"/>
                    </a:solidFill>
                  </a:rPr>
                  <a:t>S</a:t>
                </a:r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:r>
                  <a:rPr lang="en-US" dirty="0">
                    <a:solidFill>
                      <a:schemeClr val="accent2"/>
                    </a:solidFill>
                  </a:rPr>
                  <a:t>T</a:t>
                </a:r>
                <a:r>
                  <a:rPr lang="en-US" dirty="0">
                    <a:solidFill>
                      <a:schemeClr val="bg1"/>
                    </a:solidFill>
                  </a:rPr>
                  <a:t>) be any cut. Then it must be the case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NF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0FA8460-1760-3F0D-A211-576CEC779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965" y="1060686"/>
                <a:ext cx="5556069" cy="1095317"/>
              </a:xfrm>
              <a:prstGeom prst="rect">
                <a:avLst/>
              </a:prstGeom>
              <a:blipFill>
                <a:blip r:embed="rId2"/>
                <a:stretch>
                  <a:fillRect l="-1591" t="-113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EA6719F-86FA-62AC-8F24-955CC82824D4}"/>
              </a:ext>
            </a:extLst>
          </p:cNvPr>
          <p:cNvSpPr txBox="1"/>
          <p:nvPr/>
        </p:nvSpPr>
        <p:spPr>
          <a:xfrm>
            <a:off x="2921128" y="2210582"/>
            <a:ext cx="634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net flow</a:t>
            </a:r>
            <a:r>
              <a:rPr lang="en-US" dirty="0"/>
              <a:t> across a cut is always exactly the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flow</a:t>
            </a:r>
            <a:r>
              <a:rPr lang="en-US" dirty="0"/>
              <a:t> of the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351310D8-421D-C9E2-7483-9BD7C61497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14498" y="3701169"/>
                <a:ext cx="4362995" cy="6006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351310D8-421D-C9E2-7483-9BD7C6149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498" y="3701169"/>
                <a:ext cx="4362995" cy="600683"/>
              </a:xfrm>
              <a:prstGeom prst="rect">
                <a:avLst/>
              </a:prstGeom>
              <a:blipFill>
                <a:blip r:embed="rId3"/>
                <a:stretch>
                  <a:fillRect l="-2326" t="-208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B3A37B07-36DC-0E04-F153-DD1175FF836F}"/>
              </a:ext>
            </a:extLst>
          </p:cNvPr>
          <p:cNvGrpSpPr/>
          <p:nvPr/>
        </p:nvGrpSpPr>
        <p:grpSpPr>
          <a:xfrm>
            <a:off x="3317965" y="4704677"/>
            <a:ext cx="5293049" cy="1852878"/>
            <a:chOff x="4105555" y="4286665"/>
            <a:chExt cx="5293049" cy="185287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EA5C2E6-5999-F061-7AC0-CBA369C4FF28}"/>
                </a:ext>
              </a:extLst>
            </p:cNvPr>
            <p:cNvSpPr/>
            <p:nvPr/>
          </p:nvSpPr>
          <p:spPr>
            <a:xfrm>
              <a:off x="8351955" y="4286665"/>
              <a:ext cx="1046649" cy="968238"/>
            </a:xfrm>
            <a:custGeom>
              <a:avLst/>
              <a:gdLst>
                <a:gd name="connsiteX0" fmla="*/ 113325 w 2394971"/>
                <a:gd name="connsiteY0" fmla="*/ 78377 h 1811383"/>
                <a:gd name="connsiteX1" fmla="*/ 113325 w 2394971"/>
                <a:gd name="connsiteY1" fmla="*/ 78377 h 1811383"/>
                <a:gd name="connsiteX2" fmla="*/ 95908 w 2394971"/>
                <a:gd name="connsiteY2" fmla="*/ 156754 h 1811383"/>
                <a:gd name="connsiteX3" fmla="*/ 78491 w 2394971"/>
                <a:gd name="connsiteY3" fmla="*/ 209006 h 1811383"/>
                <a:gd name="connsiteX4" fmla="*/ 61074 w 2394971"/>
                <a:gd name="connsiteY4" fmla="*/ 304800 h 1811383"/>
                <a:gd name="connsiteX5" fmla="*/ 52365 w 2394971"/>
                <a:gd name="connsiteY5" fmla="*/ 365760 h 1811383"/>
                <a:gd name="connsiteX6" fmla="*/ 43657 w 2394971"/>
                <a:gd name="connsiteY6" fmla="*/ 409303 h 1811383"/>
                <a:gd name="connsiteX7" fmla="*/ 34948 w 2394971"/>
                <a:gd name="connsiteY7" fmla="*/ 461554 h 1811383"/>
                <a:gd name="connsiteX8" fmla="*/ 17531 w 2394971"/>
                <a:gd name="connsiteY8" fmla="*/ 531223 h 1811383"/>
                <a:gd name="connsiteX9" fmla="*/ 8822 w 2394971"/>
                <a:gd name="connsiteY9" fmla="*/ 574766 h 1811383"/>
                <a:gd name="connsiteX10" fmla="*/ 8822 w 2394971"/>
                <a:gd name="connsiteY10" fmla="*/ 766354 h 1811383"/>
                <a:gd name="connsiteX11" fmla="*/ 17531 w 2394971"/>
                <a:gd name="connsiteY11" fmla="*/ 792480 h 1811383"/>
                <a:gd name="connsiteX12" fmla="*/ 43657 w 2394971"/>
                <a:gd name="connsiteY12" fmla="*/ 809897 h 1811383"/>
                <a:gd name="connsiteX13" fmla="*/ 87199 w 2394971"/>
                <a:gd name="connsiteY13" fmla="*/ 853440 h 1811383"/>
                <a:gd name="connsiteX14" fmla="*/ 113325 w 2394971"/>
                <a:gd name="connsiteY14" fmla="*/ 862149 h 1811383"/>
                <a:gd name="connsiteX15" fmla="*/ 191702 w 2394971"/>
                <a:gd name="connsiteY15" fmla="*/ 905691 h 1811383"/>
                <a:gd name="connsiteX16" fmla="*/ 235245 w 2394971"/>
                <a:gd name="connsiteY16" fmla="*/ 931817 h 1811383"/>
                <a:gd name="connsiteX17" fmla="*/ 270079 w 2394971"/>
                <a:gd name="connsiteY17" fmla="*/ 949234 h 1811383"/>
                <a:gd name="connsiteX18" fmla="*/ 322331 w 2394971"/>
                <a:gd name="connsiteY18" fmla="*/ 966651 h 1811383"/>
                <a:gd name="connsiteX19" fmla="*/ 348457 w 2394971"/>
                <a:gd name="connsiteY19" fmla="*/ 975360 h 1811383"/>
                <a:gd name="connsiteX20" fmla="*/ 418125 w 2394971"/>
                <a:gd name="connsiteY20" fmla="*/ 1010194 h 1811383"/>
                <a:gd name="connsiteX21" fmla="*/ 479085 w 2394971"/>
                <a:gd name="connsiteY21" fmla="*/ 1027611 h 1811383"/>
                <a:gd name="connsiteX22" fmla="*/ 496502 w 2394971"/>
                <a:gd name="connsiteY22" fmla="*/ 1045029 h 1811383"/>
                <a:gd name="connsiteX23" fmla="*/ 618422 w 2394971"/>
                <a:gd name="connsiteY23" fmla="*/ 1114697 h 1811383"/>
                <a:gd name="connsiteX24" fmla="*/ 653257 w 2394971"/>
                <a:gd name="connsiteY24" fmla="*/ 1123406 h 1811383"/>
                <a:gd name="connsiteX25" fmla="*/ 722925 w 2394971"/>
                <a:gd name="connsiteY25" fmla="*/ 1184366 h 1811383"/>
                <a:gd name="connsiteX26" fmla="*/ 766468 w 2394971"/>
                <a:gd name="connsiteY26" fmla="*/ 1201783 h 1811383"/>
                <a:gd name="connsiteX27" fmla="*/ 879679 w 2394971"/>
                <a:gd name="connsiteY27" fmla="*/ 1254034 h 1811383"/>
                <a:gd name="connsiteX28" fmla="*/ 905805 w 2394971"/>
                <a:gd name="connsiteY28" fmla="*/ 1262743 h 1811383"/>
                <a:gd name="connsiteX29" fmla="*/ 940639 w 2394971"/>
                <a:gd name="connsiteY29" fmla="*/ 1280160 h 1811383"/>
                <a:gd name="connsiteX30" fmla="*/ 966765 w 2394971"/>
                <a:gd name="connsiteY30" fmla="*/ 1288869 h 1811383"/>
                <a:gd name="connsiteX31" fmla="*/ 1027725 w 2394971"/>
                <a:gd name="connsiteY31" fmla="*/ 1332411 h 1811383"/>
                <a:gd name="connsiteX32" fmla="*/ 1088685 w 2394971"/>
                <a:gd name="connsiteY32" fmla="*/ 1358537 h 1811383"/>
                <a:gd name="connsiteX33" fmla="*/ 1140937 w 2394971"/>
                <a:gd name="connsiteY33" fmla="*/ 1384663 h 1811383"/>
                <a:gd name="connsiteX34" fmla="*/ 1167062 w 2394971"/>
                <a:gd name="connsiteY34" fmla="*/ 1402080 h 1811383"/>
                <a:gd name="connsiteX35" fmla="*/ 1228022 w 2394971"/>
                <a:gd name="connsiteY35" fmla="*/ 1428206 h 1811383"/>
                <a:gd name="connsiteX36" fmla="*/ 1254148 w 2394971"/>
                <a:gd name="connsiteY36" fmla="*/ 1454331 h 1811383"/>
                <a:gd name="connsiteX37" fmla="*/ 1288982 w 2394971"/>
                <a:gd name="connsiteY37" fmla="*/ 1480457 h 1811383"/>
                <a:gd name="connsiteX38" fmla="*/ 1367359 w 2394971"/>
                <a:gd name="connsiteY38" fmla="*/ 1532709 h 1811383"/>
                <a:gd name="connsiteX39" fmla="*/ 1393485 w 2394971"/>
                <a:gd name="connsiteY39" fmla="*/ 1550126 h 1811383"/>
                <a:gd name="connsiteX40" fmla="*/ 1428319 w 2394971"/>
                <a:gd name="connsiteY40" fmla="*/ 1567543 h 1811383"/>
                <a:gd name="connsiteX41" fmla="*/ 1524114 w 2394971"/>
                <a:gd name="connsiteY41" fmla="*/ 1628503 h 1811383"/>
                <a:gd name="connsiteX42" fmla="*/ 1567657 w 2394971"/>
                <a:gd name="connsiteY42" fmla="*/ 1645920 h 1811383"/>
                <a:gd name="connsiteX43" fmla="*/ 1628617 w 2394971"/>
                <a:gd name="connsiteY43" fmla="*/ 1689463 h 1811383"/>
                <a:gd name="connsiteX44" fmla="*/ 1680868 w 2394971"/>
                <a:gd name="connsiteY44" fmla="*/ 1706880 h 1811383"/>
                <a:gd name="connsiteX45" fmla="*/ 1733119 w 2394971"/>
                <a:gd name="connsiteY45" fmla="*/ 1741714 h 1811383"/>
                <a:gd name="connsiteX46" fmla="*/ 1794079 w 2394971"/>
                <a:gd name="connsiteY46" fmla="*/ 1776549 h 1811383"/>
                <a:gd name="connsiteX47" fmla="*/ 1924708 w 2394971"/>
                <a:gd name="connsiteY47" fmla="*/ 1802674 h 1811383"/>
                <a:gd name="connsiteX48" fmla="*/ 1968251 w 2394971"/>
                <a:gd name="connsiteY48" fmla="*/ 1811383 h 1811383"/>
                <a:gd name="connsiteX49" fmla="*/ 2185965 w 2394971"/>
                <a:gd name="connsiteY49" fmla="*/ 1802674 h 1811383"/>
                <a:gd name="connsiteX50" fmla="*/ 2238217 w 2394971"/>
                <a:gd name="connsiteY50" fmla="*/ 1793966 h 1811383"/>
                <a:gd name="connsiteX51" fmla="*/ 2273051 w 2394971"/>
                <a:gd name="connsiteY51" fmla="*/ 1767840 h 1811383"/>
                <a:gd name="connsiteX52" fmla="*/ 2290468 w 2394971"/>
                <a:gd name="connsiteY52" fmla="*/ 1733006 h 1811383"/>
                <a:gd name="connsiteX53" fmla="*/ 2307885 w 2394971"/>
                <a:gd name="connsiteY53" fmla="*/ 1680754 h 1811383"/>
                <a:gd name="connsiteX54" fmla="*/ 2325302 w 2394971"/>
                <a:gd name="connsiteY54" fmla="*/ 1645920 h 1811383"/>
                <a:gd name="connsiteX55" fmla="*/ 2334011 w 2394971"/>
                <a:gd name="connsiteY55" fmla="*/ 1619794 h 1811383"/>
                <a:gd name="connsiteX56" fmla="*/ 2342719 w 2394971"/>
                <a:gd name="connsiteY56" fmla="*/ 1584960 h 1811383"/>
                <a:gd name="connsiteX57" fmla="*/ 2360137 w 2394971"/>
                <a:gd name="connsiteY57" fmla="*/ 1558834 h 1811383"/>
                <a:gd name="connsiteX58" fmla="*/ 2368845 w 2394971"/>
                <a:gd name="connsiteY58" fmla="*/ 1524000 h 1811383"/>
                <a:gd name="connsiteX59" fmla="*/ 2386262 w 2394971"/>
                <a:gd name="connsiteY59" fmla="*/ 1471749 h 1811383"/>
                <a:gd name="connsiteX60" fmla="*/ 2394971 w 2394971"/>
                <a:gd name="connsiteY60" fmla="*/ 1358537 h 1811383"/>
                <a:gd name="connsiteX61" fmla="*/ 2377554 w 2394971"/>
                <a:gd name="connsiteY61" fmla="*/ 1175657 h 1811383"/>
                <a:gd name="connsiteX62" fmla="*/ 2360137 w 2394971"/>
                <a:gd name="connsiteY62" fmla="*/ 1097280 h 1811383"/>
                <a:gd name="connsiteX63" fmla="*/ 2351428 w 2394971"/>
                <a:gd name="connsiteY63" fmla="*/ 1071154 h 1811383"/>
                <a:gd name="connsiteX64" fmla="*/ 2307885 w 2394971"/>
                <a:gd name="connsiteY64" fmla="*/ 957943 h 1811383"/>
                <a:gd name="connsiteX65" fmla="*/ 2281759 w 2394971"/>
                <a:gd name="connsiteY65" fmla="*/ 914400 h 1811383"/>
                <a:gd name="connsiteX66" fmla="*/ 2246925 w 2394971"/>
                <a:gd name="connsiteY66" fmla="*/ 844731 h 1811383"/>
                <a:gd name="connsiteX67" fmla="*/ 2159839 w 2394971"/>
                <a:gd name="connsiteY67" fmla="*/ 748937 h 1811383"/>
                <a:gd name="connsiteX68" fmla="*/ 2125005 w 2394971"/>
                <a:gd name="connsiteY68" fmla="*/ 705394 h 1811383"/>
                <a:gd name="connsiteX69" fmla="*/ 2098879 w 2394971"/>
                <a:gd name="connsiteY69" fmla="*/ 687977 h 1811383"/>
                <a:gd name="connsiteX70" fmla="*/ 2072754 w 2394971"/>
                <a:gd name="connsiteY70" fmla="*/ 661851 h 1811383"/>
                <a:gd name="connsiteX71" fmla="*/ 2003085 w 2394971"/>
                <a:gd name="connsiteY71" fmla="*/ 618309 h 1811383"/>
                <a:gd name="connsiteX72" fmla="*/ 1950834 w 2394971"/>
                <a:gd name="connsiteY72" fmla="*/ 583474 h 1811383"/>
                <a:gd name="connsiteX73" fmla="*/ 1924708 w 2394971"/>
                <a:gd name="connsiteY73" fmla="*/ 566057 h 1811383"/>
                <a:gd name="connsiteX74" fmla="*/ 1889874 w 2394971"/>
                <a:gd name="connsiteY74" fmla="*/ 548640 h 1811383"/>
                <a:gd name="connsiteX75" fmla="*/ 1846331 w 2394971"/>
                <a:gd name="connsiteY75" fmla="*/ 531223 h 1811383"/>
                <a:gd name="connsiteX76" fmla="*/ 1820205 w 2394971"/>
                <a:gd name="connsiteY76" fmla="*/ 513806 h 1811383"/>
                <a:gd name="connsiteX77" fmla="*/ 1741828 w 2394971"/>
                <a:gd name="connsiteY77" fmla="*/ 487680 h 1811383"/>
                <a:gd name="connsiteX78" fmla="*/ 1715702 w 2394971"/>
                <a:gd name="connsiteY78" fmla="*/ 478971 h 1811383"/>
                <a:gd name="connsiteX79" fmla="*/ 1654742 w 2394971"/>
                <a:gd name="connsiteY79" fmla="*/ 452846 h 1811383"/>
                <a:gd name="connsiteX80" fmla="*/ 1619908 w 2394971"/>
                <a:gd name="connsiteY80" fmla="*/ 435429 h 1811383"/>
                <a:gd name="connsiteX81" fmla="*/ 1550239 w 2394971"/>
                <a:gd name="connsiteY81" fmla="*/ 418011 h 1811383"/>
                <a:gd name="connsiteX82" fmla="*/ 1489279 w 2394971"/>
                <a:gd name="connsiteY82" fmla="*/ 391886 h 1811383"/>
                <a:gd name="connsiteX83" fmla="*/ 1445737 w 2394971"/>
                <a:gd name="connsiteY83" fmla="*/ 374469 h 1811383"/>
                <a:gd name="connsiteX84" fmla="*/ 1410902 w 2394971"/>
                <a:gd name="connsiteY84" fmla="*/ 365760 h 1811383"/>
                <a:gd name="connsiteX85" fmla="*/ 1376068 w 2394971"/>
                <a:gd name="connsiteY85" fmla="*/ 348343 h 1811383"/>
                <a:gd name="connsiteX86" fmla="*/ 1315108 w 2394971"/>
                <a:gd name="connsiteY86" fmla="*/ 322217 h 1811383"/>
                <a:gd name="connsiteX87" fmla="*/ 1280274 w 2394971"/>
                <a:gd name="connsiteY87" fmla="*/ 313509 h 1811383"/>
                <a:gd name="connsiteX88" fmla="*/ 1236731 w 2394971"/>
                <a:gd name="connsiteY88" fmla="*/ 296091 h 1811383"/>
                <a:gd name="connsiteX89" fmla="*/ 1184479 w 2394971"/>
                <a:gd name="connsiteY89" fmla="*/ 278674 h 1811383"/>
                <a:gd name="connsiteX90" fmla="*/ 1097394 w 2394971"/>
                <a:gd name="connsiteY90" fmla="*/ 243840 h 1811383"/>
                <a:gd name="connsiteX91" fmla="*/ 1053851 w 2394971"/>
                <a:gd name="connsiteY91" fmla="*/ 226423 h 1811383"/>
                <a:gd name="connsiteX92" fmla="*/ 1019017 w 2394971"/>
                <a:gd name="connsiteY92" fmla="*/ 209006 h 1811383"/>
                <a:gd name="connsiteX93" fmla="*/ 966765 w 2394971"/>
                <a:gd name="connsiteY93" fmla="*/ 191589 h 1811383"/>
                <a:gd name="connsiteX94" fmla="*/ 940639 w 2394971"/>
                <a:gd name="connsiteY94" fmla="*/ 182880 h 1811383"/>
                <a:gd name="connsiteX95" fmla="*/ 905805 w 2394971"/>
                <a:gd name="connsiteY95" fmla="*/ 174171 h 1811383"/>
                <a:gd name="connsiteX96" fmla="*/ 827428 w 2394971"/>
                <a:gd name="connsiteY96" fmla="*/ 148046 h 1811383"/>
                <a:gd name="connsiteX97" fmla="*/ 783885 w 2394971"/>
                <a:gd name="connsiteY97" fmla="*/ 130629 h 1811383"/>
                <a:gd name="connsiteX98" fmla="*/ 740342 w 2394971"/>
                <a:gd name="connsiteY98" fmla="*/ 121920 h 1811383"/>
                <a:gd name="connsiteX99" fmla="*/ 670674 w 2394971"/>
                <a:gd name="connsiteY99" fmla="*/ 87086 h 1811383"/>
                <a:gd name="connsiteX100" fmla="*/ 635839 w 2394971"/>
                <a:gd name="connsiteY100" fmla="*/ 78377 h 1811383"/>
                <a:gd name="connsiteX101" fmla="*/ 566171 w 2394971"/>
                <a:gd name="connsiteY101" fmla="*/ 43543 h 1811383"/>
                <a:gd name="connsiteX102" fmla="*/ 487794 w 2394971"/>
                <a:gd name="connsiteY102" fmla="*/ 17417 h 1811383"/>
                <a:gd name="connsiteX103" fmla="*/ 461668 w 2394971"/>
                <a:gd name="connsiteY103" fmla="*/ 8709 h 1811383"/>
                <a:gd name="connsiteX104" fmla="*/ 435542 w 2394971"/>
                <a:gd name="connsiteY104" fmla="*/ 0 h 1811383"/>
                <a:gd name="connsiteX105" fmla="*/ 296205 w 2394971"/>
                <a:gd name="connsiteY105" fmla="*/ 17417 h 1811383"/>
                <a:gd name="connsiteX106" fmla="*/ 217828 w 2394971"/>
                <a:gd name="connsiteY106" fmla="*/ 43543 h 1811383"/>
                <a:gd name="connsiteX107" fmla="*/ 191702 w 2394971"/>
                <a:gd name="connsiteY107" fmla="*/ 52251 h 1811383"/>
                <a:gd name="connsiteX108" fmla="*/ 174285 w 2394971"/>
                <a:gd name="connsiteY108" fmla="*/ 69669 h 1811383"/>
                <a:gd name="connsiteX109" fmla="*/ 113325 w 2394971"/>
                <a:gd name="connsiteY109" fmla="*/ 78377 h 181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394971" h="1811383">
                  <a:moveTo>
                    <a:pt x="113325" y="78377"/>
                  </a:moveTo>
                  <a:lnTo>
                    <a:pt x="113325" y="78377"/>
                  </a:lnTo>
                  <a:cubicBezTo>
                    <a:pt x="107519" y="104503"/>
                    <a:pt x="102804" y="130895"/>
                    <a:pt x="95908" y="156754"/>
                  </a:cubicBezTo>
                  <a:cubicBezTo>
                    <a:pt x="91178" y="174494"/>
                    <a:pt x="82092" y="191003"/>
                    <a:pt x="78491" y="209006"/>
                  </a:cubicBezTo>
                  <a:cubicBezTo>
                    <a:pt x="69430" y="254311"/>
                    <a:pt x="68504" y="256502"/>
                    <a:pt x="61074" y="304800"/>
                  </a:cubicBezTo>
                  <a:cubicBezTo>
                    <a:pt x="57953" y="325088"/>
                    <a:pt x="55739" y="345513"/>
                    <a:pt x="52365" y="365760"/>
                  </a:cubicBezTo>
                  <a:cubicBezTo>
                    <a:pt x="49932" y="380360"/>
                    <a:pt x="46305" y="394740"/>
                    <a:pt x="43657" y="409303"/>
                  </a:cubicBezTo>
                  <a:cubicBezTo>
                    <a:pt x="40498" y="426675"/>
                    <a:pt x="38648" y="444289"/>
                    <a:pt x="34948" y="461554"/>
                  </a:cubicBezTo>
                  <a:cubicBezTo>
                    <a:pt x="29932" y="484960"/>
                    <a:pt x="22226" y="507750"/>
                    <a:pt x="17531" y="531223"/>
                  </a:cubicBezTo>
                  <a:lnTo>
                    <a:pt x="8822" y="574766"/>
                  </a:lnTo>
                  <a:cubicBezTo>
                    <a:pt x="1519" y="677021"/>
                    <a:pt x="-6704" y="680962"/>
                    <a:pt x="8822" y="766354"/>
                  </a:cubicBezTo>
                  <a:cubicBezTo>
                    <a:pt x="10464" y="775386"/>
                    <a:pt x="11796" y="785312"/>
                    <a:pt x="17531" y="792480"/>
                  </a:cubicBezTo>
                  <a:cubicBezTo>
                    <a:pt x="24069" y="800653"/>
                    <a:pt x="34948" y="804091"/>
                    <a:pt x="43657" y="809897"/>
                  </a:cubicBezTo>
                  <a:cubicBezTo>
                    <a:pt x="61074" y="836023"/>
                    <a:pt x="58171" y="838926"/>
                    <a:pt x="87199" y="853440"/>
                  </a:cubicBezTo>
                  <a:cubicBezTo>
                    <a:pt x="95410" y="857545"/>
                    <a:pt x="105300" y="857691"/>
                    <a:pt x="113325" y="862149"/>
                  </a:cubicBezTo>
                  <a:cubicBezTo>
                    <a:pt x="203156" y="912055"/>
                    <a:pt x="132589" y="885987"/>
                    <a:pt x="191702" y="905691"/>
                  </a:cubicBezTo>
                  <a:cubicBezTo>
                    <a:pt x="220666" y="934657"/>
                    <a:pt x="195677" y="914860"/>
                    <a:pt x="235245" y="931817"/>
                  </a:cubicBezTo>
                  <a:cubicBezTo>
                    <a:pt x="247177" y="936931"/>
                    <a:pt x="258026" y="944413"/>
                    <a:pt x="270079" y="949234"/>
                  </a:cubicBezTo>
                  <a:cubicBezTo>
                    <a:pt x="287125" y="956052"/>
                    <a:pt x="304914" y="960845"/>
                    <a:pt x="322331" y="966651"/>
                  </a:cubicBezTo>
                  <a:cubicBezTo>
                    <a:pt x="331040" y="969554"/>
                    <a:pt x="340246" y="971255"/>
                    <a:pt x="348457" y="975360"/>
                  </a:cubicBezTo>
                  <a:cubicBezTo>
                    <a:pt x="371680" y="986971"/>
                    <a:pt x="392937" y="1003897"/>
                    <a:pt x="418125" y="1010194"/>
                  </a:cubicBezTo>
                  <a:cubicBezTo>
                    <a:pt x="461865" y="1021130"/>
                    <a:pt x="441604" y="1015118"/>
                    <a:pt x="479085" y="1027611"/>
                  </a:cubicBezTo>
                  <a:cubicBezTo>
                    <a:pt x="484891" y="1033417"/>
                    <a:pt x="489933" y="1040103"/>
                    <a:pt x="496502" y="1045029"/>
                  </a:cubicBezTo>
                  <a:cubicBezTo>
                    <a:pt x="522414" y="1064463"/>
                    <a:pt x="589496" y="1107465"/>
                    <a:pt x="618422" y="1114697"/>
                  </a:cubicBezTo>
                  <a:lnTo>
                    <a:pt x="653257" y="1123406"/>
                  </a:lnTo>
                  <a:cubicBezTo>
                    <a:pt x="674914" y="1145063"/>
                    <a:pt x="696347" y="1168419"/>
                    <a:pt x="722925" y="1184366"/>
                  </a:cubicBezTo>
                  <a:cubicBezTo>
                    <a:pt x="736330" y="1192409"/>
                    <a:pt x="752237" y="1195314"/>
                    <a:pt x="766468" y="1201783"/>
                  </a:cubicBezTo>
                  <a:cubicBezTo>
                    <a:pt x="862143" y="1245272"/>
                    <a:pt x="773970" y="1211751"/>
                    <a:pt x="879679" y="1254034"/>
                  </a:cubicBezTo>
                  <a:cubicBezTo>
                    <a:pt x="888202" y="1257443"/>
                    <a:pt x="897367" y="1259127"/>
                    <a:pt x="905805" y="1262743"/>
                  </a:cubicBezTo>
                  <a:cubicBezTo>
                    <a:pt x="917737" y="1267857"/>
                    <a:pt x="928707" y="1275046"/>
                    <a:pt x="940639" y="1280160"/>
                  </a:cubicBezTo>
                  <a:cubicBezTo>
                    <a:pt x="949077" y="1283776"/>
                    <a:pt x="958554" y="1284764"/>
                    <a:pt x="966765" y="1288869"/>
                  </a:cubicBezTo>
                  <a:cubicBezTo>
                    <a:pt x="985188" y="1298081"/>
                    <a:pt x="1011946" y="1322549"/>
                    <a:pt x="1027725" y="1332411"/>
                  </a:cubicBezTo>
                  <a:cubicBezTo>
                    <a:pt x="1052327" y="1347787"/>
                    <a:pt x="1063284" y="1350071"/>
                    <a:pt x="1088685" y="1358537"/>
                  </a:cubicBezTo>
                  <a:cubicBezTo>
                    <a:pt x="1163563" y="1408455"/>
                    <a:pt x="1068822" y="1348605"/>
                    <a:pt x="1140937" y="1384663"/>
                  </a:cubicBezTo>
                  <a:cubicBezTo>
                    <a:pt x="1150298" y="1389344"/>
                    <a:pt x="1157701" y="1397399"/>
                    <a:pt x="1167062" y="1402080"/>
                  </a:cubicBezTo>
                  <a:cubicBezTo>
                    <a:pt x="1204966" y="1421032"/>
                    <a:pt x="1185737" y="1398003"/>
                    <a:pt x="1228022" y="1428206"/>
                  </a:cubicBezTo>
                  <a:cubicBezTo>
                    <a:pt x="1238044" y="1435364"/>
                    <a:pt x="1244797" y="1446316"/>
                    <a:pt x="1254148" y="1454331"/>
                  </a:cubicBezTo>
                  <a:cubicBezTo>
                    <a:pt x="1265168" y="1463777"/>
                    <a:pt x="1277091" y="1472134"/>
                    <a:pt x="1288982" y="1480457"/>
                  </a:cubicBezTo>
                  <a:cubicBezTo>
                    <a:pt x="1314705" y="1498463"/>
                    <a:pt x="1341233" y="1515291"/>
                    <a:pt x="1367359" y="1532709"/>
                  </a:cubicBezTo>
                  <a:cubicBezTo>
                    <a:pt x="1376068" y="1538515"/>
                    <a:pt x="1384124" y="1545445"/>
                    <a:pt x="1393485" y="1550126"/>
                  </a:cubicBezTo>
                  <a:cubicBezTo>
                    <a:pt x="1405096" y="1555932"/>
                    <a:pt x="1417187" y="1560864"/>
                    <a:pt x="1428319" y="1567543"/>
                  </a:cubicBezTo>
                  <a:cubicBezTo>
                    <a:pt x="1440713" y="1574979"/>
                    <a:pt x="1506239" y="1621353"/>
                    <a:pt x="1524114" y="1628503"/>
                  </a:cubicBezTo>
                  <a:cubicBezTo>
                    <a:pt x="1538628" y="1634309"/>
                    <a:pt x="1553992" y="1638328"/>
                    <a:pt x="1567657" y="1645920"/>
                  </a:cubicBezTo>
                  <a:cubicBezTo>
                    <a:pt x="1580533" y="1653073"/>
                    <a:pt x="1612287" y="1682205"/>
                    <a:pt x="1628617" y="1689463"/>
                  </a:cubicBezTo>
                  <a:cubicBezTo>
                    <a:pt x="1645394" y="1696919"/>
                    <a:pt x="1665592" y="1696696"/>
                    <a:pt x="1680868" y="1706880"/>
                  </a:cubicBezTo>
                  <a:lnTo>
                    <a:pt x="1733119" y="1741714"/>
                  </a:lnTo>
                  <a:cubicBezTo>
                    <a:pt x="1754008" y="1755640"/>
                    <a:pt x="1769777" y="1767712"/>
                    <a:pt x="1794079" y="1776549"/>
                  </a:cubicBezTo>
                  <a:cubicBezTo>
                    <a:pt x="1857795" y="1799719"/>
                    <a:pt x="1855938" y="1792094"/>
                    <a:pt x="1924708" y="1802674"/>
                  </a:cubicBezTo>
                  <a:cubicBezTo>
                    <a:pt x="1939338" y="1804925"/>
                    <a:pt x="1953737" y="1808480"/>
                    <a:pt x="1968251" y="1811383"/>
                  </a:cubicBezTo>
                  <a:cubicBezTo>
                    <a:pt x="2040822" y="1808480"/>
                    <a:pt x="2113486" y="1807350"/>
                    <a:pt x="2185965" y="1802674"/>
                  </a:cubicBezTo>
                  <a:cubicBezTo>
                    <a:pt x="2203586" y="1801537"/>
                    <a:pt x="2221822" y="1800524"/>
                    <a:pt x="2238217" y="1793966"/>
                  </a:cubicBezTo>
                  <a:cubicBezTo>
                    <a:pt x="2251693" y="1788576"/>
                    <a:pt x="2261440" y="1776549"/>
                    <a:pt x="2273051" y="1767840"/>
                  </a:cubicBezTo>
                  <a:cubicBezTo>
                    <a:pt x="2278857" y="1756229"/>
                    <a:pt x="2285647" y="1745059"/>
                    <a:pt x="2290468" y="1733006"/>
                  </a:cubicBezTo>
                  <a:cubicBezTo>
                    <a:pt x="2297286" y="1715960"/>
                    <a:pt x="2299674" y="1697175"/>
                    <a:pt x="2307885" y="1680754"/>
                  </a:cubicBezTo>
                  <a:cubicBezTo>
                    <a:pt x="2313691" y="1669143"/>
                    <a:pt x="2320188" y="1657852"/>
                    <a:pt x="2325302" y="1645920"/>
                  </a:cubicBezTo>
                  <a:cubicBezTo>
                    <a:pt x="2328918" y="1637482"/>
                    <a:pt x="2331489" y="1628621"/>
                    <a:pt x="2334011" y="1619794"/>
                  </a:cubicBezTo>
                  <a:cubicBezTo>
                    <a:pt x="2337299" y="1608286"/>
                    <a:pt x="2338004" y="1595961"/>
                    <a:pt x="2342719" y="1584960"/>
                  </a:cubicBezTo>
                  <a:cubicBezTo>
                    <a:pt x="2346842" y="1575340"/>
                    <a:pt x="2354331" y="1567543"/>
                    <a:pt x="2360137" y="1558834"/>
                  </a:cubicBezTo>
                  <a:cubicBezTo>
                    <a:pt x="2363040" y="1547223"/>
                    <a:pt x="2365406" y="1535464"/>
                    <a:pt x="2368845" y="1524000"/>
                  </a:cubicBezTo>
                  <a:cubicBezTo>
                    <a:pt x="2374120" y="1506415"/>
                    <a:pt x="2386262" y="1471749"/>
                    <a:pt x="2386262" y="1471749"/>
                  </a:cubicBezTo>
                  <a:cubicBezTo>
                    <a:pt x="2389165" y="1434012"/>
                    <a:pt x="2394971" y="1396386"/>
                    <a:pt x="2394971" y="1358537"/>
                  </a:cubicBezTo>
                  <a:cubicBezTo>
                    <a:pt x="2394971" y="1305906"/>
                    <a:pt x="2386899" y="1231729"/>
                    <a:pt x="2377554" y="1175657"/>
                  </a:cubicBezTo>
                  <a:cubicBezTo>
                    <a:pt x="2373964" y="1154119"/>
                    <a:pt x="2366397" y="1119191"/>
                    <a:pt x="2360137" y="1097280"/>
                  </a:cubicBezTo>
                  <a:cubicBezTo>
                    <a:pt x="2357615" y="1088453"/>
                    <a:pt x="2353655" y="1080060"/>
                    <a:pt x="2351428" y="1071154"/>
                  </a:cubicBezTo>
                  <a:cubicBezTo>
                    <a:pt x="2335088" y="1005799"/>
                    <a:pt x="2353791" y="1034453"/>
                    <a:pt x="2307885" y="957943"/>
                  </a:cubicBezTo>
                  <a:cubicBezTo>
                    <a:pt x="2299176" y="943429"/>
                    <a:pt x="2289329" y="929540"/>
                    <a:pt x="2281759" y="914400"/>
                  </a:cubicBezTo>
                  <a:cubicBezTo>
                    <a:pt x="2253006" y="856893"/>
                    <a:pt x="2304866" y="924399"/>
                    <a:pt x="2246925" y="844731"/>
                  </a:cubicBezTo>
                  <a:cubicBezTo>
                    <a:pt x="2137977" y="694929"/>
                    <a:pt x="2266732" y="882555"/>
                    <a:pt x="2159839" y="748937"/>
                  </a:cubicBezTo>
                  <a:cubicBezTo>
                    <a:pt x="2148228" y="734423"/>
                    <a:pt x="2138148" y="718537"/>
                    <a:pt x="2125005" y="705394"/>
                  </a:cubicBezTo>
                  <a:cubicBezTo>
                    <a:pt x="2117604" y="697993"/>
                    <a:pt x="2106920" y="694678"/>
                    <a:pt x="2098879" y="687977"/>
                  </a:cubicBezTo>
                  <a:cubicBezTo>
                    <a:pt x="2089418" y="680093"/>
                    <a:pt x="2082215" y="669735"/>
                    <a:pt x="2072754" y="661851"/>
                  </a:cubicBezTo>
                  <a:cubicBezTo>
                    <a:pt x="2060573" y="651700"/>
                    <a:pt x="2010276" y="622885"/>
                    <a:pt x="2003085" y="618309"/>
                  </a:cubicBezTo>
                  <a:cubicBezTo>
                    <a:pt x="1985425" y="607071"/>
                    <a:pt x="1968251" y="595086"/>
                    <a:pt x="1950834" y="583474"/>
                  </a:cubicBezTo>
                  <a:cubicBezTo>
                    <a:pt x="1942125" y="577668"/>
                    <a:pt x="1934069" y="570738"/>
                    <a:pt x="1924708" y="566057"/>
                  </a:cubicBezTo>
                  <a:cubicBezTo>
                    <a:pt x="1913097" y="560251"/>
                    <a:pt x="1901737" y="553912"/>
                    <a:pt x="1889874" y="548640"/>
                  </a:cubicBezTo>
                  <a:cubicBezTo>
                    <a:pt x="1875589" y="542291"/>
                    <a:pt x="1860313" y="538214"/>
                    <a:pt x="1846331" y="531223"/>
                  </a:cubicBezTo>
                  <a:cubicBezTo>
                    <a:pt x="1836969" y="526542"/>
                    <a:pt x="1829866" y="517832"/>
                    <a:pt x="1820205" y="513806"/>
                  </a:cubicBezTo>
                  <a:cubicBezTo>
                    <a:pt x="1794784" y="503214"/>
                    <a:pt x="1767954" y="496389"/>
                    <a:pt x="1741828" y="487680"/>
                  </a:cubicBezTo>
                  <a:cubicBezTo>
                    <a:pt x="1733119" y="484777"/>
                    <a:pt x="1724140" y="482587"/>
                    <a:pt x="1715702" y="478971"/>
                  </a:cubicBezTo>
                  <a:cubicBezTo>
                    <a:pt x="1695382" y="470263"/>
                    <a:pt x="1674868" y="461994"/>
                    <a:pt x="1654742" y="452846"/>
                  </a:cubicBezTo>
                  <a:cubicBezTo>
                    <a:pt x="1642924" y="447474"/>
                    <a:pt x="1632224" y="439534"/>
                    <a:pt x="1619908" y="435429"/>
                  </a:cubicBezTo>
                  <a:cubicBezTo>
                    <a:pt x="1597199" y="427859"/>
                    <a:pt x="1571650" y="428716"/>
                    <a:pt x="1550239" y="418011"/>
                  </a:cubicBezTo>
                  <a:cubicBezTo>
                    <a:pt x="1489066" y="387425"/>
                    <a:pt x="1540540" y="411108"/>
                    <a:pt x="1489279" y="391886"/>
                  </a:cubicBezTo>
                  <a:cubicBezTo>
                    <a:pt x="1474642" y="386397"/>
                    <a:pt x="1460567" y="379412"/>
                    <a:pt x="1445737" y="374469"/>
                  </a:cubicBezTo>
                  <a:cubicBezTo>
                    <a:pt x="1434382" y="370684"/>
                    <a:pt x="1422109" y="369963"/>
                    <a:pt x="1410902" y="365760"/>
                  </a:cubicBezTo>
                  <a:cubicBezTo>
                    <a:pt x="1398747" y="361202"/>
                    <a:pt x="1387886" y="353715"/>
                    <a:pt x="1376068" y="348343"/>
                  </a:cubicBezTo>
                  <a:cubicBezTo>
                    <a:pt x="1355942" y="339195"/>
                    <a:pt x="1335885" y="329772"/>
                    <a:pt x="1315108" y="322217"/>
                  </a:cubicBezTo>
                  <a:cubicBezTo>
                    <a:pt x="1303860" y="318127"/>
                    <a:pt x="1291628" y="317294"/>
                    <a:pt x="1280274" y="313509"/>
                  </a:cubicBezTo>
                  <a:cubicBezTo>
                    <a:pt x="1265444" y="308566"/>
                    <a:pt x="1251422" y="301433"/>
                    <a:pt x="1236731" y="296091"/>
                  </a:cubicBezTo>
                  <a:cubicBezTo>
                    <a:pt x="1219477" y="289817"/>
                    <a:pt x="1201525" y="285493"/>
                    <a:pt x="1184479" y="278674"/>
                  </a:cubicBezTo>
                  <a:lnTo>
                    <a:pt x="1097394" y="243840"/>
                  </a:lnTo>
                  <a:cubicBezTo>
                    <a:pt x="1082880" y="238034"/>
                    <a:pt x="1067833" y="233414"/>
                    <a:pt x="1053851" y="226423"/>
                  </a:cubicBezTo>
                  <a:cubicBezTo>
                    <a:pt x="1042240" y="220617"/>
                    <a:pt x="1031070" y="213827"/>
                    <a:pt x="1019017" y="209006"/>
                  </a:cubicBezTo>
                  <a:cubicBezTo>
                    <a:pt x="1001971" y="202188"/>
                    <a:pt x="984182" y="197395"/>
                    <a:pt x="966765" y="191589"/>
                  </a:cubicBezTo>
                  <a:cubicBezTo>
                    <a:pt x="958056" y="188686"/>
                    <a:pt x="949545" y="185107"/>
                    <a:pt x="940639" y="182880"/>
                  </a:cubicBezTo>
                  <a:cubicBezTo>
                    <a:pt x="929028" y="179977"/>
                    <a:pt x="917244" y="177691"/>
                    <a:pt x="905805" y="174171"/>
                  </a:cubicBezTo>
                  <a:cubicBezTo>
                    <a:pt x="879484" y="166072"/>
                    <a:pt x="852997" y="158274"/>
                    <a:pt x="827428" y="148046"/>
                  </a:cubicBezTo>
                  <a:cubicBezTo>
                    <a:pt x="812914" y="142240"/>
                    <a:pt x="798858" y="135121"/>
                    <a:pt x="783885" y="130629"/>
                  </a:cubicBezTo>
                  <a:cubicBezTo>
                    <a:pt x="769707" y="126376"/>
                    <a:pt x="754856" y="124823"/>
                    <a:pt x="740342" y="121920"/>
                  </a:cubicBezTo>
                  <a:cubicBezTo>
                    <a:pt x="717119" y="110309"/>
                    <a:pt x="695862" y="93383"/>
                    <a:pt x="670674" y="87086"/>
                  </a:cubicBezTo>
                  <a:cubicBezTo>
                    <a:pt x="659062" y="84183"/>
                    <a:pt x="646887" y="82980"/>
                    <a:pt x="635839" y="78377"/>
                  </a:cubicBezTo>
                  <a:cubicBezTo>
                    <a:pt x="611872" y="68391"/>
                    <a:pt x="590802" y="51753"/>
                    <a:pt x="566171" y="43543"/>
                  </a:cubicBezTo>
                  <a:lnTo>
                    <a:pt x="487794" y="17417"/>
                  </a:lnTo>
                  <a:lnTo>
                    <a:pt x="461668" y="8709"/>
                  </a:lnTo>
                  <a:lnTo>
                    <a:pt x="435542" y="0"/>
                  </a:lnTo>
                  <a:cubicBezTo>
                    <a:pt x="365454" y="5841"/>
                    <a:pt x="349083" y="1554"/>
                    <a:pt x="296205" y="17417"/>
                  </a:cubicBezTo>
                  <a:cubicBezTo>
                    <a:pt x="296167" y="17428"/>
                    <a:pt x="230910" y="39183"/>
                    <a:pt x="217828" y="43543"/>
                  </a:cubicBezTo>
                  <a:lnTo>
                    <a:pt x="191702" y="52251"/>
                  </a:lnTo>
                  <a:cubicBezTo>
                    <a:pt x="185896" y="58057"/>
                    <a:pt x="181326" y="65445"/>
                    <a:pt x="174285" y="69669"/>
                  </a:cubicBezTo>
                  <a:cubicBezTo>
                    <a:pt x="135852" y="92729"/>
                    <a:pt x="123485" y="76926"/>
                    <a:pt x="113325" y="78377"/>
                  </a:cubicBezTo>
                  <a:close/>
                </a:path>
              </a:pathLst>
            </a:custGeom>
            <a:solidFill>
              <a:srgbClr val="54BCDF">
                <a:alpha val="1882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E9734B6-0ACC-3F4B-14B5-8D2CA0FA3842}"/>
                </a:ext>
              </a:extLst>
            </p:cNvPr>
            <p:cNvSpPr/>
            <p:nvPr/>
          </p:nvSpPr>
          <p:spPr>
            <a:xfrm>
              <a:off x="4105555" y="4286665"/>
              <a:ext cx="4362994" cy="1852878"/>
            </a:xfrm>
            <a:custGeom>
              <a:avLst/>
              <a:gdLst>
                <a:gd name="connsiteX0" fmla="*/ 35218 w 4721755"/>
                <a:gd name="connsiteY0" fmla="*/ 879566 h 3422469"/>
                <a:gd name="connsiteX1" fmla="*/ 35218 w 4721755"/>
                <a:gd name="connsiteY1" fmla="*/ 879566 h 3422469"/>
                <a:gd name="connsiteX2" fmla="*/ 96178 w 4721755"/>
                <a:gd name="connsiteY2" fmla="*/ 818606 h 3422469"/>
                <a:gd name="connsiteX3" fmla="*/ 113596 w 4721755"/>
                <a:gd name="connsiteY3" fmla="*/ 792480 h 3422469"/>
                <a:gd name="connsiteX4" fmla="*/ 174556 w 4721755"/>
                <a:gd name="connsiteY4" fmla="*/ 740229 h 3422469"/>
                <a:gd name="connsiteX5" fmla="*/ 296476 w 4721755"/>
                <a:gd name="connsiteY5" fmla="*/ 609600 h 3422469"/>
                <a:gd name="connsiteX6" fmla="*/ 322601 w 4721755"/>
                <a:gd name="connsiteY6" fmla="*/ 600892 h 3422469"/>
                <a:gd name="connsiteX7" fmla="*/ 374853 w 4721755"/>
                <a:gd name="connsiteY7" fmla="*/ 557349 h 3422469"/>
                <a:gd name="connsiteX8" fmla="*/ 400978 w 4721755"/>
                <a:gd name="connsiteY8" fmla="*/ 548640 h 3422469"/>
                <a:gd name="connsiteX9" fmla="*/ 514190 w 4721755"/>
                <a:gd name="connsiteY9" fmla="*/ 470263 h 3422469"/>
                <a:gd name="connsiteX10" fmla="*/ 540316 w 4721755"/>
                <a:gd name="connsiteY10" fmla="*/ 435429 h 3422469"/>
                <a:gd name="connsiteX11" fmla="*/ 575150 w 4721755"/>
                <a:gd name="connsiteY11" fmla="*/ 409303 h 3422469"/>
                <a:gd name="connsiteX12" fmla="*/ 636110 w 4721755"/>
                <a:gd name="connsiteY12" fmla="*/ 348343 h 3422469"/>
                <a:gd name="connsiteX13" fmla="*/ 679653 w 4721755"/>
                <a:gd name="connsiteY13" fmla="*/ 322218 h 3422469"/>
                <a:gd name="connsiteX14" fmla="*/ 775447 w 4721755"/>
                <a:gd name="connsiteY14" fmla="*/ 261258 h 3422469"/>
                <a:gd name="connsiteX15" fmla="*/ 801573 w 4721755"/>
                <a:gd name="connsiteY15" fmla="*/ 252549 h 3422469"/>
                <a:gd name="connsiteX16" fmla="*/ 897367 w 4721755"/>
                <a:gd name="connsiteY16" fmla="*/ 200298 h 3422469"/>
                <a:gd name="connsiteX17" fmla="*/ 940910 w 4721755"/>
                <a:gd name="connsiteY17" fmla="*/ 174172 h 3422469"/>
                <a:gd name="connsiteX18" fmla="*/ 967036 w 4721755"/>
                <a:gd name="connsiteY18" fmla="*/ 165463 h 3422469"/>
                <a:gd name="connsiteX19" fmla="*/ 993161 w 4721755"/>
                <a:gd name="connsiteY19" fmla="*/ 148046 h 3422469"/>
                <a:gd name="connsiteX20" fmla="*/ 1097664 w 4721755"/>
                <a:gd name="connsiteY20" fmla="*/ 113212 h 3422469"/>
                <a:gd name="connsiteX21" fmla="*/ 1158624 w 4721755"/>
                <a:gd name="connsiteY21" fmla="*/ 95795 h 3422469"/>
                <a:gd name="connsiteX22" fmla="*/ 1254418 w 4721755"/>
                <a:gd name="connsiteY22" fmla="*/ 78378 h 3422469"/>
                <a:gd name="connsiteX23" fmla="*/ 1289253 w 4721755"/>
                <a:gd name="connsiteY23" fmla="*/ 69669 h 3422469"/>
                <a:gd name="connsiteX24" fmla="*/ 1341504 w 4721755"/>
                <a:gd name="connsiteY24" fmla="*/ 60960 h 3422469"/>
                <a:gd name="connsiteX25" fmla="*/ 1367630 w 4721755"/>
                <a:gd name="connsiteY25" fmla="*/ 52252 h 3422469"/>
                <a:gd name="connsiteX26" fmla="*/ 1437298 w 4721755"/>
                <a:gd name="connsiteY26" fmla="*/ 34835 h 3422469"/>
                <a:gd name="connsiteX27" fmla="*/ 1515676 w 4721755"/>
                <a:gd name="connsiteY27" fmla="*/ 26126 h 3422469"/>
                <a:gd name="connsiteX28" fmla="*/ 1655013 w 4721755"/>
                <a:gd name="connsiteY28" fmla="*/ 0 h 3422469"/>
                <a:gd name="connsiteX29" fmla="*/ 1968521 w 4721755"/>
                <a:gd name="connsiteY29" fmla="*/ 8709 h 3422469"/>
                <a:gd name="connsiteX30" fmla="*/ 2029481 w 4721755"/>
                <a:gd name="connsiteY30" fmla="*/ 17418 h 3422469"/>
                <a:gd name="connsiteX31" fmla="*/ 2125276 w 4721755"/>
                <a:gd name="connsiteY31" fmla="*/ 26126 h 3422469"/>
                <a:gd name="connsiteX32" fmla="*/ 2177527 w 4721755"/>
                <a:gd name="connsiteY32" fmla="*/ 34835 h 3422469"/>
                <a:gd name="connsiteX33" fmla="*/ 2264613 w 4721755"/>
                <a:gd name="connsiteY33" fmla="*/ 43543 h 3422469"/>
                <a:gd name="connsiteX34" fmla="*/ 2342990 w 4721755"/>
                <a:gd name="connsiteY34" fmla="*/ 69669 h 3422469"/>
                <a:gd name="connsiteX35" fmla="*/ 2369116 w 4721755"/>
                <a:gd name="connsiteY35" fmla="*/ 78378 h 3422469"/>
                <a:gd name="connsiteX36" fmla="*/ 2438784 w 4721755"/>
                <a:gd name="connsiteY36" fmla="*/ 104503 h 3422469"/>
                <a:gd name="connsiteX37" fmla="*/ 2491036 w 4721755"/>
                <a:gd name="connsiteY37" fmla="*/ 156755 h 3422469"/>
                <a:gd name="connsiteX38" fmla="*/ 2499744 w 4721755"/>
                <a:gd name="connsiteY38" fmla="*/ 182880 h 3422469"/>
                <a:gd name="connsiteX39" fmla="*/ 2517161 w 4721755"/>
                <a:gd name="connsiteY39" fmla="*/ 200298 h 3422469"/>
                <a:gd name="connsiteX40" fmla="*/ 2534578 w 4721755"/>
                <a:gd name="connsiteY40" fmla="*/ 226423 h 3422469"/>
                <a:gd name="connsiteX41" fmla="*/ 2551996 w 4721755"/>
                <a:gd name="connsiteY41" fmla="*/ 243840 h 3422469"/>
                <a:gd name="connsiteX42" fmla="*/ 2569413 w 4721755"/>
                <a:gd name="connsiteY42" fmla="*/ 269966 h 3422469"/>
                <a:gd name="connsiteX43" fmla="*/ 2621664 w 4721755"/>
                <a:gd name="connsiteY43" fmla="*/ 313509 h 3422469"/>
                <a:gd name="connsiteX44" fmla="*/ 2639081 w 4721755"/>
                <a:gd name="connsiteY44" fmla="*/ 339635 h 3422469"/>
                <a:gd name="connsiteX45" fmla="*/ 2673916 w 4721755"/>
                <a:gd name="connsiteY45" fmla="*/ 383178 h 3422469"/>
                <a:gd name="connsiteX46" fmla="*/ 2682624 w 4721755"/>
                <a:gd name="connsiteY46" fmla="*/ 409303 h 3422469"/>
                <a:gd name="connsiteX47" fmla="*/ 2734876 w 4721755"/>
                <a:gd name="connsiteY47" fmla="*/ 478972 h 3422469"/>
                <a:gd name="connsiteX48" fmla="*/ 2761001 w 4721755"/>
                <a:gd name="connsiteY48" fmla="*/ 531223 h 3422469"/>
                <a:gd name="connsiteX49" fmla="*/ 2769710 w 4721755"/>
                <a:gd name="connsiteY49" fmla="*/ 557349 h 3422469"/>
                <a:gd name="connsiteX50" fmla="*/ 2821961 w 4721755"/>
                <a:gd name="connsiteY50" fmla="*/ 627018 h 3422469"/>
                <a:gd name="connsiteX51" fmla="*/ 2856796 w 4721755"/>
                <a:gd name="connsiteY51" fmla="*/ 670560 h 3422469"/>
                <a:gd name="connsiteX52" fmla="*/ 2882921 w 4721755"/>
                <a:gd name="connsiteY52" fmla="*/ 722812 h 3422469"/>
                <a:gd name="connsiteX53" fmla="*/ 2891630 w 4721755"/>
                <a:gd name="connsiteY53" fmla="*/ 748938 h 3422469"/>
                <a:gd name="connsiteX54" fmla="*/ 2926464 w 4721755"/>
                <a:gd name="connsiteY54" fmla="*/ 801189 h 3422469"/>
                <a:gd name="connsiteX55" fmla="*/ 2943881 w 4721755"/>
                <a:gd name="connsiteY55" fmla="*/ 827315 h 3422469"/>
                <a:gd name="connsiteX56" fmla="*/ 2970007 w 4721755"/>
                <a:gd name="connsiteY56" fmla="*/ 844732 h 3422469"/>
                <a:gd name="connsiteX57" fmla="*/ 3030967 w 4721755"/>
                <a:gd name="connsiteY57" fmla="*/ 923109 h 3422469"/>
                <a:gd name="connsiteX58" fmla="*/ 3100636 w 4721755"/>
                <a:gd name="connsiteY58" fmla="*/ 1001486 h 3422469"/>
                <a:gd name="connsiteX59" fmla="*/ 3126761 w 4721755"/>
                <a:gd name="connsiteY59" fmla="*/ 1018903 h 3422469"/>
                <a:gd name="connsiteX60" fmla="*/ 3152887 w 4721755"/>
                <a:gd name="connsiteY60" fmla="*/ 1045029 h 3422469"/>
                <a:gd name="connsiteX61" fmla="*/ 3205138 w 4721755"/>
                <a:gd name="connsiteY61" fmla="*/ 1079863 h 3422469"/>
                <a:gd name="connsiteX62" fmla="*/ 3231264 w 4721755"/>
                <a:gd name="connsiteY62" fmla="*/ 1097280 h 3422469"/>
                <a:gd name="connsiteX63" fmla="*/ 3266098 w 4721755"/>
                <a:gd name="connsiteY63" fmla="*/ 1114698 h 3422469"/>
                <a:gd name="connsiteX64" fmla="*/ 3318350 w 4721755"/>
                <a:gd name="connsiteY64" fmla="*/ 1140823 h 3422469"/>
                <a:gd name="connsiteX65" fmla="*/ 3396727 w 4721755"/>
                <a:gd name="connsiteY65" fmla="*/ 1184366 h 3422469"/>
                <a:gd name="connsiteX66" fmla="*/ 3448978 w 4721755"/>
                <a:gd name="connsiteY66" fmla="*/ 1210492 h 3422469"/>
                <a:gd name="connsiteX67" fmla="*/ 3518647 w 4721755"/>
                <a:gd name="connsiteY67" fmla="*/ 1254035 h 3422469"/>
                <a:gd name="connsiteX68" fmla="*/ 3570898 w 4721755"/>
                <a:gd name="connsiteY68" fmla="*/ 1271452 h 3422469"/>
                <a:gd name="connsiteX69" fmla="*/ 3614441 w 4721755"/>
                <a:gd name="connsiteY69" fmla="*/ 1306286 h 3422469"/>
                <a:gd name="connsiteX70" fmla="*/ 3640567 w 4721755"/>
                <a:gd name="connsiteY70" fmla="*/ 1314995 h 3422469"/>
                <a:gd name="connsiteX71" fmla="*/ 3692818 w 4721755"/>
                <a:gd name="connsiteY71" fmla="*/ 1341120 h 3422469"/>
                <a:gd name="connsiteX72" fmla="*/ 3718944 w 4721755"/>
                <a:gd name="connsiteY72" fmla="*/ 1349829 h 3422469"/>
                <a:gd name="connsiteX73" fmla="*/ 3753778 w 4721755"/>
                <a:gd name="connsiteY73" fmla="*/ 1367246 h 3422469"/>
                <a:gd name="connsiteX74" fmla="*/ 3832156 w 4721755"/>
                <a:gd name="connsiteY74" fmla="*/ 1393372 h 3422469"/>
                <a:gd name="connsiteX75" fmla="*/ 3858281 w 4721755"/>
                <a:gd name="connsiteY75" fmla="*/ 1402080 h 3422469"/>
                <a:gd name="connsiteX76" fmla="*/ 3893116 w 4721755"/>
                <a:gd name="connsiteY76" fmla="*/ 1419498 h 3422469"/>
                <a:gd name="connsiteX77" fmla="*/ 3971493 w 4721755"/>
                <a:gd name="connsiteY77" fmla="*/ 1471749 h 3422469"/>
                <a:gd name="connsiteX78" fmla="*/ 4041161 w 4721755"/>
                <a:gd name="connsiteY78" fmla="*/ 1506583 h 3422469"/>
                <a:gd name="connsiteX79" fmla="*/ 4110830 w 4721755"/>
                <a:gd name="connsiteY79" fmla="*/ 1558835 h 3422469"/>
                <a:gd name="connsiteX80" fmla="*/ 4154373 w 4721755"/>
                <a:gd name="connsiteY80" fmla="*/ 1584960 h 3422469"/>
                <a:gd name="connsiteX81" fmla="*/ 4171790 w 4721755"/>
                <a:gd name="connsiteY81" fmla="*/ 1602378 h 3422469"/>
                <a:gd name="connsiteX82" fmla="*/ 4224041 w 4721755"/>
                <a:gd name="connsiteY82" fmla="*/ 1637212 h 3422469"/>
                <a:gd name="connsiteX83" fmla="*/ 4302418 w 4721755"/>
                <a:gd name="connsiteY83" fmla="*/ 1706880 h 3422469"/>
                <a:gd name="connsiteX84" fmla="*/ 4328544 w 4721755"/>
                <a:gd name="connsiteY84" fmla="*/ 1724298 h 3422469"/>
                <a:gd name="connsiteX85" fmla="*/ 4354670 w 4721755"/>
                <a:gd name="connsiteY85" fmla="*/ 1733006 h 3422469"/>
                <a:gd name="connsiteX86" fmla="*/ 4380796 w 4721755"/>
                <a:gd name="connsiteY86" fmla="*/ 1785258 h 3422469"/>
                <a:gd name="connsiteX87" fmla="*/ 4441756 w 4721755"/>
                <a:gd name="connsiteY87" fmla="*/ 1889760 h 3422469"/>
                <a:gd name="connsiteX88" fmla="*/ 4476590 w 4721755"/>
                <a:gd name="connsiteY88" fmla="*/ 1942012 h 3422469"/>
                <a:gd name="connsiteX89" fmla="*/ 4494007 w 4721755"/>
                <a:gd name="connsiteY89" fmla="*/ 1968138 h 3422469"/>
                <a:gd name="connsiteX90" fmla="*/ 4511424 w 4721755"/>
                <a:gd name="connsiteY90" fmla="*/ 2011680 h 3422469"/>
                <a:gd name="connsiteX91" fmla="*/ 4554967 w 4721755"/>
                <a:gd name="connsiteY91" fmla="*/ 2090058 h 3422469"/>
                <a:gd name="connsiteX92" fmla="*/ 4563676 w 4721755"/>
                <a:gd name="connsiteY92" fmla="*/ 2124892 h 3422469"/>
                <a:gd name="connsiteX93" fmla="*/ 4589801 w 4721755"/>
                <a:gd name="connsiteY93" fmla="*/ 2168435 h 3422469"/>
                <a:gd name="connsiteX94" fmla="*/ 4607218 w 4721755"/>
                <a:gd name="connsiteY94" fmla="*/ 2211978 h 3422469"/>
                <a:gd name="connsiteX95" fmla="*/ 4624636 w 4721755"/>
                <a:gd name="connsiteY95" fmla="*/ 2246812 h 3422469"/>
                <a:gd name="connsiteX96" fmla="*/ 4633344 w 4721755"/>
                <a:gd name="connsiteY96" fmla="*/ 2281646 h 3422469"/>
                <a:gd name="connsiteX97" fmla="*/ 4668178 w 4721755"/>
                <a:gd name="connsiteY97" fmla="*/ 2377440 h 3422469"/>
                <a:gd name="connsiteX98" fmla="*/ 4685596 w 4721755"/>
                <a:gd name="connsiteY98" fmla="*/ 2412275 h 3422469"/>
                <a:gd name="connsiteX99" fmla="*/ 4703013 w 4721755"/>
                <a:gd name="connsiteY99" fmla="*/ 2464526 h 3422469"/>
                <a:gd name="connsiteX100" fmla="*/ 4711721 w 4721755"/>
                <a:gd name="connsiteY100" fmla="*/ 2490652 h 3422469"/>
                <a:gd name="connsiteX101" fmla="*/ 4711721 w 4721755"/>
                <a:gd name="connsiteY101" fmla="*/ 2786743 h 3422469"/>
                <a:gd name="connsiteX102" fmla="*/ 4694304 w 4721755"/>
                <a:gd name="connsiteY102" fmla="*/ 2865120 h 3422469"/>
                <a:gd name="connsiteX103" fmla="*/ 4676887 w 4721755"/>
                <a:gd name="connsiteY103" fmla="*/ 2882538 h 3422469"/>
                <a:gd name="connsiteX104" fmla="*/ 4642053 w 4721755"/>
                <a:gd name="connsiteY104" fmla="*/ 2934789 h 3422469"/>
                <a:gd name="connsiteX105" fmla="*/ 4607218 w 4721755"/>
                <a:gd name="connsiteY105" fmla="*/ 2969623 h 3422469"/>
                <a:gd name="connsiteX106" fmla="*/ 4572384 w 4721755"/>
                <a:gd name="connsiteY106" fmla="*/ 3021875 h 3422469"/>
                <a:gd name="connsiteX107" fmla="*/ 4520133 w 4721755"/>
                <a:gd name="connsiteY107" fmla="*/ 3056709 h 3422469"/>
                <a:gd name="connsiteX108" fmla="*/ 4494007 w 4721755"/>
                <a:gd name="connsiteY108" fmla="*/ 3074126 h 3422469"/>
                <a:gd name="connsiteX109" fmla="*/ 4372087 w 4721755"/>
                <a:gd name="connsiteY109" fmla="*/ 3135086 h 3422469"/>
                <a:gd name="connsiteX110" fmla="*/ 4337253 w 4721755"/>
                <a:gd name="connsiteY110" fmla="*/ 3152503 h 3422469"/>
                <a:gd name="connsiteX111" fmla="*/ 4311127 w 4721755"/>
                <a:gd name="connsiteY111" fmla="*/ 3169920 h 3422469"/>
                <a:gd name="connsiteX112" fmla="*/ 4232750 w 4721755"/>
                <a:gd name="connsiteY112" fmla="*/ 3196046 h 3422469"/>
                <a:gd name="connsiteX113" fmla="*/ 4102121 w 4721755"/>
                <a:gd name="connsiteY113" fmla="*/ 3239589 h 3422469"/>
                <a:gd name="connsiteX114" fmla="*/ 3997618 w 4721755"/>
                <a:gd name="connsiteY114" fmla="*/ 3274423 h 3422469"/>
                <a:gd name="connsiteX115" fmla="*/ 3971493 w 4721755"/>
                <a:gd name="connsiteY115" fmla="*/ 3283132 h 3422469"/>
                <a:gd name="connsiteX116" fmla="*/ 3910533 w 4721755"/>
                <a:gd name="connsiteY116" fmla="*/ 3291840 h 3422469"/>
                <a:gd name="connsiteX117" fmla="*/ 3866990 w 4721755"/>
                <a:gd name="connsiteY117" fmla="*/ 3300549 h 3422469"/>
                <a:gd name="connsiteX118" fmla="*/ 3806030 w 4721755"/>
                <a:gd name="connsiteY118" fmla="*/ 3317966 h 3422469"/>
                <a:gd name="connsiteX119" fmla="*/ 3753778 w 4721755"/>
                <a:gd name="connsiteY119" fmla="*/ 3326675 h 3422469"/>
                <a:gd name="connsiteX120" fmla="*/ 3649276 w 4721755"/>
                <a:gd name="connsiteY120" fmla="*/ 3361509 h 3422469"/>
                <a:gd name="connsiteX121" fmla="*/ 3623150 w 4721755"/>
                <a:gd name="connsiteY121" fmla="*/ 3370218 h 3422469"/>
                <a:gd name="connsiteX122" fmla="*/ 3553481 w 4721755"/>
                <a:gd name="connsiteY122" fmla="*/ 3387635 h 3422469"/>
                <a:gd name="connsiteX123" fmla="*/ 3501230 w 4721755"/>
                <a:gd name="connsiteY123" fmla="*/ 3405052 h 3422469"/>
                <a:gd name="connsiteX124" fmla="*/ 3422853 w 4721755"/>
                <a:gd name="connsiteY124" fmla="*/ 3422469 h 3422469"/>
                <a:gd name="connsiteX125" fmla="*/ 3118053 w 4721755"/>
                <a:gd name="connsiteY125" fmla="*/ 3413760 h 3422469"/>
                <a:gd name="connsiteX126" fmla="*/ 2891630 w 4721755"/>
                <a:gd name="connsiteY126" fmla="*/ 3396343 h 3422469"/>
                <a:gd name="connsiteX127" fmla="*/ 2848087 w 4721755"/>
                <a:gd name="connsiteY127" fmla="*/ 3387635 h 3422469"/>
                <a:gd name="connsiteX128" fmla="*/ 2795836 w 4721755"/>
                <a:gd name="connsiteY128" fmla="*/ 3378926 h 3422469"/>
                <a:gd name="connsiteX129" fmla="*/ 2743584 w 4721755"/>
                <a:gd name="connsiteY129" fmla="*/ 3361509 h 3422469"/>
                <a:gd name="connsiteX130" fmla="*/ 2717458 w 4721755"/>
                <a:gd name="connsiteY130" fmla="*/ 3352800 h 3422469"/>
                <a:gd name="connsiteX131" fmla="*/ 2682624 w 4721755"/>
                <a:gd name="connsiteY131" fmla="*/ 3335383 h 3422469"/>
                <a:gd name="connsiteX132" fmla="*/ 2543287 w 4721755"/>
                <a:gd name="connsiteY132" fmla="*/ 3300549 h 3422469"/>
                <a:gd name="connsiteX133" fmla="*/ 2473618 w 4721755"/>
                <a:gd name="connsiteY133" fmla="*/ 3274423 h 3422469"/>
                <a:gd name="connsiteX134" fmla="*/ 2421367 w 4721755"/>
                <a:gd name="connsiteY134" fmla="*/ 3257006 h 3422469"/>
                <a:gd name="connsiteX135" fmla="*/ 2395241 w 4721755"/>
                <a:gd name="connsiteY135" fmla="*/ 3248298 h 3422469"/>
                <a:gd name="connsiteX136" fmla="*/ 2351698 w 4721755"/>
                <a:gd name="connsiteY136" fmla="*/ 3239589 h 3422469"/>
                <a:gd name="connsiteX137" fmla="*/ 2255904 w 4721755"/>
                <a:gd name="connsiteY137" fmla="*/ 3204755 h 3422469"/>
                <a:gd name="connsiteX138" fmla="*/ 2194944 w 4721755"/>
                <a:gd name="connsiteY138" fmla="*/ 3187338 h 3422469"/>
                <a:gd name="connsiteX139" fmla="*/ 2116567 w 4721755"/>
                <a:gd name="connsiteY139" fmla="*/ 3152503 h 3422469"/>
                <a:gd name="connsiteX140" fmla="*/ 2116567 w 4721755"/>
                <a:gd name="connsiteY140" fmla="*/ 3152503 h 3422469"/>
                <a:gd name="connsiteX141" fmla="*/ 2055607 w 4721755"/>
                <a:gd name="connsiteY141" fmla="*/ 3117669 h 3422469"/>
                <a:gd name="connsiteX142" fmla="*/ 2029481 w 4721755"/>
                <a:gd name="connsiteY142" fmla="*/ 3108960 h 3422469"/>
                <a:gd name="connsiteX143" fmla="*/ 2003356 w 4721755"/>
                <a:gd name="connsiteY143" fmla="*/ 3091543 h 3422469"/>
                <a:gd name="connsiteX144" fmla="*/ 1977230 w 4721755"/>
                <a:gd name="connsiteY144" fmla="*/ 3082835 h 3422469"/>
                <a:gd name="connsiteX145" fmla="*/ 1916270 w 4721755"/>
                <a:gd name="connsiteY145" fmla="*/ 3056709 h 3422469"/>
                <a:gd name="connsiteX146" fmla="*/ 1890144 w 4721755"/>
                <a:gd name="connsiteY146" fmla="*/ 3039292 h 3422469"/>
                <a:gd name="connsiteX147" fmla="*/ 1820476 w 4721755"/>
                <a:gd name="connsiteY147" fmla="*/ 3004458 h 3422469"/>
                <a:gd name="connsiteX148" fmla="*/ 1794350 w 4721755"/>
                <a:gd name="connsiteY148" fmla="*/ 2987040 h 3422469"/>
                <a:gd name="connsiteX149" fmla="*/ 1750807 w 4721755"/>
                <a:gd name="connsiteY149" fmla="*/ 2969623 h 3422469"/>
                <a:gd name="connsiteX150" fmla="*/ 1707264 w 4721755"/>
                <a:gd name="connsiteY150" fmla="*/ 2943498 h 3422469"/>
                <a:gd name="connsiteX151" fmla="*/ 1681138 w 4721755"/>
                <a:gd name="connsiteY151" fmla="*/ 2934789 h 3422469"/>
                <a:gd name="connsiteX152" fmla="*/ 1655013 w 4721755"/>
                <a:gd name="connsiteY152" fmla="*/ 2917372 h 3422469"/>
                <a:gd name="connsiteX153" fmla="*/ 1628887 w 4721755"/>
                <a:gd name="connsiteY153" fmla="*/ 2908663 h 3422469"/>
                <a:gd name="connsiteX154" fmla="*/ 1576636 w 4721755"/>
                <a:gd name="connsiteY154" fmla="*/ 2882538 h 3422469"/>
                <a:gd name="connsiteX155" fmla="*/ 1480841 w 4721755"/>
                <a:gd name="connsiteY155" fmla="*/ 2847703 h 3422469"/>
                <a:gd name="connsiteX156" fmla="*/ 1437298 w 4721755"/>
                <a:gd name="connsiteY156" fmla="*/ 2821578 h 3422469"/>
                <a:gd name="connsiteX157" fmla="*/ 1411173 w 4721755"/>
                <a:gd name="connsiteY157" fmla="*/ 2812869 h 3422469"/>
                <a:gd name="connsiteX158" fmla="*/ 1376338 w 4721755"/>
                <a:gd name="connsiteY158" fmla="*/ 2795452 h 3422469"/>
                <a:gd name="connsiteX159" fmla="*/ 1263127 w 4721755"/>
                <a:gd name="connsiteY159" fmla="*/ 2725783 h 3422469"/>
                <a:gd name="connsiteX160" fmla="*/ 1176041 w 4721755"/>
                <a:gd name="connsiteY160" fmla="*/ 2664823 h 3422469"/>
                <a:gd name="connsiteX161" fmla="*/ 1149916 w 4721755"/>
                <a:gd name="connsiteY161" fmla="*/ 2647406 h 3422469"/>
                <a:gd name="connsiteX162" fmla="*/ 1080247 w 4721755"/>
                <a:gd name="connsiteY162" fmla="*/ 2577738 h 3422469"/>
                <a:gd name="connsiteX163" fmla="*/ 1010578 w 4721755"/>
                <a:gd name="connsiteY163" fmla="*/ 2516778 h 3422469"/>
                <a:gd name="connsiteX164" fmla="*/ 967036 w 4721755"/>
                <a:gd name="connsiteY164" fmla="*/ 2473235 h 3422469"/>
                <a:gd name="connsiteX165" fmla="*/ 906076 w 4721755"/>
                <a:gd name="connsiteY165" fmla="*/ 2412275 h 3422469"/>
                <a:gd name="connsiteX166" fmla="*/ 871241 w 4721755"/>
                <a:gd name="connsiteY166" fmla="*/ 2377440 h 3422469"/>
                <a:gd name="connsiteX167" fmla="*/ 845116 w 4721755"/>
                <a:gd name="connsiteY167" fmla="*/ 2351315 h 3422469"/>
                <a:gd name="connsiteX168" fmla="*/ 766738 w 4721755"/>
                <a:gd name="connsiteY168" fmla="*/ 2281646 h 3422469"/>
                <a:gd name="connsiteX169" fmla="*/ 749321 w 4721755"/>
                <a:gd name="connsiteY169" fmla="*/ 2255520 h 3422469"/>
                <a:gd name="connsiteX170" fmla="*/ 688361 w 4721755"/>
                <a:gd name="connsiteY170" fmla="*/ 2194560 h 3422469"/>
                <a:gd name="connsiteX171" fmla="*/ 670944 w 4721755"/>
                <a:gd name="connsiteY171" fmla="*/ 2159726 h 3422469"/>
                <a:gd name="connsiteX172" fmla="*/ 636110 w 4721755"/>
                <a:gd name="connsiteY172" fmla="*/ 2133600 h 3422469"/>
                <a:gd name="connsiteX173" fmla="*/ 575150 w 4721755"/>
                <a:gd name="connsiteY173" fmla="*/ 2046515 h 3422469"/>
                <a:gd name="connsiteX174" fmla="*/ 540316 w 4721755"/>
                <a:gd name="connsiteY174" fmla="*/ 1985555 h 3422469"/>
                <a:gd name="connsiteX175" fmla="*/ 522898 w 4721755"/>
                <a:gd name="connsiteY175" fmla="*/ 1942012 h 3422469"/>
                <a:gd name="connsiteX176" fmla="*/ 479356 w 4721755"/>
                <a:gd name="connsiteY176" fmla="*/ 1889760 h 3422469"/>
                <a:gd name="connsiteX177" fmla="*/ 444521 w 4721755"/>
                <a:gd name="connsiteY177" fmla="*/ 1837509 h 3422469"/>
                <a:gd name="connsiteX178" fmla="*/ 392270 w 4721755"/>
                <a:gd name="connsiteY178" fmla="*/ 1776549 h 3422469"/>
                <a:gd name="connsiteX179" fmla="*/ 366144 w 4721755"/>
                <a:gd name="connsiteY179" fmla="*/ 1750423 h 3422469"/>
                <a:gd name="connsiteX180" fmla="*/ 331310 w 4721755"/>
                <a:gd name="connsiteY180" fmla="*/ 1698172 h 3422469"/>
                <a:gd name="connsiteX181" fmla="*/ 296476 w 4721755"/>
                <a:gd name="connsiteY181" fmla="*/ 1645920 h 3422469"/>
                <a:gd name="connsiteX182" fmla="*/ 279058 w 4721755"/>
                <a:gd name="connsiteY182" fmla="*/ 1619795 h 3422469"/>
                <a:gd name="connsiteX183" fmla="*/ 261641 w 4721755"/>
                <a:gd name="connsiteY183" fmla="*/ 1593669 h 3422469"/>
                <a:gd name="connsiteX184" fmla="*/ 218098 w 4721755"/>
                <a:gd name="connsiteY184" fmla="*/ 1558835 h 3422469"/>
                <a:gd name="connsiteX185" fmla="*/ 200681 w 4721755"/>
                <a:gd name="connsiteY185" fmla="*/ 1532709 h 3422469"/>
                <a:gd name="connsiteX186" fmla="*/ 165847 w 4721755"/>
                <a:gd name="connsiteY186" fmla="*/ 1506583 h 3422469"/>
                <a:gd name="connsiteX187" fmla="*/ 139721 w 4721755"/>
                <a:gd name="connsiteY187" fmla="*/ 1471749 h 3422469"/>
                <a:gd name="connsiteX188" fmla="*/ 113596 w 4721755"/>
                <a:gd name="connsiteY188" fmla="*/ 1454332 h 3422469"/>
                <a:gd name="connsiteX189" fmla="*/ 70053 w 4721755"/>
                <a:gd name="connsiteY189" fmla="*/ 1410789 h 3422469"/>
                <a:gd name="connsiteX190" fmla="*/ 43927 w 4721755"/>
                <a:gd name="connsiteY190" fmla="*/ 1358538 h 3422469"/>
                <a:gd name="connsiteX191" fmla="*/ 26510 w 4721755"/>
                <a:gd name="connsiteY191" fmla="*/ 1306286 h 3422469"/>
                <a:gd name="connsiteX192" fmla="*/ 9093 w 4721755"/>
                <a:gd name="connsiteY192" fmla="*/ 1245326 h 3422469"/>
                <a:gd name="connsiteX193" fmla="*/ 384 w 4721755"/>
                <a:gd name="connsiteY193" fmla="*/ 1193075 h 3422469"/>
                <a:gd name="connsiteX194" fmla="*/ 26510 w 4721755"/>
                <a:gd name="connsiteY194" fmla="*/ 966652 h 3422469"/>
                <a:gd name="connsiteX195" fmla="*/ 43927 w 4721755"/>
                <a:gd name="connsiteY195" fmla="*/ 940526 h 3422469"/>
                <a:gd name="connsiteX196" fmla="*/ 61344 w 4721755"/>
                <a:gd name="connsiteY196" fmla="*/ 888275 h 3422469"/>
                <a:gd name="connsiteX197" fmla="*/ 35218 w 4721755"/>
                <a:gd name="connsiteY197" fmla="*/ 879566 h 342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4721755" h="3422469">
                  <a:moveTo>
                    <a:pt x="35218" y="879566"/>
                  </a:moveTo>
                  <a:lnTo>
                    <a:pt x="35218" y="879566"/>
                  </a:lnTo>
                  <a:cubicBezTo>
                    <a:pt x="55538" y="859246"/>
                    <a:pt x="76954" y="839966"/>
                    <a:pt x="96178" y="818606"/>
                  </a:cubicBezTo>
                  <a:cubicBezTo>
                    <a:pt x="103180" y="810826"/>
                    <a:pt x="106195" y="799881"/>
                    <a:pt x="113596" y="792480"/>
                  </a:cubicBezTo>
                  <a:cubicBezTo>
                    <a:pt x="144300" y="761776"/>
                    <a:pt x="152498" y="766699"/>
                    <a:pt x="174556" y="740229"/>
                  </a:cubicBezTo>
                  <a:cubicBezTo>
                    <a:pt x="209744" y="698004"/>
                    <a:pt x="246521" y="626251"/>
                    <a:pt x="296476" y="609600"/>
                  </a:cubicBezTo>
                  <a:lnTo>
                    <a:pt x="322601" y="600892"/>
                  </a:lnTo>
                  <a:cubicBezTo>
                    <a:pt x="340018" y="586378"/>
                    <a:pt x="355989" y="569925"/>
                    <a:pt x="374853" y="557349"/>
                  </a:cubicBezTo>
                  <a:cubicBezTo>
                    <a:pt x="382491" y="552257"/>
                    <a:pt x="392768" y="552745"/>
                    <a:pt x="400978" y="548640"/>
                  </a:cubicBezTo>
                  <a:cubicBezTo>
                    <a:pt x="433820" y="532219"/>
                    <a:pt x="492023" y="490415"/>
                    <a:pt x="514190" y="470263"/>
                  </a:cubicBezTo>
                  <a:cubicBezTo>
                    <a:pt x="524930" y="460500"/>
                    <a:pt x="530053" y="445692"/>
                    <a:pt x="540316" y="435429"/>
                  </a:cubicBezTo>
                  <a:cubicBezTo>
                    <a:pt x="550579" y="425166"/>
                    <a:pt x="564410" y="419066"/>
                    <a:pt x="575150" y="409303"/>
                  </a:cubicBezTo>
                  <a:cubicBezTo>
                    <a:pt x="596413" y="389972"/>
                    <a:pt x="611468" y="363128"/>
                    <a:pt x="636110" y="348343"/>
                  </a:cubicBezTo>
                  <a:cubicBezTo>
                    <a:pt x="650624" y="339635"/>
                    <a:pt x="665373" y="331305"/>
                    <a:pt x="679653" y="322218"/>
                  </a:cubicBezTo>
                  <a:cubicBezTo>
                    <a:pt x="704977" y="306103"/>
                    <a:pt x="747115" y="275424"/>
                    <a:pt x="775447" y="261258"/>
                  </a:cubicBezTo>
                  <a:cubicBezTo>
                    <a:pt x="783658" y="257153"/>
                    <a:pt x="792864" y="255452"/>
                    <a:pt x="801573" y="252549"/>
                  </a:cubicBezTo>
                  <a:cubicBezTo>
                    <a:pt x="868031" y="202705"/>
                    <a:pt x="801837" y="248063"/>
                    <a:pt x="897367" y="200298"/>
                  </a:cubicBezTo>
                  <a:cubicBezTo>
                    <a:pt x="912507" y="192728"/>
                    <a:pt x="925771" y="181742"/>
                    <a:pt x="940910" y="174172"/>
                  </a:cubicBezTo>
                  <a:cubicBezTo>
                    <a:pt x="949121" y="170067"/>
                    <a:pt x="958825" y="169568"/>
                    <a:pt x="967036" y="165463"/>
                  </a:cubicBezTo>
                  <a:cubicBezTo>
                    <a:pt x="976397" y="160782"/>
                    <a:pt x="983443" y="151933"/>
                    <a:pt x="993161" y="148046"/>
                  </a:cubicBezTo>
                  <a:cubicBezTo>
                    <a:pt x="1027253" y="134409"/>
                    <a:pt x="1062830" y="124823"/>
                    <a:pt x="1097664" y="113212"/>
                  </a:cubicBezTo>
                  <a:cubicBezTo>
                    <a:pt x="1122570" y="104910"/>
                    <a:pt x="1131278" y="101264"/>
                    <a:pt x="1158624" y="95795"/>
                  </a:cubicBezTo>
                  <a:cubicBezTo>
                    <a:pt x="1190449" y="89430"/>
                    <a:pt x="1222593" y="84743"/>
                    <a:pt x="1254418" y="78378"/>
                  </a:cubicBezTo>
                  <a:cubicBezTo>
                    <a:pt x="1266155" y="76031"/>
                    <a:pt x="1277516" y="72016"/>
                    <a:pt x="1289253" y="69669"/>
                  </a:cubicBezTo>
                  <a:cubicBezTo>
                    <a:pt x="1306567" y="66206"/>
                    <a:pt x="1324267" y="64790"/>
                    <a:pt x="1341504" y="60960"/>
                  </a:cubicBezTo>
                  <a:cubicBezTo>
                    <a:pt x="1350465" y="58969"/>
                    <a:pt x="1358774" y="54667"/>
                    <a:pt x="1367630" y="52252"/>
                  </a:cubicBezTo>
                  <a:cubicBezTo>
                    <a:pt x="1390724" y="45954"/>
                    <a:pt x="1413725" y="38995"/>
                    <a:pt x="1437298" y="34835"/>
                  </a:cubicBezTo>
                  <a:cubicBezTo>
                    <a:pt x="1463185" y="30267"/>
                    <a:pt x="1489550" y="29029"/>
                    <a:pt x="1515676" y="26126"/>
                  </a:cubicBezTo>
                  <a:cubicBezTo>
                    <a:pt x="1608049" y="3033"/>
                    <a:pt x="1561591" y="11678"/>
                    <a:pt x="1655013" y="0"/>
                  </a:cubicBezTo>
                  <a:lnTo>
                    <a:pt x="1968521" y="8709"/>
                  </a:lnTo>
                  <a:cubicBezTo>
                    <a:pt x="1989025" y="9663"/>
                    <a:pt x="2009080" y="15151"/>
                    <a:pt x="2029481" y="17418"/>
                  </a:cubicBezTo>
                  <a:cubicBezTo>
                    <a:pt x="2061348" y="20959"/>
                    <a:pt x="2093432" y="22380"/>
                    <a:pt x="2125276" y="26126"/>
                  </a:cubicBezTo>
                  <a:cubicBezTo>
                    <a:pt x="2142812" y="28189"/>
                    <a:pt x="2160006" y="32645"/>
                    <a:pt x="2177527" y="34835"/>
                  </a:cubicBezTo>
                  <a:cubicBezTo>
                    <a:pt x="2206475" y="38453"/>
                    <a:pt x="2235584" y="40640"/>
                    <a:pt x="2264613" y="43543"/>
                  </a:cubicBezTo>
                  <a:lnTo>
                    <a:pt x="2342990" y="69669"/>
                  </a:lnTo>
                  <a:cubicBezTo>
                    <a:pt x="2351699" y="72572"/>
                    <a:pt x="2360593" y="74969"/>
                    <a:pt x="2369116" y="78378"/>
                  </a:cubicBezTo>
                  <a:cubicBezTo>
                    <a:pt x="2421181" y="99204"/>
                    <a:pt x="2397828" y="90852"/>
                    <a:pt x="2438784" y="104503"/>
                  </a:cubicBezTo>
                  <a:cubicBezTo>
                    <a:pt x="2456201" y="121920"/>
                    <a:pt x="2483247" y="133387"/>
                    <a:pt x="2491036" y="156755"/>
                  </a:cubicBezTo>
                  <a:cubicBezTo>
                    <a:pt x="2493939" y="165463"/>
                    <a:pt x="2495021" y="175009"/>
                    <a:pt x="2499744" y="182880"/>
                  </a:cubicBezTo>
                  <a:cubicBezTo>
                    <a:pt x="2503968" y="189921"/>
                    <a:pt x="2512032" y="193887"/>
                    <a:pt x="2517161" y="200298"/>
                  </a:cubicBezTo>
                  <a:cubicBezTo>
                    <a:pt x="2523699" y="208471"/>
                    <a:pt x="2528040" y="218250"/>
                    <a:pt x="2534578" y="226423"/>
                  </a:cubicBezTo>
                  <a:cubicBezTo>
                    <a:pt x="2539707" y="232834"/>
                    <a:pt x="2546867" y="237429"/>
                    <a:pt x="2551996" y="243840"/>
                  </a:cubicBezTo>
                  <a:cubicBezTo>
                    <a:pt x="2558534" y="252013"/>
                    <a:pt x="2562012" y="262565"/>
                    <a:pt x="2569413" y="269966"/>
                  </a:cubicBezTo>
                  <a:cubicBezTo>
                    <a:pt x="2637918" y="338472"/>
                    <a:pt x="2550326" y="227903"/>
                    <a:pt x="2621664" y="313509"/>
                  </a:cubicBezTo>
                  <a:cubicBezTo>
                    <a:pt x="2628364" y="321550"/>
                    <a:pt x="2632801" y="331262"/>
                    <a:pt x="2639081" y="339635"/>
                  </a:cubicBezTo>
                  <a:cubicBezTo>
                    <a:pt x="2650234" y="354505"/>
                    <a:pt x="2662304" y="368664"/>
                    <a:pt x="2673916" y="383178"/>
                  </a:cubicBezTo>
                  <a:cubicBezTo>
                    <a:pt x="2676819" y="391886"/>
                    <a:pt x="2678166" y="401279"/>
                    <a:pt x="2682624" y="409303"/>
                  </a:cubicBezTo>
                  <a:cubicBezTo>
                    <a:pt x="2707243" y="453618"/>
                    <a:pt x="2708449" y="452546"/>
                    <a:pt x="2734876" y="478972"/>
                  </a:cubicBezTo>
                  <a:cubicBezTo>
                    <a:pt x="2756762" y="544634"/>
                    <a:pt x="2727241" y="463704"/>
                    <a:pt x="2761001" y="531223"/>
                  </a:cubicBezTo>
                  <a:cubicBezTo>
                    <a:pt x="2765106" y="539434"/>
                    <a:pt x="2765252" y="549324"/>
                    <a:pt x="2769710" y="557349"/>
                  </a:cubicBezTo>
                  <a:cubicBezTo>
                    <a:pt x="2824944" y="656770"/>
                    <a:pt x="2783527" y="578975"/>
                    <a:pt x="2821961" y="627018"/>
                  </a:cubicBezTo>
                  <a:cubicBezTo>
                    <a:pt x="2865894" y="681935"/>
                    <a:pt x="2814748" y="628515"/>
                    <a:pt x="2856796" y="670560"/>
                  </a:cubicBezTo>
                  <a:cubicBezTo>
                    <a:pt x="2878682" y="736222"/>
                    <a:pt x="2849161" y="655292"/>
                    <a:pt x="2882921" y="722812"/>
                  </a:cubicBezTo>
                  <a:cubicBezTo>
                    <a:pt x="2887026" y="731023"/>
                    <a:pt x="2887172" y="740913"/>
                    <a:pt x="2891630" y="748938"/>
                  </a:cubicBezTo>
                  <a:cubicBezTo>
                    <a:pt x="2901796" y="767236"/>
                    <a:pt x="2914853" y="783772"/>
                    <a:pt x="2926464" y="801189"/>
                  </a:cubicBezTo>
                  <a:cubicBezTo>
                    <a:pt x="2932270" y="809898"/>
                    <a:pt x="2935172" y="821509"/>
                    <a:pt x="2943881" y="827315"/>
                  </a:cubicBezTo>
                  <a:lnTo>
                    <a:pt x="2970007" y="844732"/>
                  </a:lnTo>
                  <a:cubicBezTo>
                    <a:pt x="2993804" y="916120"/>
                    <a:pt x="2952641" y="805618"/>
                    <a:pt x="3030967" y="923109"/>
                  </a:cubicBezTo>
                  <a:cubicBezTo>
                    <a:pt x="3051909" y="954523"/>
                    <a:pt x="3064841" y="977623"/>
                    <a:pt x="3100636" y="1001486"/>
                  </a:cubicBezTo>
                  <a:cubicBezTo>
                    <a:pt x="3109344" y="1007292"/>
                    <a:pt x="3118721" y="1012203"/>
                    <a:pt x="3126761" y="1018903"/>
                  </a:cubicBezTo>
                  <a:cubicBezTo>
                    <a:pt x="3136222" y="1026788"/>
                    <a:pt x="3143165" y="1037468"/>
                    <a:pt x="3152887" y="1045029"/>
                  </a:cubicBezTo>
                  <a:cubicBezTo>
                    <a:pt x="3169410" y="1057880"/>
                    <a:pt x="3187721" y="1068252"/>
                    <a:pt x="3205138" y="1079863"/>
                  </a:cubicBezTo>
                  <a:cubicBezTo>
                    <a:pt x="3213847" y="1085669"/>
                    <a:pt x="3221903" y="1092599"/>
                    <a:pt x="3231264" y="1097280"/>
                  </a:cubicBezTo>
                  <a:cubicBezTo>
                    <a:pt x="3242875" y="1103086"/>
                    <a:pt x="3254827" y="1108257"/>
                    <a:pt x="3266098" y="1114698"/>
                  </a:cubicBezTo>
                  <a:cubicBezTo>
                    <a:pt x="3313362" y="1141707"/>
                    <a:pt x="3270454" y="1124859"/>
                    <a:pt x="3318350" y="1140823"/>
                  </a:cubicBezTo>
                  <a:cubicBezTo>
                    <a:pt x="3378239" y="1180750"/>
                    <a:pt x="3350742" y="1169039"/>
                    <a:pt x="3396727" y="1184366"/>
                  </a:cubicBezTo>
                  <a:cubicBezTo>
                    <a:pt x="3502438" y="1254839"/>
                    <a:pt x="3349823" y="1156407"/>
                    <a:pt x="3448978" y="1210492"/>
                  </a:cubicBezTo>
                  <a:cubicBezTo>
                    <a:pt x="3473020" y="1223606"/>
                    <a:pt x="3492667" y="1245375"/>
                    <a:pt x="3518647" y="1254035"/>
                  </a:cubicBezTo>
                  <a:lnTo>
                    <a:pt x="3570898" y="1271452"/>
                  </a:lnTo>
                  <a:cubicBezTo>
                    <a:pt x="3585412" y="1283063"/>
                    <a:pt x="3598679" y="1296435"/>
                    <a:pt x="3614441" y="1306286"/>
                  </a:cubicBezTo>
                  <a:cubicBezTo>
                    <a:pt x="3622225" y="1311151"/>
                    <a:pt x="3632178" y="1311267"/>
                    <a:pt x="3640567" y="1314995"/>
                  </a:cubicBezTo>
                  <a:cubicBezTo>
                    <a:pt x="3658361" y="1322904"/>
                    <a:pt x="3675024" y="1333211"/>
                    <a:pt x="3692818" y="1341120"/>
                  </a:cubicBezTo>
                  <a:cubicBezTo>
                    <a:pt x="3701207" y="1344848"/>
                    <a:pt x="3710506" y="1346213"/>
                    <a:pt x="3718944" y="1349829"/>
                  </a:cubicBezTo>
                  <a:cubicBezTo>
                    <a:pt x="3730876" y="1354943"/>
                    <a:pt x="3741661" y="1362586"/>
                    <a:pt x="3753778" y="1367246"/>
                  </a:cubicBezTo>
                  <a:cubicBezTo>
                    <a:pt x="3779482" y="1377132"/>
                    <a:pt x="3806030" y="1384663"/>
                    <a:pt x="3832156" y="1393372"/>
                  </a:cubicBezTo>
                  <a:cubicBezTo>
                    <a:pt x="3840864" y="1396275"/>
                    <a:pt x="3850071" y="1397975"/>
                    <a:pt x="3858281" y="1402080"/>
                  </a:cubicBezTo>
                  <a:cubicBezTo>
                    <a:pt x="3869893" y="1407886"/>
                    <a:pt x="3882060" y="1412694"/>
                    <a:pt x="3893116" y="1419498"/>
                  </a:cubicBezTo>
                  <a:cubicBezTo>
                    <a:pt x="3919857" y="1435954"/>
                    <a:pt x="3943409" y="1457707"/>
                    <a:pt x="3971493" y="1471749"/>
                  </a:cubicBezTo>
                  <a:cubicBezTo>
                    <a:pt x="3994716" y="1483360"/>
                    <a:pt x="4020887" y="1490363"/>
                    <a:pt x="4041161" y="1506583"/>
                  </a:cubicBezTo>
                  <a:cubicBezTo>
                    <a:pt x="4075292" y="1533888"/>
                    <a:pt x="4079140" y="1539029"/>
                    <a:pt x="4110830" y="1558835"/>
                  </a:cubicBezTo>
                  <a:cubicBezTo>
                    <a:pt x="4125184" y="1567806"/>
                    <a:pt x="4140599" y="1575122"/>
                    <a:pt x="4154373" y="1584960"/>
                  </a:cubicBezTo>
                  <a:cubicBezTo>
                    <a:pt x="4161054" y="1589732"/>
                    <a:pt x="4165221" y="1597452"/>
                    <a:pt x="4171790" y="1602378"/>
                  </a:cubicBezTo>
                  <a:cubicBezTo>
                    <a:pt x="4188536" y="1614938"/>
                    <a:pt x="4209239" y="1622410"/>
                    <a:pt x="4224041" y="1637212"/>
                  </a:cubicBezTo>
                  <a:cubicBezTo>
                    <a:pt x="4257819" y="1670990"/>
                    <a:pt x="4256131" y="1670879"/>
                    <a:pt x="4302418" y="1706880"/>
                  </a:cubicBezTo>
                  <a:cubicBezTo>
                    <a:pt x="4310680" y="1713306"/>
                    <a:pt x="4319182" y="1719617"/>
                    <a:pt x="4328544" y="1724298"/>
                  </a:cubicBezTo>
                  <a:cubicBezTo>
                    <a:pt x="4336755" y="1728403"/>
                    <a:pt x="4345961" y="1730103"/>
                    <a:pt x="4354670" y="1733006"/>
                  </a:cubicBezTo>
                  <a:cubicBezTo>
                    <a:pt x="4369155" y="1776466"/>
                    <a:pt x="4355472" y="1743052"/>
                    <a:pt x="4380796" y="1785258"/>
                  </a:cubicBezTo>
                  <a:cubicBezTo>
                    <a:pt x="4401545" y="1819838"/>
                    <a:pt x="4413241" y="1861243"/>
                    <a:pt x="4441756" y="1889760"/>
                  </a:cubicBezTo>
                  <a:cubicBezTo>
                    <a:pt x="4472798" y="1920804"/>
                    <a:pt x="4448471" y="1892804"/>
                    <a:pt x="4476590" y="1942012"/>
                  </a:cubicBezTo>
                  <a:cubicBezTo>
                    <a:pt x="4481783" y="1951099"/>
                    <a:pt x="4489326" y="1958777"/>
                    <a:pt x="4494007" y="1968138"/>
                  </a:cubicBezTo>
                  <a:cubicBezTo>
                    <a:pt x="4500998" y="1982120"/>
                    <a:pt x="4504433" y="1997698"/>
                    <a:pt x="4511424" y="2011680"/>
                  </a:cubicBezTo>
                  <a:cubicBezTo>
                    <a:pt x="4551304" y="2091440"/>
                    <a:pt x="4502464" y="1958802"/>
                    <a:pt x="4554967" y="2090058"/>
                  </a:cubicBezTo>
                  <a:cubicBezTo>
                    <a:pt x="4559412" y="2101171"/>
                    <a:pt x="4558815" y="2113955"/>
                    <a:pt x="4563676" y="2124892"/>
                  </a:cubicBezTo>
                  <a:cubicBezTo>
                    <a:pt x="4570550" y="2140360"/>
                    <a:pt x="4582231" y="2153296"/>
                    <a:pt x="4589801" y="2168435"/>
                  </a:cubicBezTo>
                  <a:cubicBezTo>
                    <a:pt x="4596792" y="2182417"/>
                    <a:pt x="4600869" y="2197693"/>
                    <a:pt x="4607218" y="2211978"/>
                  </a:cubicBezTo>
                  <a:cubicBezTo>
                    <a:pt x="4612491" y="2223841"/>
                    <a:pt x="4618830" y="2235201"/>
                    <a:pt x="4624636" y="2246812"/>
                  </a:cubicBezTo>
                  <a:cubicBezTo>
                    <a:pt x="4627539" y="2258423"/>
                    <a:pt x="4629905" y="2270182"/>
                    <a:pt x="4633344" y="2281646"/>
                  </a:cubicBezTo>
                  <a:cubicBezTo>
                    <a:pt x="4642256" y="2311353"/>
                    <a:pt x="4655393" y="2348674"/>
                    <a:pt x="4668178" y="2377440"/>
                  </a:cubicBezTo>
                  <a:cubicBezTo>
                    <a:pt x="4673451" y="2389303"/>
                    <a:pt x="4680774" y="2400221"/>
                    <a:pt x="4685596" y="2412275"/>
                  </a:cubicBezTo>
                  <a:cubicBezTo>
                    <a:pt x="4692415" y="2429321"/>
                    <a:pt x="4697207" y="2447109"/>
                    <a:pt x="4703013" y="2464526"/>
                  </a:cubicBezTo>
                  <a:lnTo>
                    <a:pt x="4711721" y="2490652"/>
                  </a:lnTo>
                  <a:cubicBezTo>
                    <a:pt x="4724736" y="2633811"/>
                    <a:pt x="4725459" y="2594409"/>
                    <a:pt x="4711721" y="2786743"/>
                  </a:cubicBezTo>
                  <a:cubicBezTo>
                    <a:pt x="4711492" y="2789954"/>
                    <a:pt x="4697849" y="2858029"/>
                    <a:pt x="4694304" y="2865120"/>
                  </a:cubicBezTo>
                  <a:cubicBezTo>
                    <a:pt x="4690632" y="2872464"/>
                    <a:pt x="4681813" y="2875969"/>
                    <a:pt x="4676887" y="2882538"/>
                  </a:cubicBezTo>
                  <a:cubicBezTo>
                    <a:pt x="4664328" y="2899284"/>
                    <a:pt x="4656855" y="2919988"/>
                    <a:pt x="4642053" y="2934789"/>
                  </a:cubicBezTo>
                  <a:cubicBezTo>
                    <a:pt x="4630441" y="2946400"/>
                    <a:pt x="4617476" y="2956800"/>
                    <a:pt x="4607218" y="2969623"/>
                  </a:cubicBezTo>
                  <a:cubicBezTo>
                    <a:pt x="4594141" y="2985969"/>
                    <a:pt x="4589801" y="3010264"/>
                    <a:pt x="4572384" y="3021875"/>
                  </a:cubicBezTo>
                  <a:lnTo>
                    <a:pt x="4520133" y="3056709"/>
                  </a:lnTo>
                  <a:cubicBezTo>
                    <a:pt x="4511424" y="3062515"/>
                    <a:pt x="4503368" y="3069445"/>
                    <a:pt x="4494007" y="3074126"/>
                  </a:cubicBezTo>
                  <a:lnTo>
                    <a:pt x="4372087" y="3135086"/>
                  </a:lnTo>
                  <a:cubicBezTo>
                    <a:pt x="4360476" y="3140892"/>
                    <a:pt x="4348055" y="3145302"/>
                    <a:pt x="4337253" y="3152503"/>
                  </a:cubicBezTo>
                  <a:cubicBezTo>
                    <a:pt x="4328544" y="3158309"/>
                    <a:pt x="4320488" y="3165239"/>
                    <a:pt x="4311127" y="3169920"/>
                  </a:cubicBezTo>
                  <a:cubicBezTo>
                    <a:pt x="4245744" y="3202612"/>
                    <a:pt x="4290963" y="3175256"/>
                    <a:pt x="4232750" y="3196046"/>
                  </a:cubicBezTo>
                  <a:cubicBezTo>
                    <a:pt x="4104418" y="3241878"/>
                    <a:pt x="4189343" y="3222144"/>
                    <a:pt x="4102121" y="3239589"/>
                  </a:cubicBezTo>
                  <a:cubicBezTo>
                    <a:pt x="4023559" y="3278870"/>
                    <a:pt x="4121034" y="3233281"/>
                    <a:pt x="3997618" y="3274423"/>
                  </a:cubicBezTo>
                  <a:cubicBezTo>
                    <a:pt x="3988910" y="3277326"/>
                    <a:pt x="3980494" y="3281332"/>
                    <a:pt x="3971493" y="3283132"/>
                  </a:cubicBezTo>
                  <a:cubicBezTo>
                    <a:pt x="3951365" y="3287158"/>
                    <a:pt x="3930780" y="3288466"/>
                    <a:pt x="3910533" y="3291840"/>
                  </a:cubicBezTo>
                  <a:cubicBezTo>
                    <a:pt x="3895933" y="3294273"/>
                    <a:pt x="3881350" y="3296959"/>
                    <a:pt x="3866990" y="3300549"/>
                  </a:cubicBezTo>
                  <a:cubicBezTo>
                    <a:pt x="3800588" y="3317150"/>
                    <a:pt x="3887478" y="3301677"/>
                    <a:pt x="3806030" y="3317966"/>
                  </a:cubicBezTo>
                  <a:cubicBezTo>
                    <a:pt x="3788715" y="3321429"/>
                    <a:pt x="3770791" y="3321949"/>
                    <a:pt x="3753778" y="3326675"/>
                  </a:cubicBezTo>
                  <a:cubicBezTo>
                    <a:pt x="3718399" y="3336502"/>
                    <a:pt x="3684110" y="3349898"/>
                    <a:pt x="3649276" y="3361509"/>
                  </a:cubicBezTo>
                  <a:cubicBezTo>
                    <a:pt x="3640567" y="3364412"/>
                    <a:pt x="3632056" y="3367992"/>
                    <a:pt x="3623150" y="3370218"/>
                  </a:cubicBezTo>
                  <a:cubicBezTo>
                    <a:pt x="3599927" y="3376024"/>
                    <a:pt x="3576190" y="3380065"/>
                    <a:pt x="3553481" y="3387635"/>
                  </a:cubicBezTo>
                  <a:cubicBezTo>
                    <a:pt x="3536064" y="3393441"/>
                    <a:pt x="3519041" y="3400599"/>
                    <a:pt x="3501230" y="3405052"/>
                  </a:cubicBezTo>
                  <a:cubicBezTo>
                    <a:pt x="3452036" y="3417350"/>
                    <a:pt x="3478132" y="3411413"/>
                    <a:pt x="3422853" y="3422469"/>
                  </a:cubicBezTo>
                  <a:cubicBezTo>
                    <a:pt x="3321253" y="3419566"/>
                    <a:pt x="3219572" y="3418753"/>
                    <a:pt x="3118053" y="3413760"/>
                  </a:cubicBezTo>
                  <a:cubicBezTo>
                    <a:pt x="3042447" y="3410042"/>
                    <a:pt x="2891630" y="3396343"/>
                    <a:pt x="2891630" y="3396343"/>
                  </a:cubicBezTo>
                  <a:lnTo>
                    <a:pt x="2848087" y="3387635"/>
                  </a:lnTo>
                  <a:cubicBezTo>
                    <a:pt x="2830715" y="3384476"/>
                    <a:pt x="2812966" y="3383209"/>
                    <a:pt x="2795836" y="3378926"/>
                  </a:cubicBezTo>
                  <a:cubicBezTo>
                    <a:pt x="2778025" y="3374473"/>
                    <a:pt x="2761001" y="3367315"/>
                    <a:pt x="2743584" y="3361509"/>
                  </a:cubicBezTo>
                  <a:cubicBezTo>
                    <a:pt x="2734875" y="3358606"/>
                    <a:pt x="2725669" y="3356905"/>
                    <a:pt x="2717458" y="3352800"/>
                  </a:cubicBezTo>
                  <a:cubicBezTo>
                    <a:pt x="2705847" y="3346994"/>
                    <a:pt x="2694940" y="3339488"/>
                    <a:pt x="2682624" y="3335383"/>
                  </a:cubicBezTo>
                  <a:cubicBezTo>
                    <a:pt x="2622590" y="3315372"/>
                    <a:pt x="2596906" y="3311273"/>
                    <a:pt x="2543287" y="3300549"/>
                  </a:cubicBezTo>
                  <a:cubicBezTo>
                    <a:pt x="2484888" y="3271349"/>
                    <a:pt x="2532904" y="3292209"/>
                    <a:pt x="2473618" y="3274423"/>
                  </a:cubicBezTo>
                  <a:cubicBezTo>
                    <a:pt x="2456033" y="3269148"/>
                    <a:pt x="2438784" y="3262812"/>
                    <a:pt x="2421367" y="3257006"/>
                  </a:cubicBezTo>
                  <a:cubicBezTo>
                    <a:pt x="2412658" y="3254103"/>
                    <a:pt x="2404242" y="3250098"/>
                    <a:pt x="2395241" y="3248298"/>
                  </a:cubicBezTo>
                  <a:cubicBezTo>
                    <a:pt x="2380727" y="3245395"/>
                    <a:pt x="2365978" y="3243484"/>
                    <a:pt x="2351698" y="3239589"/>
                  </a:cubicBezTo>
                  <a:cubicBezTo>
                    <a:pt x="2306977" y="3227392"/>
                    <a:pt x="2297454" y="3220336"/>
                    <a:pt x="2255904" y="3204755"/>
                  </a:cubicBezTo>
                  <a:cubicBezTo>
                    <a:pt x="2230912" y="3195383"/>
                    <a:pt x="2222401" y="3194202"/>
                    <a:pt x="2194944" y="3187338"/>
                  </a:cubicBezTo>
                  <a:cubicBezTo>
                    <a:pt x="2153542" y="3159736"/>
                    <a:pt x="2178748" y="3173230"/>
                    <a:pt x="2116567" y="3152503"/>
                  </a:cubicBezTo>
                  <a:lnTo>
                    <a:pt x="2116567" y="3152503"/>
                  </a:lnTo>
                  <a:cubicBezTo>
                    <a:pt x="2096247" y="3140892"/>
                    <a:pt x="2076540" y="3128135"/>
                    <a:pt x="2055607" y="3117669"/>
                  </a:cubicBezTo>
                  <a:cubicBezTo>
                    <a:pt x="2047396" y="3113564"/>
                    <a:pt x="2037692" y="3113065"/>
                    <a:pt x="2029481" y="3108960"/>
                  </a:cubicBezTo>
                  <a:cubicBezTo>
                    <a:pt x="2020120" y="3104279"/>
                    <a:pt x="2012717" y="3096224"/>
                    <a:pt x="2003356" y="3091543"/>
                  </a:cubicBezTo>
                  <a:cubicBezTo>
                    <a:pt x="1995145" y="3087438"/>
                    <a:pt x="1985753" y="3086244"/>
                    <a:pt x="1977230" y="3082835"/>
                  </a:cubicBezTo>
                  <a:cubicBezTo>
                    <a:pt x="1956704" y="3074625"/>
                    <a:pt x="1936044" y="3066596"/>
                    <a:pt x="1916270" y="3056709"/>
                  </a:cubicBezTo>
                  <a:cubicBezTo>
                    <a:pt x="1906909" y="3052028"/>
                    <a:pt x="1899332" y="3044304"/>
                    <a:pt x="1890144" y="3039292"/>
                  </a:cubicBezTo>
                  <a:cubicBezTo>
                    <a:pt x="1867351" y="3026859"/>
                    <a:pt x="1842079" y="3018860"/>
                    <a:pt x="1820476" y="3004458"/>
                  </a:cubicBezTo>
                  <a:cubicBezTo>
                    <a:pt x="1811767" y="2998652"/>
                    <a:pt x="1803712" y="2991721"/>
                    <a:pt x="1794350" y="2987040"/>
                  </a:cubicBezTo>
                  <a:cubicBezTo>
                    <a:pt x="1780368" y="2980049"/>
                    <a:pt x="1764789" y="2976614"/>
                    <a:pt x="1750807" y="2969623"/>
                  </a:cubicBezTo>
                  <a:cubicBezTo>
                    <a:pt x="1735668" y="2962053"/>
                    <a:pt x="1722403" y="2951068"/>
                    <a:pt x="1707264" y="2943498"/>
                  </a:cubicBezTo>
                  <a:cubicBezTo>
                    <a:pt x="1699053" y="2939393"/>
                    <a:pt x="1689349" y="2938894"/>
                    <a:pt x="1681138" y="2934789"/>
                  </a:cubicBezTo>
                  <a:cubicBezTo>
                    <a:pt x="1671777" y="2930108"/>
                    <a:pt x="1664374" y="2922053"/>
                    <a:pt x="1655013" y="2917372"/>
                  </a:cubicBezTo>
                  <a:cubicBezTo>
                    <a:pt x="1646802" y="2913267"/>
                    <a:pt x="1637276" y="2912391"/>
                    <a:pt x="1628887" y="2908663"/>
                  </a:cubicBezTo>
                  <a:cubicBezTo>
                    <a:pt x="1611093" y="2900754"/>
                    <a:pt x="1594611" y="2890028"/>
                    <a:pt x="1576636" y="2882538"/>
                  </a:cubicBezTo>
                  <a:cubicBezTo>
                    <a:pt x="1527870" y="2862219"/>
                    <a:pt x="1525835" y="2870200"/>
                    <a:pt x="1480841" y="2847703"/>
                  </a:cubicBezTo>
                  <a:cubicBezTo>
                    <a:pt x="1465702" y="2840133"/>
                    <a:pt x="1452437" y="2829148"/>
                    <a:pt x="1437298" y="2821578"/>
                  </a:cubicBezTo>
                  <a:cubicBezTo>
                    <a:pt x="1429088" y="2817473"/>
                    <a:pt x="1419610" y="2816485"/>
                    <a:pt x="1411173" y="2812869"/>
                  </a:cubicBezTo>
                  <a:cubicBezTo>
                    <a:pt x="1399241" y="2807755"/>
                    <a:pt x="1387610" y="2801893"/>
                    <a:pt x="1376338" y="2795452"/>
                  </a:cubicBezTo>
                  <a:cubicBezTo>
                    <a:pt x="1358039" y="2784995"/>
                    <a:pt x="1293379" y="2747391"/>
                    <a:pt x="1263127" y="2725783"/>
                  </a:cubicBezTo>
                  <a:cubicBezTo>
                    <a:pt x="1172841" y="2661294"/>
                    <a:pt x="1296193" y="2744925"/>
                    <a:pt x="1176041" y="2664823"/>
                  </a:cubicBezTo>
                  <a:lnTo>
                    <a:pt x="1149916" y="2647406"/>
                  </a:lnTo>
                  <a:cubicBezTo>
                    <a:pt x="1116353" y="2597063"/>
                    <a:pt x="1148270" y="2639576"/>
                    <a:pt x="1080247" y="2577738"/>
                  </a:cubicBezTo>
                  <a:cubicBezTo>
                    <a:pt x="1010199" y="2514058"/>
                    <a:pt x="1063524" y="2552075"/>
                    <a:pt x="1010578" y="2516778"/>
                  </a:cubicBezTo>
                  <a:cubicBezTo>
                    <a:pt x="973810" y="2461624"/>
                    <a:pt x="1015415" y="2516776"/>
                    <a:pt x="967036" y="2473235"/>
                  </a:cubicBezTo>
                  <a:cubicBezTo>
                    <a:pt x="945676" y="2454011"/>
                    <a:pt x="926396" y="2432595"/>
                    <a:pt x="906076" y="2412275"/>
                  </a:cubicBezTo>
                  <a:lnTo>
                    <a:pt x="871241" y="2377440"/>
                  </a:lnTo>
                  <a:cubicBezTo>
                    <a:pt x="862533" y="2368732"/>
                    <a:pt x="854733" y="2359008"/>
                    <a:pt x="845116" y="2351315"/>
                  </a:cubicBezTo>
                  <a:cubicBezTo>
                    <a:pt x="813440" y="2325974"/>
                    <a:pt x="792904" y="2312173"/>
                    <a:pt x="766738" y="2281646"/>
                  </a:cubicBezTo>
                  <a:cubicBezTo>
                    <a:pt x="759926" y="2273699"/>
                    <a:pt x="756323" y="2263300"/>
                    <a:pt x="749321" y="2255520"/>
                  </a:cubicBezTo>
                  <a:cubicBezTo>
                    <a:pt x="730097" y="2234160"/>
                    <a:pt x="701212" y="2220263"/>
                    <a:pt x="688361" y="2194560"/>
                  </a:cubicBezTo>
                  <a:cubicBezTo>
                    <a:pt x="682555" y="2182949"/>
                    <a:pt x="679392" y="2169583"/>
                    <a:pt x="670944" y="2159726"/>
                  </a:cubicBezTo>
                  <a:cubicBezTo>
                    <a:pt x="661498" y="2148706"/>
                    <a:pt x="646373" y="2143863"/>
                    <a:pt x="636110" y="2133600"/>
                  </a:cubicBezTo>
                  <a:cubicBezTo>
                    <a:pt x="626173" y="2123663"/>
                    <a:pt x="576573" y="2050785"/>
                    <a:pt x="575150" y="2046515"/>
                  </a:cubicBezTo>
                  <a:cubicBezTo>
                    <a:pt x="554071" y="1983279"/>
                    <a:pt x="584251" y="2064637"/>
                    <a:pt x="540316" y="1985555"/>
                  </a:cubicBezTo>
                  <a:cubicBezTo>
                    <a:pt x="532724" y="1971890"/>
                    <a:pt x="530490" y="1955677"/>
                    <a:pt x="522898" y="1942012"/>
                  </a:cubicBezTo>
                  <a:cubicBezTo>
                    <a:pt x="487953" y="1879111"/>
                    <a:pt x="509239" y="1929603"/>
                    <a:pt x="479356" y="1889760"/>
                  </a:cubicBezTo>
                  <a:cubicBezTo>
                    <a:pt x="466796" y="1873014"/>
                    <a:pt x="459323" y="1852311"/>
                    <a:pt x="444521" y="1837509"/>
                  </a:cubicBezTo>
                  <a:cubicBezTo>
                    <a:pt x="339861" y="1732849"/>
                    <a:pt x="458585" y="1856127"/>
                    <a:pt x="392270" y="1776549"/>
                  </a:cubicBezTo>
                  <a:cubicBezTo>
                    <a:pt x="384386" y="1767088"/>
                    <a:pt x="373705" y="1760145"/>
                    <a:pt x="366144" y="1750423"/>
                  </a:cubicBezTo>
                  <a:cubicBezTo>
                    <a:pt x="353293" y="1733900"/>
                    <a:pt x="342921" y="1715589"/>
                    <a:pt x="331310" y="1698172"/>
                  </a:cubicBezTo>
                  <a:lnTo>
                    <a:pt x="296476" y="1645920"/>
                  </a:lnTo>
                  <a:lnTo>
                    <a:pt x="279058" y="1619795"/>
                  </a:lnTo>
                  <a:cubicBezTo>
                    <a:pt x="273252" y="1611086"/>
                    <a:pt x="269814" y="1600207"/>
                    <a:pt x="261641" y="1593669"/>
                  </a:cubicBezTo>
                  <a:cubicBezTo>
                    <a:pt x="247127" y="1582058"/>
                    <a:pt x="231241" y="1571978"/>
                    <a:pt x="218098" y="1558835"/>
                  </a:cubicBezTo>
                  <a:cubicBezTo>
                    <a:pt x="210697" y="1551434"/>
                    <a:pt x="208082" y="1540110"/>
                    <a:pt x="200681" y="1532709"/>
                  </a:cubicBezTo>
                  <a:cubicBezTo>
                    <a:pt x="190418" y="1522446"/>
                    <a:pt x="176110" y="1516846"/>
                    <a:pt x="165847" y="1506583"/>
                  </a:cubicBezTo>
                  <a:cubicBezTo>
                    <a:pt x="155584" y="1496320"/>
                    <a:pt x="149984" y="1482012"/>
                    <a:pt x="139721" y="1471749"/>
                  </a:cubicBezTo>
                  <a:cubicBezTo>
                    <a:pt x="132320" y="1464348"/>
                    <a:pt x="121473" y="1461224"/>
                    <a:pt x="113596" y="1454332"/>
                  </a:cubicBezTo>
                  <a:cubicBezTo>
                    <a:pt x="98148" y="1440815"/>
                    <a:pt x="70053" y="1410789"/>
                    <a:pt x="70053" y="1410789"/>
                  </a:cubicBezTo>
                  <a:cubicBezTo>
                    <a:pt x="38287" y="1315495"/>
                    <a:pt x="88950" y="1459841"/>
                    <a:pt x="43927" y="1358538"/>
                  </a:cubicBezTo>
                  <a:cubicBezTo>
                    <a:pt x="36471" y="1341761"/>
                    <a:pt x="32316" y="1323703"/>
                    <a:pt x="26510" y="1306286"/>
                  </a:cubicBezTo>
                  <a:cubicBezTo>
                    <a:pt x="18208" y="1281379"/>
                    <a:pt x="14562" y="1272673"/>
                    <a:pt x="9093" y="1245326"/>
                  </a:cubicBezTo>
                  <a:cubicBezTo>
                    <a:pt x="5630" y="1228012"/>
                    <a:pt x="3287" y="1210492"/>
                    <a:pt x="384" y="1193075"/>
                  </a:cubicBezTo>
                  <a:cubicBezTo>
                    <a:pt x="819" y="1184375"/>
                    <a:pt x="-6387" y="1015998"/>
                    <a:pt x="26510" y="966652"/>
                  </a:cubicBezTo>
                  <a:cubicBezTo>
                    <a:pt x="32316" y="957943"/>
                    <a:pt x="39676" y="950090"/>
                    <a:pt x="43927" y="940526"/>
                  </a:cubicBezTo>
                  <a:cubicBezTo>
                    <a:pt x="51383" y="923749"/>
                    <a:pt x="55538" y="905692"/>
                    <a:pt x="61344" y="888275"/>
                  </a:cubicBezTo>
                  <a:cubicBezTo>
                    <a:pt x="70971" y="859395"/>
                    <a:pt x="39572" y="881017"/>
                    <a:pt x="35218" y="879566"/>
                  </a:cubicBezTo>
                  <a:close/>
                </a:path>
              </a:pathLst>
            </a:custGeom>
            <a:solidFill>
              <a:schemeClr val="accent3">
                <a:alpha val="18824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DC7422-253B-0FF7-1829-4C441AA1E2E3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 flipV="1">
              <a:off x="6627223" y="4565125"/>
              <a:ext cx="2103450" cy="460356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9E5A653-5155-F9BA-6152-C5CF867813CC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 flipH="1">
              <a:off x="7417061" y="4710059"/>
              <a:ext cx="1254230" cy="544844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04BAF060-59C3-03F0-8888-88CEC84286E4}"/>
                    </a:ext>
                  </a:extLst>
                </p:cNvPr>
                <p:cNvSpPr/>
                <p:nvPr/>
              </p:nvSpPr>
              <p:spPr>
                <a:xfrm>
                  <a:off x="8671291" y="4505092"/>
                  <a:ext cx="405486" cy="40993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04BAF060-59C3-03F0-8888-88CEC84286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1291" y="4505092"/>
                  <a:ext cx="405486" cy="40993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950CBDA-C4F0-D3BD-7A07-E73A24499B23}"/>
                </a:ext>
              </a:extLst>
            </p:cNvPr>
            <p:cNvCxnSpPr>
              <a:cxnSpLocks/>
              <a:endCxn id="26" idx="4"/>
            </p:cNvCxnSpPr>
            <p:nvPr/>
          </p:nvCxnSpPr>
          <p:spPr>
            <a:xfrm flipV="1">
              <a:off x="7924351" y="4915026"/>
              <a:ext cx="949683" cy="858265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2984D7D-403E-E0EF-7838-84AE040180EB}"/>
              </a:ext>
            </a:extLst>
          </p:cNvPr>
          <p:cNvSpPr txBox="1"/>
          <p:nvPr/>
        </p:nvSpPr>
        <p:spPr>
          <a:xfrm>
            <a:off x="8556584" y="4186289"/>
            <a:ext cx="2888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Trivially true, the net-flow of this cut is the flow of the network by definition</a:t>
            </a:r>
          </a:p>
        </p:txBody>
      </p:sp>
    </p:spTree>
    <p:extLst>
      <p:ext uri="{BB962C8B-B14F-4D97-AF65-F5344CB8AC3E}">
        <p14:creationId xmlns:p14="http://schemas.microsoft.com/office/powerpoint/2010/main" val="16376141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60AFD-FC2F-A5EE-FE22-B64CEC465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B707D6-8308-8CC5-0383-AC19E63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6632"/>
            <a:ext cx="9905998" cy="600682"/>
          </a:xfrm>
        </p:spPr>
        <p:txBody>
          <a:bodyPr/>
          <a:lstStyle/>
          <a:p>
            <a:pPr algn="ctr"/>
            <a:r>
              <a:rPr lang="en-US" dirty="0"/>
              <a:t>Proof: Flow-value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443BCC4A-AAE5-E61F-C277-6904AA7586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960" y="877618"/>
                <a:ext cx="5556069" cy="109531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Let </a:t>
                </a:r>
                <a:r>
                  <a:rPr lang="en-US" i="1" dirty="0">
                    <a:solidFill>
                      <a:schemeClr val="accent2"/>
                    </a:solidFill>
                  </a:rPr>
                  <a:t>f</a:t>
                </a:r>
                <a:r>
                  <a:rPr lang="en-US" dirty="0">
                    <a:solidFill>
                      <a:schemeClr val="bg1"/>
                    </a:solidFill>
                  </a:rPr>
                  <a:t> be the flow and C = (</a:t>
                </a:r>
                <a:r>
                  <a:rPr lang="en-US" dirty="0">
                    <a:solidFill>
                      <a:schemeClr val="accent3"/>
                    </a:solidFill>
                  </a:rPr>
                  <a:t>S</a:t>
                </a:r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:r>
                  <a:rPr lang="en-US" dirty="0">
                    <a:solidFill>
                      <a:schemeClr val="accent2"/>
                    </a:solidFill>
                  </a:rPr>
                  <a:t>T</a:t>
                </a:r>
                <a:r>
                  <a:rPr lang="en-US" dirty="0">
                    <a:solidFill>
                      <a:schemeClr val="bg1"/>
                    </a:solidFill>
                  </a:rPr>
                  <a:t>) be any cut. Then it must be the case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NF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443BCC4A-AAE5-E61F-C277-6904AA758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960" y="877618"/>
                <a:ext cx="5556069" cy="1095317"/>
              </a:xfrm>
              <a:prstGeom prst="rect">
                <a:avLst/>
              </a:prstGeom>
              <a:blipFill>
                <a:blip r:embed="rId2"/>
                <a:stretch>
                  <a:fillRect l="-159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6408FEF2-4C31-3F8D-9CC8-58526B0C8A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50846" y="2206332"/>
                <a:ext cx="5090308" cy="9788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Inductive </a:t>
                </a:r>
                <a:r>
                  <a:rPr lang="en-US" dirty="0" err="1"/>
                  <a:t>Hypothese</a:t>
                </a:r>
                <a:r>
                  <a:rPr lang="en-US" dirty="0"/>
                  <a:t>: Assume theorem true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some k additional nodes</a:t>
                </a:r>
              </a:p>
            </p:txBody>
          </p:sp>
        </mc:Choice>
        <mc:Fallback xmlns="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6408FEF2-4C31-3F8D-9CC8-58526B0C8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846" y="2206332"/>
                <a:ext cx="5090308" cy="978813"/>
              </a:xfrm>
              <a:prstGeom prst="rect">
                <a:avLst/>
              </a:prstGeom>
              <a:blipFill>
                <a:blip r:embed="rId3"/>
                <a:stretch>
                  <a:fillRect l="-1244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5258F3A-F845-7577-FE76-8313FE1EFF28}"/>
              </a:ext>
            </a:extLst>
          </p:cNvPr>
          <p:cNvGrpSpPr/>
          <p:nvPr/>
        </p:nvGrpSpPr>
        <p:grpSpPr>
          <a:xfrm>
            <a:off x="3002384" y="3531296"/>
            <a:ext cx="6187220" cy="2707540"/>
            <a:chOff x="2557246" y="4133817"/>
            <a:chExt cx="6187220" cy="270754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A7DB5FE-D661-BB2D-F3E2-25DE48AD03D3}"/>
                </a:ext>
              </a:extLst>
            </p:cNvPr>
            <p:cNvSpPr/>
            <p:nvPr/>
          </p:nvSpPr>
          <p:spPr>
            <a:xfrm rot="16828611">
              <a:off x="5594255" y="3691146"/>
              <a:ext cx="2707540" cy="3592882"/>
            </a:xfrm>
            <a:custGeom>
              <a:avLst/>
              <a:gdLst>
                <a:gd name="connsiteX0" fmla="*/ 113325 w 2394971"/>
                <a:gd name="connsiteY0" fmla="*/ 78377 h 1811383"/>
                <a:gd name="connsiteX1" fmla="*/ 113325 w 2394971"/>
                <a:gd name="connsiteY1" fmla="*/ 78377 h 1811383"/>
                <a:gd name="connsiteX2" fmla="*/ 95908 w 2394971"/>
                <a:gd name="connsiteY2" fmla="*/ 156754 h 1811383"/>
                <a:gd name="connsiteX3" fmla="*/ 78491 w 2394971"/>
                <a:gd name="connsiteY3" fmla="*/ 209006 h 1811383"/>
                <a:gd name="connsiteX4" fmla="*/ 61074 w 2394971"/>
                <a:gd name="connsiteY4" fmla="*/ 304800 h 1811383"/>
                <a:gd name="connsiteX5" fmla="*/ 52365 w 2394971"/>
                <a:gd name="connsiteY5" fmla="*/ 365760 h 1811383"/>
                <a:gd name="connsiteX6" fmla="*/ 43657 w 2394971"/>
                <a:gd name="connsiteY6" fmla="*/ 409303 h 1811383"/>
                <a:gd name="connsiteX7" fmla="*/ 34948 w 2394971"/>
                <a:gd name="connsiteY7" fmla="*/ 461554 h 1811383"/>
                <a:gd name="connsiteX8" fmla="*/ 17531 w 2394971"/>
                <a:gd name="connsiteY8" fmla="*/ 531223 h 1811383"/>
                <a:gd name="connsiteX9" fmla="*/ 8822 w 2394971"/>
                <a:gd name="connsiteY9" fmla="*/ 574766 h 1811383"/>
                <a:gd name="connsiteX10" fmla="*/ 8822 w 2394971"/>
                <a:gd name="connsiteY10" fmla="*/ 766354 h 1811383"/>
                <a:gd name="connsiteX11" fmla="*/ 17531 w 2394971"/>
                <a:gd name="connsiteY11" fmla="*/ 792480 h 1811383"/>
                <a:gd name="connsiteX12" fmla="*/ 43657 w 2394971"/>
                <a:gd name="connsiteY12" fmla="*/ 809897 h 1811383"/>
                <a:gd name="connsiteX13" fmla="*/ 87199 w 2394971"/>
                <a:gd name="connsiteY13" fmla="*/ 853440 h 1811383"/>
                <a:gd name="connsiteX14" fmla="*/ 113325 w 2394971"/>
                <a:gd name="connsiteY14" fmla="*/ 862149 h 1811383"/>
                <a:gd name="connsiteX15" fmla="*/ 191702 w 2394971"/>
                <a:gd name="connsiteY15" fmla="*/ 905691 h 1811383"/>
                <a:gd name="connsiteX16" fmla="*/ 235245 w 2394971"/>
                <a:gd name="connsiteY16" fmla="*/ 931817 h 1811383"/>
                <a:gd name="connsiteX17" fmla="*/ 270079 w 2394971"/>
                <a:gd name="connsiteY17" fmla="*/ 949234 h 1811383"/>
                <a:gd name="connsiteX18" fmla="*/ 322331 w 2394971"/>
                <a:gd name="connsiteY18" fmla="*/ 966651 h 1811383"/>
                <a:gd name="connsiteX19" fmla="*/ 348457 w 2394971"/>
                <a:gd name="connsiteY19" fmla="*/ 975360 h 1811383"/>
                <a:gd name="connsiteX20" fmla="*/ 418125 w 2394971"/>
                <a:gd name="connsiteY20" fmla="*/ 1010194 h 1811383"/>
                <a:gd name="connsiteX21" fmla="*/ 479085 w 2394971"/>
                <a:gd name="connsiteY21" fmla="*/ 1027611 h 1811383"/>
                <a:gd name="connsiteX22" fmla="*/ 496502 w 2394971"/>
                <a:gd name="connsiteY22" fmla="*/ 1045029 h 1811383"/>
                <a:gd name="connsiteX23" fmla="*/ 618422 w 2394971"/>
                <a:gd name="connsiteY23" fmla="*/ 1114697 h 1811383"/>
                <a:gd name="connsiteX24" fmla="*/ 653257 w 2394971"/>
                <a:gd name="connsiteY24" fmla="*/ 1123406 h 1811383"/>
                <a:gd name="connsiteX25" fmla="*/ 722925 w 2394971"/>
                <a:gd name="connsiteY25" fmla="*/ 1184366 h 1811383"/>
                <a:gd name="connsiteX26" fmla="*/ 766468 w 2394971"/>
                <a:gd name="connsiteY26" fmla="*/ 1201783 h 1811383"/>
                <a:gd name="connsiteX27" fmla="*/ 879679 w 2394971"/>
                <a:gd name="connsiteY27" fmla="*/ 1254034 h 1811383"/>
                <a:gd name="connsiteX28" fmla="*/ 905805 w 2394971"/>
                <a:gd name="connsiteY28" fmla="*/ 1262743 h 1811383"/>
                <a:gd name="connsiteX29" fmla="*/ 940639 w 2394971"/>
                <a:gd name="connsiteY29" fmla="*/ 1280160 h 1811383"/>
                <a:gd name="connsiteX30" fmla="*/ 966765 w 2394971"/>
                <a:gd name="connsiteY30" fmla="*/ 1288869 h 1811383"/>
                <a:gd name="connsiteX31" fmla="*/ 1027725 w 2394971"/>
                <a:gd name="connsiteY31" fmla="*/ 1332411 h 1811383"/>
                <a:gd name="connsiteX32" fmla="*/ 1088685 w 2394971"/>
                <a:gd name="connsiteY32" fmla="*/ 1358537 h 1811383"/>
                <a:gd name="connsiteX33" fmla="*/ 1140937 w 2394971"/>
                <a:gd name="connsiteY33" fmla="*/ 1384663 h 1811383"/>
                <a:gd name="connsiteX34" fmla="*/ 1167062 w 2394971"/>
                <a:gd name="connsiteY34" fmla="*/ 1402080 h 1811383"/>
                <a:gd name="connsiteX35" fmla="*/ 1228022 w 2394971"/>
                <a:gd name="connsiteY35" fmla="*/ 1428206 h 1811383"/>
                <a:gd name="connsiteX36" fmla="*/ 1254148 w 2394971"/>
                <a:gd name="connsiteY36" fmla="*/ 1454331 h 1811383"/>
                <a:gd name="connsiteX37" fmla="*/ 1288982 w 2394971"/>
                <a:gd name="connsiteY37" fmla="*/ 1480457 h 1811383"/>
                <a:gd name="connsiteX38" fmla="*/ 1367359 w 2394971"/>
                <a:gd name="connsiteY38" fmla="*/ 1532709 h 1811383"/>
                <a:gd name="connsiteX39" fmla="*/ 1393485 w 2394971"/>
                <a:gd name="connsiteY39" fmla="*/ 1550126 h 1811383"/>
                <a:gd name="connsiteX40" fmla="*/ 1428319 w 2394971"/>
                <a:gd name="connsiteY40" fmla="*/ 1567543 h 1811383"/>
                <a:gd name="connsiteX41" fmla="*/ 1524114 w 2394971"/>
                <a:gd name="connsiteY41" fmla="*/ 1628503 h 1811383"/>
                <a:gd name="connsiteX42" fmla="*/ 1567657 w 2394971"/>
                <a:gd name="connsiteY42" fmla="*/ 1645920 h 1811383"/>
                <a:gd name="connsiteX43" fmla="*/ 1628617 w 2394971"/>
                <a:gd name="connsiteY43" fmla="*/ 1689463 h 1811383"/>
                <a:gd name="connsiteX44" fmla="*/ 1680868 w 2394971"/>
                <a:gd name="connsiteY44" fmla="*/ 1706880 h 1811383"/>
                <a:gd name="connsiteX45" fmla="*/ 1733119 w 2394971"/>
                <a:gd name="connsiteY45" fmla="*/ 1741714 h 1811383"/>
                <a:gd name="connsiteX46" fmla="*/ 1794079 w 2394971"/>
                <a:gd name="connsiteY46" fmla="*/ 1776549 h 1811383"/>
                <a:gd name="connsiteX47" fmla="*/ 1924708 w 2394971"/>
                <a:gd name="connsiteY47" fmla="*/ 1802674 h 1811383"/>
                <a:gd name="connsiteX48" fmla="*/ 1968251 w 2394971"/>
                <a:gd name="connsiteY48" fmla="*/ 1811383 h 1811383"/>
                <a:gd name="connsiteX49" fmla="*/ 2185965 w 2394971"/>
                <a:gd name="connsiteY49" fmla="*/ 1802674 h 1811383"/>
                <a:gd name="connsiteX50" fmla="*/ 2238217 w 2394971"/>
                <a:gd name="connsiteY50" fmla="*/ 1793966 h 1811383"/>
                <a:gd name="connsiteX51" fmla="*/ 2273051 w 2394971"/>
                <a:gd name="connsiteY51" fmla="*/ 1767840 h 1811383"/>
                <a:gd name="connsiteX52" fmla="*/ 2290468 w 2394971"/>
                <a:gd name="connsiteY52" fmla="*/ 1733006 h 1811383"/>
                <a:gd name="connsiteX53" fmla="*/ 2307885 w 2394971"/>
                <a:gd name="connsiteY53" fmla="*/ 1680754 h 1811383"/>
                <a:gd name="connsiteX54" fmla="*/ 2325302 w 2394971"/>
                <a:gd name="connsiteY54" fmla="*/ 1645920 h 1811383"/>
                <a:gd name="connsiteX55" fmla="*/ 2334011 w 2394971"/>
                <a:gd name="connsiteY55" fmla="*/ 1619794 h 1811383"/>
                <a:gd name="connsiteX56" fmla="*/ 2342719 w 2394971"/>
                <a:gd name="connsiteY56" fmla="*/ 1584960 h 1811383"/>
                <a:gd name="connsiteX57" fmla="*/ 2360137 w 2394971"/>
                <a:gd name="connsiteY57" fmla="*/ 1558834 h 1811383"/>
                <a:gd name="connsiteX58" fmla="*/ 2368845 w 2394971"/>
                <a:gd name="connsiteY58" fmla="*/ 1524000 h 1811383"/>
                <a:gd name="connsiteX59" fmla="*/ 2386262 w 2394971"/>
                <a:gd name="connsiteY59" fmla="*/ 1471749 h 1811383"/>
                <a:gd name="connsiteX60" fmla="*/ 2394971 w 2394971"/>
                <a:gd name="connsiteY60" fmla="*/ 1358537 h 1811383"/>
                <a:gd name="connsiteX61" fmla="*/ 2377554 w 2394971"/>
                <a:gd name="connsiteY61" fmla="*/ 1175657 h 1811383"/>
                <a:gd name="connsiteX62" fmla="*/ 2360137 w 2394971"/>
                <a:gd name="connsiteY62" fmla="*/ 1097280 h 1811383"/>
                <a:gd name="connsiteX63" fmla="*/ 2351428 w 2394971"/>
                <a:gd name="connsiteY63" fmla="*/ 1071154 h 1811383"/>
                <a:gd name="connsiteX64" fmla="*/ 2307885 w 2394971"/>
                <a:gd name="connsiteY64" fmla="*/ 957943 h 1811383"/>
                <a:gd name="connsiteX65" fmla="*/ 2281759 w 2394971"/>
                <a:gd name="connsiteY65" fmla="*/ 914400 h 1811383"/>
                <a:gd name="connsiteX66" fmla="*/ 2246925 w 2394971"/>
                <a:gd name="connsiteY66" fmla="*/ 844731 h 1811383"/>
                <a:gd name="connsiteX67" fmla="*/ 2159839 w 2394971"/>
                <a:gd name="connsiteY67" fmla="*/ 748937 h 1811383"/>
                <a:gd name="connsiteX68" fmla="*/ 2125005 w 2394971"/>
                <a:gd name="connsiteY68" fmla="*/ 705394 h 1811383"/>
                <a:gd name="connsiteX69" fmla="*/ 2098879 w 2394971"/>
                <a:gd name="connsiteY69" fmla="*/ 687977 h 1811383"/>
                <a:gd name="connsiteX70" fmla="*/ 2072754 w 2394971"/>
                <a:gd name="connsiteY70" fmla="*/ 661851 h 1811383"/>
                <a:gd name="connsiteX71" fmla="*/ 2003085 w 2394971"/>
                <a:gd name="connsiteY71" fmla="*/ 618309 h 1811383"/>
                <a:gd name="connsiteX72" fmla="*/ 1950834 w 2394971"/>
                <a:gd name="connsiteY72" fmla="*/ 583474 h 1811383"/>
                <a:gd name="connsiteX73" fmla="*/ 1924708 w 2394971"/>
                <a:gd name="connsiteY73" fmla="*/ 566057 h 1811383"/>
                <a:gd name="connsiteX74" fmla="*/ 1889874 w 2394971"/>
                <a:gd name="connsiteY74" fmla="*/ 548640 h 1811383"/>
                <a:gd name="connsiteX75" fmla="*/ 1846331 w 2394971"/>
                <a:gd name="connsiteY75" fmla="*/ 531223 h 1811383"/>
                <a:gd name="connsiteX76" fmla="*/ 1820205 w 2394971"/>
                <a:gd name="connsiteY76" fmla="*/ 513806 h 1811383"/>
                <a:gd name="connsiteX77" fmla="*/ 1741828 w 2394971"/>
                <a:gd name="connsiteY77" fmla="*/ 487680 h 1811383"/>
                <a:gd name="connsiteX78" fmla="*/ 1715702 w 2394971"/>
                <a:gd name="connsiteY78" fmla="*/ 478971 h 1811383"/>
                <a:gd name="connsiteX79" fmla="*/ 1654742 w 2394971"/>
                <a:gd name="connsiteY79" fmla="*/ 452846 h 1811383"/>
                <a:gd name="connsiteX80" fmla="*/ 1619908 w 2394971"/>
                <a:gd name="connsiteY80" fmla="*/ 435429 h 1811383"/>
                <a:gd name="connsiteX81" fmla="*/ 1550239 w 2394971"/>
                <a:gd name="connsiteY81" fmla="*/ 418011 h 1811383"/>
                <a:gd name="connsiteX82" fmla="*/ 1489279 w 2394971"/>
                <a:gd name="connsiteY82" fmla="*/ 391886 h 1811383"/>
                <a:gd name="connsiteX83" fmla="*/ 1445737 w 2394971"/>
                <a:gd name="connsiteY83" fmla="*/ 374469 h 1811383"/>
                <a:gd name="connsiteX84" fmla="*/ 1410902 w 2394971"/>
                <a:gd name="connsiteY84" fmla="*/ 365760 h 1811383"/>
                <a:gd name="connsiteX85" fmla="*/ 1376068 w 2394971"/>
                <a:gd name="connsiteY85" fmla="*/ 348343 h 1811383"/>
                <a:gd name="connsiteX86" fmla="*/ 1315108 w 2394971"/>
                <a:gd name="connsiteY86" fmla="*/ 322217 h 1811383"/>
                <a:gd name="connsiteX87" fmla="*/ 1280274 w 2394971"/>
                <a:gd name="connsiteY87" fmla="*/ 313509 h 1811383"/>
                <a:gd name="connsiteX88" fmla="*/ 1236731 w 2394971"/>
                <a:gd name="connsiteY88" fmla="*/ 296091 h 1811383"/>
                <a:gd name="connsiteX89" fmla="*/ 1184479 w 2394971"/>
                <a:gd name="connsiteY89" fmla="*/ 278674 h 1811383"/>
                <a:gd name="connsiteX90" fmla="*/ 1097394 w 2394971"/>
                <a:gd name="connsiteY90" fmla="*/ 243840 h 1811383"/>
                <a:gd name="connsiteX91" fmla="*/ 1053851 w 2394971"/>
                <a:gd name="connsiteY91" fmla="*/ 226423 h 1811383"/>
                <a:gd name="connsiteX92" fmla="*/ 1019017 w 2394971"/>
                <a:gd name="connsiteY92" fmla="*/ 209006 h 1811383"/>
                <a:gd name="connsiteX93" fmla="*/ 966765 w 2394971"/>
                <a:gd name="connsiteY93" fmla="*/ 191589 h 1811383"/>
                <a:gd name="connsiteX94" fmla="*/ 940639 w 2394971"/>
                <a:gd name="connsiteY94" fmla="*/ 182880 h 1811383"/>
                <a:gd name="connsiteX95" fmla="*/ 905805 w 2394971"/>
                <a:gd name="connsiteY95" fmla="*/ 174171 h 1811383"/>
                <a:gd name="connsiteX96" fmla="*/ 827428 w 2394971"/>
                <a:gd name="connsiteY96" fmla="*/ 148046 h 1811383"/>
                <a:gd name="connsiteX97" fmla="*/ 783885 w 2394971"/>
                <a:gd name="connsiteY97" fmla="*/ 130629 h 1811383"/>
                <a:gd name="connsiteX98" fmla="*/ 740342 w 2394971"/>
                <a:gd name="connsiteY98" fmla="*/ 121920 h 1811383"/>
                <a:gd name="connsiteX99" fmla="*/ 670674 w 2394971"/>
                <a:gd name="connsiteY99" fmla="*/ 87086 h 1811383"/>
                <a:gd name="connsiteX100" fmla="*/ 635839 w 2394971"/>
                <a:gd name="connsiteY100" fmla="*/ 78377 h 1811383"/>
                <a:gd name="connsiteX101" fmla="*/ 566171 w 2394971"/>
                <a:gd name="connsiteY101" fmla="*/ 43543 h 1811383"/>
                <a:gd name="connsiteX102" fmla="*/ 487794 w 2394971"/>
                <a:gd name="connsiteY102" fmla="*/ 17417 h 1811383"/>
                <a:gd name="connsiteX103" fmla="*/ 461668 w 2394971"/>
                <a:gd name="connsiteY103" fmla="*/ 8709 h 1811383"/>
                <a:gd name="connsiteX104" fmla="*/ 435542 w 2394971"/>
                <a:gd name="connsiteY104" fmla="*/ 0 h 1811383"/>
                <a:gd name="connsiteX105" fmla="*/ 296205 w 2394971"/>
                <a:gd name="connsiteY105" fmla="*/ 17417 h 1811383"/>
                <a:gd name="connsiteX106" fmla="*/ 217828 w 2394971"/>
                <a:gd name="connsiteY106" fmla="*/ 43543 h 1811383"/>
                <a:gd name="connsiteX107" fmla="*/ 191702 w 2394971"/>
                <a:gd name="connsiteY107" fmla="*/ 52251 h 1811383"/>
                <a:gd name="connsiteX108" fmla="*/ 174285 w 2394971"/>
                <a:gd name="connsiteY108" fmla="*/ 69669 h 1811383"/>
                <a:gd name="connsiteX109" fmla="*/ 113325 w 2394971"/>
                <a:gd name="connsiteY109" fmla="*/ 78377 h 181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394971" h="1811383">
                  <a:moveTo>
                    <a:pt x="113325" y="78377"/>
                  </a:moveTo>
                  <a:lnTo>
                    <a:pt x="113325" y="78377"/>
                  </a:lnTo>
                  <a:cubicBezTo>
                    <a:pt x="107519" y="104503"/>
                    <a:pt x="102804" y="130895"/>
                    <a:pt x="95908" y="156754"/>
                  </a:cubicBezTo>
                  <a:cubicBezTo>
                    <a:pt x="91178" y="174494"/>
                    <a:pt x="82092" y="191003"/>
                    <a:pt x="78491" y="209006"/>
                  </a:cubicBezTo>
                  <a:cubicBezTo>
                    <a:pt x="69430" y="254311"/>
                    <a:pt x="68504" y="256502"/>
                    <a:pt x="61074" y="304800"/>
                  </a:cubicBezTo>
                  <a:cubicBezTo>
                    <a:pt x="57953" y="325088"/>
                    <a:pt x="55739" y="345513"/>
                    <a:pt x="52365" y="365760"/>
                  </a:cubicBezTo>
                  <a:cubicBezTo>
                    <a:pt x="49932" y="380360"/>
                    <a:pt x="46305" y="394740"/>
                    <a:pt x="43657" y="409303"/>
                  </a:cubicBezTo>
                  <a:cubicBezTo>
                    <a:pt x="40498" y="426675"/>
                    <a:pt x="38648" y="444289"/>
                    <a:pt x="34948" y="461554"/>
                  </a:cubicBezTo>
                  <a:cubicBezTo>
                    <a:pt x="29932" y="484960"/>
                    <a:pt x="22226" y="507750"/>
                    <a:pt x="17531" y="531223"/>
                  </a:cubicBezTo>
                  <a:lnTo>
                    <a:pt x="8822" y="574766"/>
                  </a:lnTo>
                  <a:cubicBezTo>
                    <a:pt x="1519" y="677021"/>
                    <a:pt x="-6704" y="680962"/>
                    <a:pt x="8822" y="766354"/>
                  </a:cubicBezTo>
                  <a:cubicBezTo>
                    <a:pt x="10464" y="775386"/>
                    <a:pt x="11796" y="785312"/>
                    <a:pt x="17531" y="792480"/>
                  </a:cubicBezTo>
                  <a:cubicBezTo>
                    <a:pt x="24069" y="800653"/>
                    <a:pt x="34948" y="804091"/>
                    <a:pt x="43657" y="809897"/>
                  </a:cubicBezTo>
                  <a:cubicBezTo>
                    <a:pt x="61074" y="836023"/>
                    <a:pt x="58171" y="838926"/>
                    <a:pt x="87199" y="853440"/>
                  </a:cubicBezTo>
                  <a:cubicBezTo>
                    <a:pt x="95410" y="857545"/>
                    <a:pt x="105300" y="857691"/>
                    <a:pt x="113325" y="862149"/>
                  </a:cubicBezTo>
                  <a:cubicBezTo>
                    <a:pt x="203156" y="912055"/>
                    <a:pt x="132589" y="885987"/>
                    <a:pt x="191702" y="905691"/>
                  </a:cubicBezTo>
                  <a:cubicBezTo>
                    <a:pt x="220666" y="934657"/>
                    <a:pt x="195677" y="914860"/>
                    <a:pt x="235245" y="931817"/>
                  </a:cubicBezTo>
                  <a:cubicBezTo>
                    <a:pt x="247177" y="936931"/>
                    <a:pt x="258026" y="944413"/>
                    <a:pt x="270079" y="949234"/>
                  </a:cubicBezTo>
                  <a:cubicBezTo>
                    <a:pt x="287125" y="956052"/>
                    <a:pt x="304914" y="960845"/>
                    <a:pt x="322331" y="966651"/>
                  </a:cubicBezTo>
                  <a:cubicBezTo>
                    <a:pt x="331040" y="969554"/>
                    <a:pt x="340246" y="971255"/>
                    <a:pt x="348457" y="975360"/>
                  </a:cubicBezTo>
                  <a:cubicBezTo>
                    <a:pt x="371680" y="986971"/>
                    <a:pt x="392937" y="1003897"/>
                    <a:pt x="418125" y="1010194"/>
                  </a:cubicBezTo>
                  <a:cubicBezTo>
                    <a:pt x="461865" y="1021130"/>
                    <a:pt x="441604" y="1015118"/>
                    <a:pt x="479085" y="1027611"/>
                  </a:cubicBezTo>
                  <a:cubicBezTo>
                    <a:pt x="484891" y="1033417"/>
                    <a:pt x="489933" y="1040103"/>
                    <a:pt x="496502" y="1045029"/>
                  </a:cubicBezTo>
                  <a:cubicBezTo>
                    <a:pt x="522414" y="1064463"/>
                    <a:pt x="589496" y="1107465"/>
                    <a:pt x="618422" y="1114697"/>
                  </a:cubicBezTo>
                  <a:lnTo>
                    <a:pt x="653257" y="1123406"/>
                  </a:lnTo>
                  <a:cubicBezTo>
                    <a:pt x="674914" y="1145063"/>
                    <a:pt x="696347" y="1168419"/>
                    <a:pt x="722925" y="1184366"/>
                  </a:cubicBezTo>
                  <a:cubicBezTo>
                    <a:pt x="736330" y="1192409"/>
                    <a:pt x="752237" y="1195314"/>
                    <a:pt x="766468" y="1201783"/>
                  </a:cubicBezTo>
                  <a:cubicBezTo>
                    <a:pt x="862143" y="1245272"/>
                    <a:pt x="773970" y="1211751"/>
                    <a:pt x="879679" y="1254034"/>
                  </a:cubicBezTo>
                  <a:cubicBezTo>
                    <a:pt x="888202" y="1257443"/>
                    <a:pt x="897367" y="1259127"/>
                    <a:pt x="905805" y="1262743"/>
                  </a:cubicBezTo>
                  <a:cubicBezTo>
                    <a:pt x="917737" y="1267857"/>
                    <a:pt x="928707" y="1275046"/>
                    <a:pt x="940639" y="1280160"/>
                  </a:cubicBezTo>
                  <a:cubicBezTo>
                    <a:pt x="949077" y="1283776"/>
                    <a:pt x="958554" y="1284764"/>
                    <a:pt x="966765" y="1288869"/>
                  </a:cubicBezTo>
                  <a:cubicBezTo>
                    <a:pt x="985188" y="1298081"/>
                    <a:pt x="1011946" y="1322549"/>
                    <a:pt x="1027725" y="1332411"/>
                  </a:cubicBezTo>
                  <a:cubicBezTo>
                    <a:pt x="1052327" y="1347787"/>
                    <a:pt x="1063284" y="1350071"/>
                    <a:pt x="1088685" y="1358537"/>
                  </a:cubicBezTo>
                  <a:cubicBezTo>
                    <a:pt x="1163563" y="1408455"/>
                    <a:pt x="1068822" y="1348605"/>
                    <a:pt x="1140937" y="1384663"/>
                  </a:cubicBezTo>
                  <a:cubicBezTo>
                    <a:pt x="1150298" y="1389344"/>
                    <a:pt x="1157701" y="1397399"/>
                    <a:pt x="1167062" y="1402080"/>
                  </a:cubicBezTo>
                  <a:cubicBezTo>
                    <a:pt x="1204966" y="1421032"/>
                    <a:pt x="1185737" y="1398003"/>
                    <a:pt x="1228022" y="1428206"/>
                  </a:cubicBezTo>
                  <a:cubicBezTo>
                    <a:pt x="1238044" y="1435364"/>
                    <a:pt x="1244797" y="1446316"/>
                    <a:pt x="1254148" y="1454331"/>
                  </a:cubicBezTo>
                  <a:cubicBezTo>
                    <a:pt x="1265168" y="1463777"/>
                    <a:pt x="1277091" y="1472134"/>
                    <a:pt x="1288982" y="1480457"/>
                  </a:cubicBezTo>
                  <a:cubicBezTo>
                    <a:pt x="1314705" y="1498463"/>
                    <a:pt x="1341233" y="1515291"/>
                    <a:pt x="1367359" y="1532709"/>
                  </a:cubicBezTo>
                  <a:cubicBezTo>
                    <a:pt x="1376068" y="1538515"/>
                    <a:pt x="1384124" y="1545445"/>
                    <a:pt x="1393485" y="1550126"/>
                  </a:cubicBezTo>
                  <a:cubicBezTo>
                    <a:pt x="1405096" y="1555932"/>
                    <a:pt x="1417187" y="1560864"/>
                    <a:pt x="1428319" y="1567543"/>
                  </a:cubicBezTo>
                  <a:cubicBezTo>
                    <a:pt x="1440713" y="1574979"/>
                    <a:pt x="1506239" y="1621353"/>
                    <a:pt x="1524114" y="1628503"/>
                  </a:cubicBezTo>
                  <a:cubicBezTo>
                    <a:pt x="1538628" y="1634309"/>
                    <a:pt x="1553992" y="1638328"/>
                    <a:pt x="1567657" y="1645920"/>
                  </a:cubicBezTo>
                  <a:cubicBezTo>
                    <a:pt x="1580533" y="1653073"/>
                    <a:pt x="1612287" y="1682205"/>
                    <a:pt x="1628617" y="1689463"/>
                  </a:cubicBezTo>
                  <a:cubicBezTo>
                    <a:pt x="1645394" y="1696919"/>
                    <a:pt x="1665592" y="1696696"/>
                    <a:pt x="1680868" y="1706880"/>
                  </a:cubicBezTo>
                  <a:lnTo>
                    <a:pt x="1733119" y="1741714"/>
                  </a:lnTo>
                  <a:cubicBezTo>
                    <a:pt x="1754008" y="1755640"/>
                    <a:pt x="1769777" y="1767712"/>
                    <a:pt x="1794079" y="1776549"/>
                  </a:cubicBezTo>
                  <a:cubicBezTo>
                    <a:pt x="1857795" y="1799719"/>
                    <a:pt x="1855938" y="1792094"/>
                    <a:pt x="1924708" y="1802674"/>
                  </a:cubicBezTo>
                  <a:cubicBezTo>
                    <a:pt x="1939338" y="1804925"/>
                    <a:pt x="1953737" y="1808480"/>
                    <a:pt x="1968251" y="1811383"/>
                  </a:cubicBezTo>
                  <a:cubicBezTo>
                    <a:pt x="2040822" y="1808480"/>
                    <a:pt x="2113486" y="1807350"/>
                    <a:pt x="2185965" y="1802674"/>
                  </a:cubicBezTo>
                  <a:cubicBezTo>
                    <a:pt x="2203586" y="1801537"/>
                    <a:pt x="2221822" y="1800524"/>
                    <a:pt x="2238217" y="1793966"/>
                  </a:cubicBezTo>
                  <a:cubicBezTo>
                    <a:pt x="2251693" y="1788576"/>
                    <a:pt x="2261440" y="1776549"/>
                    <a:pt x="2273051" y="1767840"/>
                  </a:cubicBezTo>
                  <a:cubicBezTo>
                    <a:pt x="2278857" y="1756229"/>
                    <a:pt x="2285647" y="1745059"/>
                    <a:pt x="2290468" y="1733006"/>
                  </a:cubicBezTo>
                  <a:cubicBezTo>
                    <a:pt x="2297286" y="1715960"/>
                    <a:pt x="2299674" y="1697175"/>
                    <a:pt x="2307885" y="1680754"/>
                  </a:cubicBezTo>
                  <a:cubicBezTo>
                    <a:pt x="2313691" y="1669143"/>
                    <a:pt x="2320188" y="1657852"/>
                    <a:pt x="2325302" y="1645920"/>
                  </a:cubicBezTo>
                  <a:cubicBezTo>
                    <a:pt x="2328918" y="1637482"/>
                    <a:pt x="2331489" y="1628621"/>
                    <a:pt x="2334011" y="1619794"/>
                  </a:cubicBezTo>
                  <a:cubicBezTo>
                    <a:pt x="2337299" y="1608286"/>
                    <a:pt x="2338004" y="1595961"/>
                    <a:pt x="2342719" y="1584960"/>
                  </a:cubicBezTo>
                  <a:cubicBezTo>
                    <a:pt x="2346842" y="1575340"/>
                    <a:pt x="2354331" y="1567543"/>
                    <a:pt x="2360137" y="1558834"/>
                  </a:cubicBezTo>
                  <a:cubicBezTo>
                    <a:pt x="2363040" y="1547223"/>
                    <a:pt x="2365406" y="1535464"/>
                    <a:pt x="2368845" y="1524000"/>
                  </a:cubicBezTo>
                  <a:cubicBezTo>
                    <a:pt x="2374120" y="1506415"/>
                    <a:pt x="2386262" y="1471749"/>
                    <a:pt x="2386262" y="1471749"/>
                  </a:cubicBezTo>
                  <a:cubicBezTo>
                    <a:pt x="2389165" y="1434012"/>
                    <a:pt x="2394971" y="1396386"/>
                    <a:pt x="2394971" y="1358537"/>
                  </a:cubicBezTo>
                  <a:cubicBezTo>
                    <a:pt x="2394971" y="1305906"/>
                    <a:pt x="2386899" y="1231729"/>
                    <a:pt x="2377554" y="1175657"/>
                  </a:cubicBezTo>
                  <a:cubicBezTo>
                    <a:pt x="2373964" y="1154119"/>
                    <a:pt x="2366397" y="1119191"/>
                    <a:pt x="2360137" y="1097280"/>
                  </a:cubicBezTo>
                  <a:cubicBezTo>
                    <a:pt x="2357615" y="1088453"/>
                    <a:pt x="2353655" y="1080060"/>
                    <a:pt x="2351428" y="1071154"/>
                  </a:cubicBezTo>
                  <a:cubicBezTo>
                    <a:pt x="2335088" y="1005799"/>
                    <a:pt x="2353791" y="1034453"/>
                    <a:pt x="2307885" y="957943"/>
                  </a:cubicBezTo>
                  <a:cubicBezTo>
                    <a:pt x="2299176" y="943429"/>
                    <a:pt x="2289329" y="929540"/>
                    <a:pt x="2281759" y="914400"/>
                  </a:cubicBezTo>
                  <a:cubicBezTo>
                    <a:pt x="2253006" y="856893"/>
                    <a:pt x="2304866" y="924399"/>
                    <a:pt x="2246925" y="844731"/>
                  </a:cubicBezTo>
                  <a:cubicBezTo>
                    <a:pt x="2137977" y="694929"/>
                    <a:pt x="2266732" y="882555"/>
                    <a:pt x="2159839" y="748937"/>
                  </a:cubicBezTo>
                  <a:cubicBezTo>
                    <a:pt x="2148228" y="734423"/>
                    <a:pt x="2138148" y="718537"/>
                    <a:pt x="2125005" y="705394"/>
                  </a:cubicBezTo>
                  <a:cubicBezTo>
                    <a:pt x="2117604" y="697993"/>
                    <a:pt x="2106920" y="694678"/>
                    <a:pt x="2098879" y="687977"/>
                  </a:cubicBezTo>
                  <a:cubicBezTo>
                    <a:pt x="2089418" y="680093"/>
                    <a:pt x="2082215" y="669735"/>
                    <a:pt x="2072754" y="661851"/>
                  </a:cubicBezTo>
                  <a:cubicBezTo>
                    <a:pt x="2060573" y="651700"/>
                    <a:pt x="2010276" y="622885"/>
                    <a:pt x="2003085" y="618309"/>
                  </a:cubicBezTo>
                  <a:cubicBezTo>
                    <a:pt x="1985425" y="607071"/>
                    <a:pt x="1968251" y="595086"/>
                    <a:pt x="1950834" y="583474"/>
                  </a:cubicBezTo>
                  <a:cubicBezTo>
                    <a:pt x="1942125" y="577668"/>
                    <a:pt x="1934069" y="570738"/>
                    <a:pt x="1924708" y="566057"/>
                  </a:cubicBezTo>
                  <a:cubicBezTo>
                    <a:pt x="1913097" y="560251"/>
                    <a:pt x="1901737" y="553912"/>
                    <a:pt x="1889874" y="548640"/>
                  </a:cubicBezTo>
                  <a:cubicBezTo>
                    <a:pt x="1875589" y="542291"/>
                    <a:pt x="1860313" y="538214"/>
                    <a:pt x="1846331" y="531223"/>
                  </a:cubicBezTo>
                  <a:cubicBezTo>
                    <a:pt x="1836969" y="526542"/>
                    <a:pt x="1829866" y="517832"/>
                    <a:pt x="1820205" y="513806"/>
                  </a:cubicBezTo>
                  <a:cubicBezTo>
                    <a:pt x="1794784" y="503214"/>
                    <a:pt x="1767954" y="496389"/>
                    <a:pt x="1741828" y="487680"/>
                  </a:cubicBezTo>
                  <a:cubicBezTo>
                    <a:pt x="1733119" y="484777"/>
                    <a:pt x="1724140" y="482587"/>
                    <a:pt x="1715702" y="478971"/>
                  </a:cubicBezTo>
                  <a:cubicBezTo>
                    <a:pt x="1695382" y="470263"/>
                    <a:pt x="1674868" y="461994"/>
                    <a:pt x="1654742" y="452846"/>
                  </a:cubicBezTo>
                  <a:cubicBezTo>
                    <a:pt x="1642924" y="447474"/>
                    <a:pt x="1632224" y="439534"/>
                    <a:pt x="1619908" y="435429"/>
                  </a:cubicBezTo>
                  <a:cubicBezTo>
                    <a:pt x="1597199" y="427859"/>
                    <a:pt x="1571650" y="428716"/>
                    <a:pt x="1550239" y="418011"/>
                  </a:cubicBezTo>
                  <a:cubicBezTo>
                    <a:pt x="1489066" y="387425"/>
                    <a:pt x="1540540" y="411108"/>
                    <a:pt x="1489279" y="391886"/>
                  </a:cubicBezTo>
                  <a:cubicBezTo>
                    <a:pt x="1474642" y="386397"/>
                    <a:pt x="1460567" y="379412"/>
                    <a:pt x="1445737" y="374469"/>
                  </a:cubicBezTo>
                  <a:cubicBezTo>
                    <a:pt x="1434382" y="370684"/>
                    <a:pt x="1422109" y="369963"/>
                    <a:pt x="1410902" y="365760"/>
                  </a:cubicBezTo>
                  <a:cubicBezTo>
                    <a:pt x="1398747" y="361202"/>
                    <a:pt x="1387886" y="353715"/>
                    <a:pt x="1376068" y="348343"/>
                  </a:cubicBezTo>
                  <a:cubicBezTo>
                    <a:pt x="1355942" y="339195"/>
                    <a:pt x="1335885" y="329772"/>
                    <a:pt x="1315108" y="322217"/>
                  </a:cubicBezTo>
                  <a:cubicBezTo>
                    <a:pt x="1303860" y="318127"/>
                    <a:pt x="1291628" y="317294"/>
                    <a:pt x="1280274" y="313509"/>
                  </a:cubicBezTo>
                  <a:cubicBezTo>
                    <a:pt x="1265444" y="308566"/>
                    <a:pt x="1251422" y="301433"/>
                    <a:pt x="1236731" y="296091"/>
                  </a:cubicBezTo>
                  <a:cubicBezTo>
                    <a:pt x="1219477" y="289817"/>
                    <a:pt x="1201525" y="285493"/>
                    <a:pt x="1184479" y="278674"/>
                  </a:cubicBezTo>
                  <a:lnTo>
                    <a:pt x="1097394" y="243840"/>
                  </a:lnTo>
                  <a:cubicBezTo>
                    <a:pt x="1082880" y="238034"/>
                    <a:pt x="1067833" y="233414"/>
                    <a:pt x="1053851" y="226423"/>
                  </a:cubicBezTo>
                  <a:cubicBezTo>
                    <a:pt x="1042240" y="220617"/>
                    <a:pt x="1031070" y="213827"/>
                    <a:pt x="1019017" y="209006"/>
                  </a:cubicBezTo>
                  <a:cubicBezTo>
                    <a:pt x="1001971" y="202188"/>
                    <a:pt x="984182" y="197395"/>
                    <a:pt x="966765" y="191589"/>
                  </a:cubicBezTo>
                  <a:cubicBezTo>
                    <a:pt x="958056" y="188686"/>
                    <a:pt x="949545" y="185107"/>
                    <a:pt x="940639" y="182880"/>
                  </a:cubicBezTo>
                  <a:cubicBezTo>
                    <a:pt x="929028" y="179977"/>
                    <a:pt x="917244" y="177691"/>
                    <a:pt x="905805" y="174171"/>
                  </a:cubicBezTo>
                  <a:cubicBezTo>
                    <a:pt x="879484" y="166072"/>
                    <a:pt x="852997" y="158274"/>
                    <a:pt x="827428" y="148046"/>
                  </a:cubicBezTo>
                  <a:cubicBezTo>
                    <a:pt x="812914" y="142240"/>
                    <a:pt x="798858" y="135121"/>
                    <a:pt x="783885" y="130629"/>
                  </a:cubicBezTo>
                  <a:cubicBezTo>
                    <a:pt x="769707" y="126376"/>
                    <a:pt x="754856" y="124823"/>
                    <a:pt x="740342" y="121920"/>
                  </a:cubicBezTo>
                  <a:cubicBezTo>
                    <a:pt x="717119" y="110309"/>
                    <a:pt x="695862" y="93383"/>
                    <a:pt x="670674" y="87086"/>
                  </a:cubicBezTo>
                  <a:cubicBezTo>
                    <a:pt x="659062" y="84183"/>
                    <a:pt x="646887" y="82980"/>
                    <a:pt x="635839" y="78377"/>
                  </a:cubicBezTo>
                  <a:cubicBezTo>
                    <a:pt x="611872" y="68391"/>
                    <a:pt x="590802" y="51753"/>
                    <a:pt x="566171" y="43543"/>
                  </a:cubicBezTo>
                  <a:lnTo>
                    <a:pt x="487794" y="17417"/>
                  </a:lnTo>
                  <a:lnTo>
                    <a:pt x="461668" y="8709"/>
                  </a:lnTo>
                  <a:lnTo>
                    <a:pt x="435542" y="0"/>
                  </a:lnTo>
                  <a:cubicBezTo>
                    <a:pt x="365454" y="5841"/>
                    <a:pt x="349083" y="1554"/>
                    <a:pt x="296205" y="17417"/>
                  </a:cubicBezTo>
                  <a:cubicBezTo>
                    <a:pt x="296167" y="17428"/>
                    <a:pt x="230910" y="39183"/>
                    <a:pt x="217828" y="43543"/>
                  </a:cubicBezTo>
                  <a:lnTo>
                    <a:pt x="191702" y="52251"/>
                  </a:lnTo>
                  <a:cubicBezTo>
                    <a:pt x="185896" y="58057"/>
                    <a:pt x="181326" y="65445"/>
                    <a:pt x="174285" y="69669"/>
                  </a:cubicBezTo>
                  <a:cubicBezTo>
                    <a:pt x="135852" y="92729"/>
                    <a:pt x="123485" y="76926"/>
                    <a:pt x="113325" y="78377"/>
                  </a:cubicBezTo>
                  <a:close/>
                </a:path>
              </a:pathLst>
            </a:custGeom>
            <a:solidFill>
              <a:srgbClr val="54BCDF">
                <a:alpha val="1882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21DFB63-93FF-AD05-E7A1-E21E0146B384}"/>
                </a:ext>
              </a:extLst>
            </p:cNvPr>
            <p:cNvSpPr/>
            <p:nvPr/>
          </p:nvSpPr>
          <p:spPr>
            <a:xfrm rot="19744379">
              <a:off x="2557246" y="4368527"/>
              <a:ext cx="2477261" cy="2063932"/>
            </a:xfrm>
            <a:custGeom>
              <a:avLst/>
              <a:gdLst>
                <a:gd name="connsiteX0" fmla="*/ 35218 w 4721755"/>
                <a:gd name="connsiteY0" fmla="*/ 879566 h 3422469"/>
                <a:gd name="connsiteX1" fmla="*/ 35218 w 4721755"/>
                <a:gd name="connsiteY1" fmla="*/ 879566 h 3422469"/>
                <a:gd name="connsiteX2" fmla="*/ 96178 w 4721755"/>
                <a:gd name="connsiteY2" fmla="*/ 818606 h 3422469"/>
                <a:gd name="connsiteX3" fmla="*/ 113596 w 4721755"/>
                <a:gd name="connsiteY3" fmla="*/ 792480 h 3422469"/>
                <a:gd name="connsiteX4" fmla="*/ 174556 w 4721755"/>
                <a:gd name="connsiteY4" fmla="*/ 740229 h 3422469"/>
                <a:gd name="connsiteX5" fmla="*/ 296476 w 4721755"/>
                <a:gd name="connsiteY5" fmla="*/ 609600 h 3422469"/>
                <a:gd name="connsiteX6" fmla="*/ 322601 w 4721755"/>
                <a:gd name="connsiteY6" fmla="*/ 600892 h 3422469"/>
                <a:gd name="connsiteX7" fmla="*/ 374853 w 4721755"/>
                <a:gd name="connsiteY7" fmla="*/ 557349 h 3422469"/>
                <a:gd name="connsiteX8" fmla="*/ 400978 w 4721755"/>
                <a:gd name="connsiteY8" fmla="*/ 548640 h 3422469"/>
                <a:gd name="connsiteX9" fmla="*/ 514190 w 4721755"/>
                <a:gd name="connsiteY9" fmla="*/ 470263 h 3422469"/>
                <a:gd name="connsiteX10" fmla="*/ 540316 w 4721755"/>
                <a:gd name="connsiteY10" fmla="*/ 435429 h 3422469"/>
                <a:gd name="connsiteX11" fmla="*/ 575150 w 4721755"/>
                <a:gd name="connsiteY11" fmla="*/ 409303 h 3422469"/>
                <a:gd name="connsiteX12" fmla="*/ 636110 w 4721755"/>
                <a:gd name="connsiteY12" fmla="*/ 348343 h 3422469"/>
                <a:gd name="connsiteX13" fmla="*/ 679653 w 4721755"/>
                <a:gd name="connsiteY13" fmla="*/ 322218 h 3422469"/>
                <a:gd name="connsiteX14" fmla="*/ 775447 w 4721755"/>
                <a:gd name="connsiteY14" fmla="*/ 261258 h 3422469"/>
                <a:gd name="connsiteX15" fmla="*/ 801573 w 4721755"/>
                <a:gd name="connsiteY15" fmla="*/ 252549 h 3422469"/>
                <a:gd name="connsiteX16" fmla="*/ 897367 w 4721755"/>
                <a:gd name="connsiteY16" fmla="*/ 200298 h 3422469"/>
                <a:gd name="connsiteX17" fmla="*/ 940910 w 4721755"/>
                <a:gd name="connsiteY17" fmla="*/ 174172 h 3422469"/>
                <a:gd name="connsiteX18" fmla="*/ 967036 w 4721755"/>
                <a:gd name="connsiteY18" fmla="*/ 165463 h 3422469"/>
                <a:gd name="connsiteX19" fmla="*/ 993161 w 4721755"/>
                <a:gd name="connsiteY19" fmla="*/ 148046 h 3422469"/>
                <a:gd name="connsiteX20" fmla="*/ 1097664 w 4721755"/>
                <a:gd name="connsiteY20" fmla="*/ 113212 h 3422469"/>
                <a:gd name="connsiteX21" fmla="*/ 1158624 w 4721755"/>
                <a:gd name="connsiteY21" fmla="*/ 95795 h 3422469"/>
                <a:gd name="connsiteX22" fmla="*/ 1254418 w 4721755"/>
                <a:gd name="connsiteY22" fmla="*/ 78378 h 3422469"/>
                <a:gd name="connsiteX23" fmla="*/ 1289253 w 4721755"/>
                <a:gd name="connsiteY23" fmla="*/ 69669 h 3422469"/>
                <a:gd name="connsiteX24" fmla="*/ 1341504 w 4721755"/>
                <a:gd name="connsiteY24" fmla="*/ 60960 h 3422469"/>
                <a:gd name="connsiteX25" fmla="*/ 1367630 w 4721755"/>
                <a:gd name="connsiteY25" fmla="*/ 52252 h 3422469"/>
                <a:gd name="connsiteX26" fmla="*/ 1437298 w 4721755"/>
                <a:gd name="connsiteY26" fmla="*/ 34835 h 3422469"/>
                <a:gd name="connsiteX27" fmla="*/ 1515676 w 4721755"/>
                <a:gd name="connsiteY27" fmla="*/ 26126 h 3422469"/>
                <a:gd name="connsiteX28" fmla="*/ 1655013 w 4721755"/>
                <a:gd name="connsiteY28" fmla="*/ 0 h 3422469"/>
                <a:gd name="connsiteX29" fmla="*/ 1968521 w 4721755"/>
                <a:gd name="connsiteY29" fmla="*/ 8709 h 3422469"/>
                <a:gd name="connsiteX30" fmla="*/ 2029481 w 4721755"/>
                <a:gd name="connsiteY30" fmla="*/ 17418 h 3422469"/>
                <a:gd name="connsiteX31" fmla="*/ 2125276 w 4721755"/>
                <a:gd name="connsiteY31" fmla="*/ 26126 h 3422469"/>
                <a:gd name="connsiteX32" fmla="*/ 2177527 w 4721755"/>
                <a:gd name="connsiteY32" fmla="*/ 34835 h 3422469"/>
                <a:gd name="connsiteX33" fmla="*/ 2264613 w 4721755"/>
                <a:gd name="connsiteY33" fmla="*/ 43543 h 3422469"/>
                <a:gd name="connsiteX34" fmla="*/ 2342990 w 4721755"/>
                <a:gd name="connsiteY34" fmla="*/ 69669 h 3422469"/>
                <a:gd name="connsiteX35" fmla="*/ 2369116 w 4721755"/>
                <a:gd name="connsiteY35" fmla="*/ 78378 h 3422469"/>
                <a:gd name="connsiteX36" fmla="*/ 2438784 w 4721755"/>
                <a:gd name="connsiteY36" fmla="*/ 104503 h 3422469"/>
                <a:gd name="connsiteX37" fmla="*/ 2491036 w 4721755"/>
                <a:gd name="connsiteY37" fmla="*/ 156755 h 3422469"/>
                <a:gd name="connsiteX38" fmla="*/ 2499744 w 4721755"/>
                <a:gd name="connsiteY38" fmla="*/ 182880 h 3422469"/>
                <a:gd name="connsiteX39" fmla="*/ 2517161 w 4721755"/>
                <a:gd name="connsiteY39" fmla="*/ 200298 h 3422469"/>
                <a:gd name="connsiteX40" fmla="*/ 2534578 w 4721755"/>
                <a:gd name="connsiteY40" fmla="*/ 226423 h 3422469"/>
                <a:gd name="connsiteX41" fmla="*/ 2551996 w 4721755"/>
                <a:gd name="connsiteY41" fmla="*/ 243840 h 3422469"/>
                <a:gd name="connsiteX42" fmla="*/ 2569413 w 4721755"/>
                <a:gd name="connsiteY42" fmla="*/ 269966 h 3422469"/>
                <a:gd name="connsiteX43" fmla="*/ 2621664 w 4721755"/>
                <a:gd name="connsiteY43" fmla="*/ 313509 h 3422469"/>
                <a:gd name="connsiteX44" fmla="*/ 2639081 w 4721755"/>
                <a:gd name="connsiteY44" fmla="*/ 339635 h 3422469"/>
                <a:gd name="connsiteX45" fmla="*/ 2673916 w 4721755"/>
                <a:gd name="connsiteY45" fmla="*/ 383178 h 3422469"/>
                <a:gd name="connsiteX46" fmla="*/ 2682624 w 4721755"/>
                <a:gd name="connsiteY46" fmla="*/ 409303 h 3422469"/>
                <a:gd name="connsiteX47" fmla="*/ 2734876 w 4721755"/>
                <a:gd name="connsiteY47" fmla="*/ 478972 h 3422469"/>
                <a:gd name="connsiteX48" fmla="*/ 2761001 w 4721755"/>
                <a:gd name="connsiteY48" fmla="*/ 531223 h 3422469"/>
                <a:gd name="connsiteX49" fmla="*/ 2769710 w 4721755"/>
                <a:gd name="connsiteY49" fmla="*/ 557349 h 3422469"/>
                <a:gd name="connsiteX50" fmla="*/ 2821961 w 4721755"/>
                <a:gd name="connsiteY50" fmla="*/ 627018 h 3422469"/>
                <a:gd name="connsiteX51" fmla="*/ 2856796 w 4721755"/>
                <a:gd name="connsiteY51" fmla="*/ 670560 h 3422469"/>
                <a:gd name="connsiteX52" fmla="*/ 2882921 w 4721755"/>
                <a:gd name="connsiteY52" fmla="*/ 722812 h 3422469"/>
                <a:gd name="connsiteX53" fmla="*/ 2891630 w 4721755"/>
                <a:gd name="connsiteY53" fmla="*/ 748938 h 3422469"/>
                <a:gd name="connsiteX54" fmla="*/ 2926464 w 4721755"/>
                <a:gd name="connsiteY54" fmla="*/ 801189 h 3422469"/>
                <a:gd name="connsiteX55" fmla="*/ 2943881 w 4721755"/>
                <a:gd name="connsiteY55" fmla="*/ 827315 h 3422469"/>
                <a:gd name="connsiteX56" fmla="*/ 2970007 w 4721755"/>
                <a:gd name="connsiteY56" fmla="*/ 844732 h 3422469"/>
                <a:gd name="connsiteX57" fmla="*/ 3030967 w 4721755"/>
                <a:gd name="connsiteY57" fmla="*/ 923109 h 3422469"/>
                <a:gd name="connsiteX58" fmla="*/ 3100636 w 4721755"/>
                <a:gd name="connsiteY58" fmla="*/ 1001486 h 3422469"/>
                <a:gd name="connsiteX59" fmla="*/ 3126761 w 4721755"/>
                <a:gd name="connsiteY59" fmla="*/ 1018903 h 3422469"/>
                <a:gd name="connsiteX60" fmla="*/ 3152887 w 4721755"/>
                <a:gd name="connsiteY60" fmla="*/ 1045029 h 3422469"/>
                <a:gd name="connsiteX61" fmla="*/ 3205138 w 4721755"/>
                <a:gd name="connsiteY61" fmla="*/ 1079863 h 3422469"/>
                <a:gd name="connsiteX62" fmla="*/ 3231264 w 4721755"/>
                <a:gd name="connsiteY62" fmla="*/ 1097280 h 3422469"/>
                <a:gd name="connsiteX63" fmla="*/ 3266098 w 4721755"/>
                <a:gd name="connsiteY63" fmla="*/ 1114698 h 3422469"/>
                <a:gd name="connsiteX64" fmla="*/ 3318350 w 4721755"/>
                <a:gd name="connsiteY64" fmla="*/ 1140823 h 3422469"/>
                <a:gd name="connsiteX65" fmla="*/ 3396727 w 4721755"/>
                <a:gd name="connsiteY65" fmla="*/ 1184366 h 3422469"/>
                <a:gd name="connsiteX66" fmla="*/ 3448978 w 4721755"/>
                <a:gd name="connsiteY66" fmla="*/ 1210492 h 3422469"/>
                <a:gd name="connsiteX67" fmla="*/ 3518647 w 4721755"/>
                <a:gd name="connsiteY67" fmla="*/ 1254035 h 3422469"/>
                <a:gd name="connsiteX68" fmla="*/ 3570898 w 4721755"/>
                <a:gd name="connsiteY68" fmla="*/ 1271452 h 3422469"/>
                <a:gd name="connsiteX69" fmla="*/ 3614441 w 4721755"/>
                <a:gd name="connsiteY69" fmla="*/ 1306286 h 3422469"/>
                <a:gd name="connsiteX70" fmla="*/ 3640567 w 4721755"/>
                <a:gd name="connsiteY70" fmla="*/ 1314995 h 3422469"/>
                <a:gd name="connsiteX71" fmla="*/ 3692818 w 4721755"/>
                <a:gd name="connsiteY71" fmla="*/ 1341120 h 3422469"/>
                <a:gd name="connsiteX72" fmla="*/ 3718944 w 4721755"/>
                <a:gd name="connsiteY72" fmla="*/ 1349829 h 3422469"/>
                <a:gd name="connsiteX73" fmla="*/ 3753778 w 4721755"/>
                <a:gd name="connsiteY73" fmla="*/ 1367246 h 3422469"/>
                <a:gd name="connsiteX74" fmla="*/ 3832156 w 4721755"/>
                <a:gd name="connsiteY74" fmla="*/ 1393372 h 3422469"/>
                <a:gd name="connsiteX75" fmla="*/ 3858281 w 4721755"/>
                <a:gd name="connsiteY75" fmla="*/ 1402080 h 3422469"/>
                <a:gd name="connsiteX76" fmla="*/ 3893116 w 4721755"/>
                <a:gd name="connsiteY76" fmla="*/ 1419498 h 3422469"/>
                <a:gd name="connsiteX77" fmla="*/ 3971493 w 4721755"/>
                <a:gd name="connsiteY77" fmla="*/ 1471749 h 3422469"/>
                <a:gd name="connsiteX78" fmla="*/ 4041161 w 4721755"/>
                <a:gd name="connsiteY78" fmla="*/ 1506583 h 3422469"/>
                <a:gd name="connsiteX79" fmla="*/ 4110830 w 4721755"/>
                <a:gd name="connsiteY79" fmla="*/ 1558835 h 3422469"/>
                <a:gd name="connsiteX80" fmla="*/ 4154373 w 4721755"/>
                <a:gd name="connsiteY80" fmla="*/ 1584960 h 3422469"/>
                <a:gd name="connsiteX81" fmla="*/ 4171790 w 4721755"/>
                <a:gd name="connsiteY81" fmla="*/ 1602378 h 3422469"/>
                <a:gd name="connsiteX82" fmla="*/ 4224041 w 4721755"/>
                <a:gd name="connsiteY82" fmla="*/ 1637212 h 3422469"/>
                <a:gd name="connsiteX83" fmla="*/ 4302418 w 4721755"/>
                <a:gd name="connsiteY83" fmla="*/ 1706880 h 3422469"/>
                <a:gd name="connsiteX84" fmla="*/ 4328544 w 4721755"/>
                <a:gd name="connsiteY84" fmla="*/ 1724298 h 3422469"/>
                <a:gd name="connsiteX85" fmla="*/ 4354670 w 4721755"/>
                <a:gd name="connsiteY85" fmla="*/ 1733006 h 3422469"/>
                <a:gd name="connsiteX86" fmla="*/ 4380796 w 4721755"/>
                <a:gd name="connsiteY86" fmla="*/ 1785258 h 3422469"/>
                <a:gd name="connsiteX87" fmla="*/ 4441756 w 4721755"/>
                <a:gd name="connsiteY87" fmla="*/ 1889760 h 3422469"/>
                <a:gd name="connsiteX88" fmla="*/ 4476590 w 4721755"/>
                <a:gd name="connsiteY88" fmla="*/ 1942012 h 3422469"/>
                <a:gd name="connsiteX89" fmla="*/ 4494007 w 4721755"/>
                <a:gd name="connsiteY89" fmla="*/ 1968138 h 3422469"/>
                <a:gd name="connsiteX90" fmla="*/ 4511424 w 4721755"/>
                <a:gd name="connsiteY90" fmla="*/ 2011680 h 3422469"/>
                <a:gd name="connsiteX91" fmla="*/ 4554967 w 4721755"/>
                <a:gd name="connsiteY91" fmla="*/ 2090058 h 3422469"/>
                <a:gd name="connsiteX92" fmla="*/ 4563676 w 4721755"/>
                <a:gd name="connsiteY92" fmla="*/ 2124892 h 3422469"/>
                <a:gd name="connsiteX93" fmla="*/ 4589801 w 4721755"/>
                <a:gd name="connsiteY93" fmla="*/ 2168435 h 3422469"/>
                <a:gd name="connsiteX94" fmla="*/ 4607218 w 4721755"/>
                <a:gd name="connsiteY94" fmla="*/ 2211978 h 3422469"/>
                <a:gd name="connsiteX95" fmla="*/ 4624636 w 4721755"/>
                <a:gd name="connsiteY95" fmla="*/ 2246812 h 3422469"/>
                <a:gd name="connsiteX96" fmla="*/ 4633344 w 4721755"/>
                <a:gd name="connsiteY96" fmla="*/ 2281646 h 3422469"/>
                <a:gd name="connsiteX97" fmla="*/ 4668178 w 4721755"/>
                <a:gd name="connsiteY97" fmla="*/ 2377440 h 3422469"/>
                <a:gd name="connsiteX98" fmla="*/ 4685596 w 4721755"/>
                <a:gd name="connsiteY98" fmla="*/ 2412275 h 3422469"/>
                <a:gd name="connsiteX99" fmla="*/ 4703013 w 4721755"/>
                <a:gd name="connsiteY99" fmla="*/ 2464526 h 3422469"/>
                <a:gd name="connsiteX100" fmla="*/ 4711721 w 4721755"/>
                <a:gd name="connsiteY100" fmla="*/ 2490652 h 3422469"/>
                <a:gd name="connsiteX101" fmla="*/ 4711721 w 4721755"/>
                <a:gd name="connsiteY101" fmla="*/ 2786743 h 3422469"/>
                <a:gd name="connsiteX102" fmla="*/ 4694304 w 4721755"/>
                <a:gd name="connsiteY102" fmla="*/ 2865120 h 3422469"/>
                <a:gd name="connsiteX103" fmla="*/ 4676887 w 4721755"/>
                <a:gd name="connsiteY103" fmla="*/ 2882538 h 3422469"/>
                <a:gd name="connsiteX104" fmla="*/ 4642053 w 4721755"/>
                <a:gd name="connsiteY104" fmla="*/ 2934789 h 3422469"/>
                <a:gd name="connsiteX105" fmla="*/ 4607218 w 4721755"/>
                <a:gd name="connsiteY105" fmla="*/ 2969623 h 3422469"/>
                <a:gd name="connsiteX106" fmla="*/ 4572384 w 4721755"/>
                <a:gd name="connsiteY106" fmla="*/ 3021875 h 3422469"/>
                <a:gd name="connsiteX107" fmla="*/ 4520133 w 4721755"/>
                <a:gd name="connsiteY107" fmla="*/ 3056709 h 3422469"/>
                <a:gd name="connsiteX108" fmla="*/ 4494007 w 4721755"/>
                <a:gd name="connsiteY108" fmla="*/ 3074126 h 3422469"/>
                <a:gd name="connsiteX109" fmla="*/ 4372087 w 4721755"/>
                <a:gd name="connsiteY109" fmla="*/ 3135086 h 3422469"/>
                <a:gd name="connsiteX110" fmla="*/ 4337253 w 4721755"/>
                <a:gd name="connsiteY110" fmla="*/ 3152503 h 3422469"/>
                <a:gd name="connsiteX111" fmla="*/ 4311127 w 4721755"/>
                <a:gd name="connsiteY111" fmla="*/ 3169920 h 3422469"/>
                <a:gd name="connsiteX112" fmla="*/ 4232750 w 4721755"/>
                <a:gd name="connsiteY112" fmla="*/ 3196046 h 3422469"/>
                <a:gd name="connsiteX113" fmla="*/ 4102121 w 4721755"/>
                <a:gd name="connsiteY113" fmla="*/ 3239589 h 3422469"/>
                <a:gd name="connsiteX114" fmla="*/ 3997618 w 4721755"/>
                <a:gd name="connsiteY114" fmla="*/ 3274423 h 3422469"/>
                <a:gd name="connsiteX115" fmla="*/ 3971493 w 4721755"/>
                <a:gd name="connsiteY115" fmla="*/ 3283132 h 3422469"/>
                <a:gd name="connsiteX116" fmla="*/ 3910533 w 4721755"/>
                <a:gd name="connsiteY116" fmla="*/ 3291840 h 3422469"/>
                <a:gd name="connsiteX117" fmla="*/ 3866990 w 4721755"/>
                <a:gd name="connsiteY117" fmla="*/ 3300549 h 3422469"/>
                <a:gd name="connsiteX118" fmla="*/ 3806030 w 4721755"/>
                <a:gd name="connsiteY118" fmla="*/ 3317966 h 3422469"/>
                <a:gd name="connsiteX119" fmla="*/ 3753778 w 4721755"/>
                <a:gd name="connsiteY119" fmla="*/ 3326675 h 3422469"/>
                <a:gd name="connsiteX120" fmla="*/ 3649276 w 4721755"/>
                <a:gd name="connsiteY120" fmla="*/ 3361509 h 3422469"/>
                <a:gd name="connsiteX121" fmla="*/ 3623150 w 4721755"/>
                <a:gd name="connsiteY121" fmla="*/ 3370218 h 3422469"/>
                <a:gd name="connsiteX122" fmla="*/ 3553481 w 4721755"/>
                <a:gd name="connsiteY122" fmla="*/ 3387635 h 3422469"/>
                <a:gd name="connsiteX123" fmla="*/ 3501230 w 4721755"/>
                <a:gd name="connsiteY123" fmla="*/ 3405052 h 3422469"/>
                <a:gd name="connsiteX124" fmla="*/ 3422853 w 4721755"/>
                <a:gd name="connsiteY124" fmla="*/ 3422469 h 3422469"/>
                <a:gd name="connsiteX125" fmla="*/ 3118053 w 4721755"/>
                <a:gd name="connsiteY125" fmla="*/ 3413760 h 3422469"/>
                <a:gd name="connsiteX126" fmla="*/ 2891630 w 4721755"/>
                <a:gd name="connsiteY126" fmla="*/ 3396343 h 3422469"/>
                <a:gd name="connsiteX127" fmla="*/ 2848087 w 4721755"/>
                <a:gd name="connsiteY127" fmla="*/ 3387635 h 3422469"/>
                <a:gd name="connsiteX128" fmla="*/ 2795836 w 4721755"/>
                <a:gd name="connsiteY128" fmla="*/ 3378926 h 3422469"/>
                <a:gd name="connsiteX129" fmla="*/ 2743584 w 4721755"/>
                <a:gd name="connsiteY129" fmla="*/ 3361509 h 3422469"/>
                <a:gd name="connsiteX130" fmla="*/ 2717458 w 4721755"/>
                <a:gd name="connsiteY130" fmla="*/ 3352800 h 3422469"/>
                <a:gd name="connsiteX131" fmla="*/ 2682624 w 4721755"/>
                <a:gd name="connsiteY131" fmla="*/ 3335383 h 3422469"/>
                <a:gd name="connsiteX132" fmla="*/ 2543287 w 4721755"/>
                <a:gd name="connsiteY132" fmla="*/ 3300549 h 3422469"/>
                <a:gd name="connsiteX133" fmla="*/ 2473618 w 4721755"/>
                <a:gd name="connsiteY133" fmla="*/ 3274423 h 3422469"/>
                <a:gd name="connsiteX134" fmla="*/ 2421367 w 4721755"/>
                <a:gd name="connsiteY134" fmla="*/ 3257006 h 3422469"/>
                <a:gd name="connsiteX135" fmla="*/ 2395241 w 4721755"/>
                <a:gd name="connsiteY135" fmla="*/ 3248298 h 3422469"/>
                <a:gd name="connsiteX136" fmla="*/ 2351698 w 4721755"/>
                <a:gd name="connsiteY136" fmla="*/ 3239589 h 3422469"/>
                <a:gd name="connsiteX137" fmla="*/ 2255904 w 4721755"/>
                <a:gd name="connsiteY137" fmla="*/ 3204755 h 3422469"/>
                <a:gd name="connsiteX138" fmla="*/ 2194944 w 4721755"/>
                <a:gd name="connsiteY138" fmla="*/ 3187338 h 3422469"/>
                <a:gd name="connsiteX139" fmla="*/ 2116567 w 4721755"/>
                <a:gd name="connsiteY139" fmla="*/ 3152503 h 3422469"/>
                <a:gd name="connsiteX140" fmla="*/ 2116567 w 4721755"/>
                <a:gd name="connsiteY140" fmla="*/ 3152503 h 3422469"/>
                <a:gd name="connsiteX141" fmla="*/ 2055607 w 4721755"/>
                <a:gd name="connsiteY141" fmla="*/ 3117669 h 3422469"/>
                <a:gd name="connsiteX142" fmla="*/ 2029481 w 4721755"/>
                <a:gd name="connsiteY142" fmla="*/ 3108960 h 3422469"/>
                <a:gd name="connsiteX143" fmla="*/ 2003356 w 4721755"/>
                <a:gd name="connsiteY143" fmla="*/ 3091543 h 3422469"/>
                <a:gd name="connsiteX144" fmla="*/ 1977230 w 4721755"/>
                <a:gd name="connsiteY144" fmla="*/ 3082835 h 3422469"/>
                <a:gd name="connsiteX145" fmla="*/ 1916270 w 4721755"/>
                <a:gd name="connsiteY145" fmla="*/ 3056709 h 3422469"/>
                <a:gd name="connsiteX146" fmla="*/ 1890144 w 4721755"/>
                <a:gd name="connsiteY146" fmla="*/ 3039292 h 3422469"/>
                <a:gd name="connsiteX147" fmla="*/ 1820476 w 4721755"/>
                <a:gd name="connsiteY147" fmla="*/ 3004458 h 3422469"/>
                <a:gd name="connsiteX148" fmla="*/ 1794350 w 4721755"/>
                <a:gd name="connsiteY148" fmla="*/ 2987040 h 3422469"/>
                <a:gd name="connsiteX149" fmla="*/ 1750807 w 4721755"/>
                <a:gd name="connsiteY149" fmla="*/ 2969623 h 3422469"/>
                <a:gd name="connsiteX150" fmla="*/ 1707264 w 4721755"/>
                <a:gd name="connsiteY150" fmla="*/ 2943498 h 3422469"/>
                <a:gd name="connsiteX151" fmla="*/ 1681138 w 4721755"/>
                <a:gd name="connsiteY151" fmla="*/ 2934789 h 3422469"/>
                <a:gd name="connsiteX152" fmla="*/ 1655013 w 4721755"/>
                <a:gd name="connsiteY152" fmla="*/ 2917372 h 3422469"/>
                <a:gd name="connsiteX153" fmla="*/ 1628887 w 4721755"/>
                <a:gd name="connsiteY153" fmla="*/ 2908663 h 3422469"/>
                <a:gd name="connsiteX154" fmla="*/ 1576636 w 4721755"/>
                <a:gd name="connsiteY154" fmla="*/ 2882538 h 3422469"/>
                <a:gd name="connsiteX155" fmla="*/ 1480841 w 4721755"/>
                <a:gd name="connsiteY155" fmla="*/ 2847703 h 3422469"/>
                <a:gd name="connsiteX156" fmla="*/ 1437298 w 4721755"/>
                <a:gd name="connsiteY156" fmla="*/ 2821578 h 3422469"/>
                <a:gd name="connsiteX157" fmla="*/ 1411173 w 4721755"/>
                <a:gd name="connsiteY157" fmla="*/ 2812869 h 3422469"/>
                <a:gd name="connsiteX158" fmla="*/ 1376338 w 4721755"/>
                <a:gd name="connsiteY158" fmla="*/ 2795452 h 3422469"/>
                <a:gd name="connsiteX159" fmla="*/ 1263127 w 4721755"/>
                <a:gd name="connsiteY159" fmla="*/ 2725783 h 3422469"/>
                <a:gd name="connsiteX160" fmla="*/ 1176041 w 4721755"/>
                <a:gd name="connsiteY160" fmla="*/ 2664823 h 3422469"/>
                <a:gd name="connsiteX161" fmla="*/ 1149916 w 4721755"/>
                <a:gd name="connsiteY161" fmla="*/ 2647406 h 3422469"/>
                <a:gd name="connsiteX162" fmla="*/ 1080247 w 4721755"/>
                <a:gd name="connsiteY162" fmla="*/ 2577738 h 3422469"/>
                <a:gd name="connsiteX163" fmla="*/ 1010578 w 4721755"/>
                <a:gd name="connsiteY163" fmla="*/ 2516778 h 3422469"/>
                <a:gd name="connsiteX164" fmla="*/ 967036 w 4721755"/>
                <a:gd name="connsiteY164" fmla="*/ 2473235 h 3422469"/>
                <a:gd name="connsiteX165" fmla="*/ 906076 w 4721755"/>
                <a:gd name="connsiteY165" fmla="*/ 2412275 h 3422469"/>
                <a:gd name="connsiteX166" fmla="*/ 871241 w 4721755"/>
                <a:gd name="connsiteY166" fmla="*/ 2377440 h 3422469"/>
                <a:gd name="connsiteX167" fmla="*/ 845116 w 4721755"/>
                <a:gd name="connsiteY167" fmla="*/ 2351315 h 3422469"/>
                <a:gd name="connsiteX168" fmla="*/ 766738 w 4721755"/>
                <a:gd name="connsiteY168" fmla="*/ 2281646 h 3422469"/>
                <a:gd name="connsiteX169" fmla="*/ 749321 w 4721755"/>
                <a:gd name="connsiteY169" fmla="*/ 2255520 h 3422469"/>
                <a:gd name="connsiteX170" fmla="*/ 688361 w 4721755"/>
                <a:gd name="connsiteY170" fmla="*/ 2194560 h 3422469"/>
                <a:gd name="connsiteX171" fmla="*/ 670944 w 4721755"/>
                <a:gd name="connsiteY171" fmla="*/ 2159726 h 3422469"/>
                <a:gd name="connsiteX172" fmla="*/ 636110 w 4721755"/>
                <a:gd name="connsiteY172" fmla="*/ 2133600 h 3422469"/>
                <a:gd name="connsiteX173" fmla="*/ 575150 w 4721755"/>
                <a:gd name="connsiteY173" fmla="*/ 2046515 h 3422469"/>
                <a:gd name="connsiteX174" fmla="*/ 540316 w 4721755"/>
                <a:gd name="connsiteY174" fmla="*/ 1985555 h 3422469"/>
                <a:gd name="connsiteX175" fmla="*/ 522898 w 4721755"/>
                <a:gd name="connsiteY175" fmla="*/ 1942012 h 3422469"/>
                <a:gd name="connsiteX176" fmla="*/ 479356 w 4721755"/>
                <a:gd name="connsiteY176" fmla="*/ 1889760 h 3422469"/>
                <a:gd name="connsiteX177" fmla="*/ 444521 w 4721755"/>
                <a:gd name="connsiteY177" fmla="*/ 1837509 h 3422469"/>
                <a:gd name="connsiteX178" fmla="*/ 392270 w 4721755"/>
                <a:gd name="connsiteY178" fmla="*/ 1776549 h 3422469"/>
                <a:gd name="connsiteX179" fmla="*/ 366144 w 4721755"/>
                <a:gd name="connsiteY179" fmla="*/ 1750423 h 3422469"/>
                <a:gd name="connsiteX180" fmla="*/ 331310 w 4721755"/>
                <a:gd name="connsiteY180" fmla="*/ 1698172 h 3422469"/>
                <a:gd name="connsiteX181" fmla="*/ 296476 w 4721755"/>
                <a:gd name="connsiteY181" fmla="*/ 1645920 h 3422469"/>
                <a:gd name="connsiteX182" fmla="*/ 279058 w 4721755"/>
                <a:gd name="connsiteY182" fmla="*/ 1619795 h 3422469"/>
                <a:gd name="connsiteX183" fmla="*/ 261641 w 4721755"/>
                <a:gd name="connsiteY183" fmla="*/ 1593669 h 3422469"/>
                <a:gd name="connsiteX184" fmla="*/ 218098 w 4721755"/>
                <a:gd name="connsiteY184" fmla="*/ 1558835 h 3422469"/>
                <a:gd name="connsiteX185" fmla="*/ 200681 w 4721755"/>
                <a:gd name="connsiteY185" fmla="*/ 1532709 h 3422469"/>
                <a:gd name="connsiteX186" fmla="*/ 165847 w 4721755"/>
                <a:gd name="connsiteY186" fmla="*/ 1506583 h 3422469"/>
                <a:gd name="connsiteX187" fmla="*/ 139721 w 4721755"/>
                <a:gd name="connsiteY187" fmla="*/ 1471749 h 3422469"/>
                <a:gd name="connsiteX188" fmla="*/ 113596 w 4721755"/>
                <a:gd name="connsiteY188" fmla="*/ 1454332 h 3422469"/>
                <a:gd name="connsiteX189" fmla="*/ 70053 w 4721755"/>
                <a:gd name="connsiteY189" fmla="*/ 1410789 h 3422469"/>
                <a:gd name="connsiteX190" fmla="*/ 43927 w 4721755"/>
                <a:gd name="connsiteY190" fmla="*/ 1358538 h 3422469"/>
                <a:gd name="connsiteX191" fmla="*/ 26510 w 4721755"/>
                <a:gd name="connsiteY191" fmla="*/ 1306286 h 3422469"/>
                <a:gd name="connsiteX192" fmla="*/ 9093 w 4721755"/>
                <a:gd name="connsiteY192" fmla="*/ 1245326 h 3422469"/>
                <a:gd name="connsiteX193" fmla="*/ 384 w 4721755"/>
                <a:gd name="connsiteY193" fmla="*/ 1193075 h 3422469"/>
                <a:gd name="connsiteX194" fmla="*/ 26510 w 4721755"/>
                <a:gd name="connsiteY194" fmla="*/ 966652 h 3422469"/>
                <a:gd name="connsiteX195" fmla="*/ 43927 w 4721755"/>
                <a:gd name="connsiteY195" fmla="*/ 940526 h 3422469"/>
                <a:gd name="connsiteX196" fmla="*/ 61344 w 4721755"/>
                <a:gd name="connsiteY196" fmla="*/ 888275 h 3422469"/>
                <a:gd name="connsiteX197" fmla="*/ 35218 w 4721755"/>
                <a:gd name="connsiteY197" fmla="*/ 879566 h 342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4721755" h="3422469">
                  <a:moveTo>
                    <a:pt x="35218" y="879566"/>
                  </a:moveTo>
                  <a:lnTo>
                    <a:pt x="35218" y="879566"/>
                  </a:lnTo>
                  <a:cubicBezTo>
                    <a:pt x="55538" y="859246"/>
                    <a:pt x="76954" y="839966"/>
                    <a:pt x="96178" y="818606"/>
                  </a:cubicBezTo>
                  <a:cubicBezTo>
                    <a:pt x="103180" y="810826"/>
                    <a:pt x="106195" y="799881"/>
                    <a:pt x="113596" y="792480"/>
                  </a:cubicBezTo>
                  <a:cubicBezTo>
                    <a:pt x="144300" y="761776"/>
                    <a:pt x="152498" y="766699"/>
                    <a:pt x="174556" y="740229"/>
                  </a:cubicBezTo>
                  <a:cubicBezTo>
                    <a:pt x="209744" y="698004"/>
                    <a:pt x="246521" y="626251"/>
                    <a:pt x="296476" y="609600"/>
                  </a:cubicBezTo>
                  <a:lnTo>
                    <a:pt x="322601" y="600892"/>
                  </a:lnTo>
                  <a:cubicBezTo>
                    <a:pt x="340018" y="586378"/>
                    <a:pt x="355989" y="569925"/>
                    <a:pt x="374853" y="557349"/>
                  </a:cubicBezTo>
                  <a:cubicBezTo>
                    <a:pt x="382491" y="552257"/>
                    <a:pt x="392768" y="552745"/>
                    <a:pt x="400978" y="548640"/>
                  </a:cubicBezTo>
                  <a:cubicBezTo>
                    <a:pt x="433820" y="532219"/>
                    <a:pt x="492023" y="490415"/>
                    <a:pt x="514190" y="470263"/>
                  </a:cubicBezTo>
                  <a:cubicBezTo>
                    <a:pt x="524930" y="460500"/>
                    <a:pt x="530053" y="445692"/>
                    <a:pt x="540316" y="435429"/>
                  </a:cubicBezTo>
                  <a:cubicBezTo>
                    <a:pt x="550579" y="425166"/>
                    <a:pt x="564410" y="419066"/>
                    <a:pt x="575150" y="409303"/>
                  </a:cubicBezTo>
                  <a:cubicBezTo>
                    <a:pt x="596413" y="389972"/>
                    <a:pt x="611468" y="363128"/>
                    <a:pt x="636110" y="348343"/>
                  </a:cubicBezTo>
                  <a:cubicBezTo>
                    <a:pt x="650624" y="339635"/>
                    <a:pt x="665373" y="331305"/>
                    <a:pt x="679653" y="322218"/>
                  </a:cubicBezTo>
                  <a:cubicBezTo>
                    <a:pt x="704977" y="306103"/>
                    <a:pt x="747115" y="275424"/>
                    <a:pt x="775447" y="261258"/>
                  </a:cubicBezTo>
                  <a:cubicBezTo>
                    <a:pt x="783658" y="257153"/>
                    <a:pt x="792864" y="255452"/>
                    <a:pt x="801573" y="252549"/>
                  </a:cubicBezTo>
                  <a:cubicBezTo>
                    <a:pt x="868031" y="202705"/>
                    <a:pt x="801837" y="248063"/>
                    <a:pt x="897367" y="200298"/>
                  </a:cubicBezTo>
                  <a:cubicBezTo>
                    <a:pt x="912507" y="192728"/>
                    <a:pt x="925771" y="181742"/>
                    <a:pt x="940910" y="174172"/>
                  </a:cubicBezTo>
                  <a:cubicBezTo>
                    <a:pt x="949121" y="170067"/>
                    <a:pt x="958825" y="169568"/>
                    <a:pt x="967036" y="165463"/>
                  </a:cubicBezTo>
                  <a:cubicBezTo>
                    <a:pt x="976397" y="160782"/>
                    <a:pt x="983443" y="151933"/>
                    <a:pt x="993161" y="148046"/>
                  </a:cubicBezTo>
                  <a:cubicBezTo>
                    <a:pt x="1027253" y="134409"/>
                    <a:pt x="1062830" y="124823"/>
                    <a:pt x="1097664" y="113212"/>
                  </a:cubicBezTo>
                  <a:cubicBezTo>
                    <a:pt x="1122570" y="104910"/>
                    <a:pt x="1131278" y="101264"/>
                    <a:pt x="1158624" y="95795"/>
                  </a:cubicBezTo>
                  <a:cubicBezTo>
                    <a:pt x="1190449" y="89430"/>
                    <a:pt x="1222593" y="84743"/>
                    <a:pt x="1254418" y="78378"/>
                  </a:cubicBezTo>
                  <a:cubicBezTo>
                    <a:pt x="1266155" y="76031"/>
                    <a:pt x="1277516" y="72016"/>
                    <a:pt x="1289253" y="69669"/>
                  </a:cubicBezTo>
                  <a:cubicBezTo>
                    <a:pt x="1306567" y="66206"/>
                    <a:pt x="1324267" y="64790"/>
                    <a:pt x="1341504" y="60960"/>
                  </a:cubicBezTo>
                  <a:cubicBezTo>
                    <a:pt x="1350465" y="58969"/>
                    <a:pt x="1358774" y="54667"/>
                    <a:pt x="1367630" y="52252"/>
                  </a:cubicBezTo>
                  <a:cubicBezTo>
                    <a:pt x="1390724" y="45954"/>
                    <a:pt x="1413725" y="38995"/>
                    <a:pt x="1437298" y="34835"/>
                  </a:cubicBezTo>
                  <a:cubicBezTo>
                    <a:pt x="1463185" y="30267"/>
                    <a:pt x="1489550" y="29029"/>
                    <a:pt x="1515676" y="26126"/>
                  </a:cubicBezTo>
                  <a:cubicBezTo>
                    <a:pt x="1608049" y="3033"/>
                    <a:pt x="1561591" y="11678"/>
                    <a:pt x="1655013" y="0"/>
                  </a:cubicBezTo>
                  <a:lnTo>
                    <a:pt x="1968521" y="8709"/>
                  </a:lnTo>
                  <a:cubicBezTo>
                    <a:pt x="1989025" y="9663"/>
                    <a:pt x="2009080" y="15151"/>
                    <a:pt x="2029481" y="17418"/>
                  </a:cubicBezTo>
                  <a:cubicBezTo>
                    <a:pt x="2061348" y="20959"/>
                    <a:pt x="2093432" y="22380"/>
                    <a:pt x="2125276" y="26126"/>
                  </a:cubicBezTo>
                  <a:cubicBezTo>
                    <a:pt x="2142812" y="28189"/>
                    <a:pt x="2160006" y="32645"/>
                    <a:pt x="2177527" y="34835"/>
                  </a:cubicBezTo>
                  <a:cubicBezTo>
                    <a:pt x="2206475" y="38453"/>
                    <a:pt x="2235584" y="40640"/>
                    <a:pt x="2264613" y="43543"/>
                  </a:cubicBezTo>
                  <a:lnTo>
                    <a:pt x="2342990" y="69669"/>
                  </a:lnTo>
                  <a:cubicBezTo>
                    <a:pt x="2351699" y="72572"/>
                    <a:pt x="2360593" y="74969"/>
                    <a:pt x="2369116" y="78378"/>
                  </a:cubicBezTo>
                  <a:cubicBezTo>
                    <a:pt x="2421181" y="99204"/>
                    <a:pt x="2397828" y="90852"/>
                    <a:pt x="2438784" y="104503"/>
                  </a:cubicBezTo>
                  <a:cubicBezTo>
                    <a:pt x="2456201" y="121920"/>
                    <a:pt x="2483247" y="133387"/>
                    <a:pt x="2491036" y="156755"/>
                  </a:cubicBezTo>
                  <a:cubicBezTo>
                    <a:pt x="2493939" y="165463"/>
                    <a:pt x="2495021" y="175009"/>
                    <a:pt x="2499744" y="182880"/>
                  </a:cubicBezTo>
                  <a:cubicBezTo>
                    <a:pt x="2503968" y="189921"/>
                    <a:pt x="2512032" y="193887"/>
                    <a:pt x="2517161" y="200298"/>
                  </a:cubicBezTo>
                  <a:cubicBezTo>
                    <a:pt x="2523699" y="208471"/>
                    <a:pt x="2528040" y="218250"/>
                    <a:pt x="2534578" y="226423"/>
                  </a:cubicBezTo>
                  <a:cubicBezTo>
                    <a:pt x="2539707" y="232834"/>
                    <a:pt x="2546867" y="237429"/>
                    <a:pt x="2551996" y="243840"/>
                  </a:cubicBezTo>
                  <a:cubicBezTo>
                    <a:pt x="2558534" y="252013"/>
                    <a:pt x="2562012" y="262565"/>
                    <a:pt x="2569413" y="269966"/>
                  </a:cubicBezTo>
                  <a:cubicBezTo>
                    <a:pt x="2637918" y="338472"/>
                    <a:pt x="2550326" y="227903"/>
                    <a:pt x="2621664" y="313509"/>
                  </a:cubicBezTo>
                  <a:cubicBezTo>
                    <a:pt x="2628364" y="321550"/>
                    <a:pt x="2632801" y="331262"/>
                    <a:pt x="2639081" y="339635"/>
                  </a:cubicBezTo>
                  <a:cubicBezTo>
                    <a:pt x="2650234" y="354505"/>
                    <a:pt x="2662304" y="368664"/>
                    <a:pt x="2673916" y="383178"/>
                  </a:cubicBezTo>
                  <a:cubicBezTo>
                    <a:pt x="2676819" y="391886"/>
                    <a:pt x="2678166" y="401279"/>
                    <a:pt x="2682624" y="409303"/>
                  </a:cubicBezTo>
                  <a:cubicBezTo>
                    <a:pt x="2707243" y="453618"/>
                    <a:pt x="2708449" y="452546"/>
                    <a:pt x="2734876" y="478972"/>
                  </a:cubicBezTo>
                  <a:cubicBezTo>
                    <a:pt x="2756762" y="544634"/>
                    <a:pt x="2727241" y="463704"/>
                    <a:pt x="2761001" y="531223"/>
                  </a:cubicBezTo>
                  <a:cubicBezTo>
                    <a:pt x="2765106" y="539434"/>
                    <a:pt x="2765252" y="549324"/>
                    <a:pt x="2769710" y="557349"/>
                  </a:cubicBezTo>
                  <a:cubicBezTo>
                    <a:pt x="2824944" y="656770"/>
                    <a:pt x="2783527" y="578975"/>
                    <a:pt x="2821961" y="627018"/>
                  </a:cubicBezTo>
                  <a:cubicBezTo>
                    <a:pt x="2865894" y="681935"/>
                    <a:pt x="2814748" y="628515"/>
                    <a:pt x="2856796" y="670560"/>
                  </a:cubicBezTo>
                  <a:cubicBezTo>
                    <a:pt x="2878682" y="736222"/>
                    <a:pt x="2849161" y="655292"/>
                    <a:pt x="2882921" y="722812"/>
                  </a:cubicBezTo>
                  <a:cubicBezTo>
                    <a:pt x="2887026" y="731023"/>
                    <a:pt x="2887172" y="740913"/>
                    <a:pt x="2891630" y="748938"/>
                  </a:cubicBezTo>
                  <a:cubicBezTo>
                    <a:pt x="2901796" y="767236"/>
                    <a:pt x="2914853" y="783772"/>
                    <a:pt x="2926464" y="801189"/>
                  </a:cubicBezTo>
                  <a:cubicBezTo>
                    <a:pt x="2932270" y="809898"/>
                    <a:pt x="2935172" y="821509"/>
                    <a:pt x="2943881" y="827315"/>
                  </a:cubicBezTo>
                  <a:lnTo>
                    <a:pt x="2970007" y="844732"/>
                  </a:lnTo>
                  <a:cubicBezTo>
                    <a:pt x="2993804" y="916120"/>
                    <a:pt x="2952641" y="805618"/>
                    <a:pt x="3030967" y="923109"/>
                  </a:cubicBezTo>
                  <a:cubicBezTo>
                    <a:pt x="3051909" y="954523"/>
                    <a:pt x="3064841" y="977623"/>
                    <a:pt x="3100636" y="1001486"/>
                  </a:cubicBezTo>
                  <a:cubicBezTo>
                    <a:pt x="3109344" y="1007292"/>
                    <a:pt x="3118721" y="1012203"/>
                    <a:pt x="3126761" y="1018903"/>
                  </a:cubicBezTo>
                  <a:cubicBezTo>
                    <a:pt x="3136222" y="1026788"/>
                    <a:pt x="3143165" y="1037468"/>
                    <a:pt x="3152887" y="1045029"/>
                  </a:cubicBezTo>
                  <a:cubicBezTo>
                    <a:pt x="3169410" y="1057880"/>
                    <a:pt x="3187721" y="1068252"/>
                    <a:pt x="3205138" y="1079863"/>
                  </a:cubicBezTo>
                  <a:cubicBezTo>
                    <a:pt x="3213847" y="1085669"/>
                    <a:pt x="3221903" y="1092599"/>
                    <a:pt x="3231264" y="1097280"/>
                  </a:cubicBezTo>
                  <a:cubicBezTo>
                    <a:pt x="3242875" y="1103086"/>
                    <a:pt x="3254827" y="1108257"/>
                    <a:pt x="3266098" y="1114698"/>
                  </a:cubicBezTo>
                  <a:cubicBezTo>
                    <a:pt x="3313362" y="1141707"/>
                    <a:pt x="3270454" y="1124859"/>
                    <a:pt x="3318350" y="1140823"/>
                  </a:cubicBezTo>
                  <a:cubicBezTo>
                    <a:pt x="3378239" y="1180750"/>
                    <a:pt x="3350742" y="1169039"/>
                    <a:pt x="3396727" y="1184366"/>
                  </a:cubicBezTo>
                  <a:cubicBezTo>
                    <a:pt x="3502438" y="1254839"/>
                    <a:pt x="3349823" y="1156407"/>
                    <a:pt x="3448978" y="1210492"/>
                  </a:cubicBezTo>
                  <a:cubicBezTo>
                    <a:pt x="3473020" y="1223606"/>
                    <a:pt x="3492667" y="1245375"/>
                    <a:pt x="3518647" y="1254035"/>
                  </a:cubicBezTo>
                  <a:lnTo>
                    <a:pt x="3570898" y="1271452"/>
                  </a:lnTo>
                  <a:cubicBezTo>
                    <a:pt x="3585412" y="1283063"/>
                    <a:pt x="3598679" y="1296435"/>
                    <a:pt x="3614441" y="1306286"/>
                  </a:cubicBezTo>
                  <a:cubicBezTo>
                    <a:pt x="3622225" y="1311151"/>
                    <a:pt x="3632178" y="1311267"/>
                    <a:pt x="3640567" y="1314995"/>
                  </a:cubicBezTo>
                  <a:cubicBezTo>
                    <a:pt x="3658361" y="1322904"/>
                    <a:pt x="3675024" y="1333211"/>
                    <a:pt x="3692818" y="1341120"/>
                  </a:cubicBezTo>
                  <a:cubicBezTo>
                    <a:pt x="3701207" y="1344848"/>
                    <a:pt x="3710506" y="1346213"/>
                    <a:pt x="3718944" y="1349829"/>
                  </a:cubicBezTo>
                  <a:cubicBezTo>
                    <a:pt x="3730876" y="1354943"/>
                    <a:pt x="3741661" y="1362586"/>
                    <a:pt x="3753778" y="1367246"/>
                  </a:cubicBezTo>
                  <a:cubicBezTo>
                    <a:pt x="3779482" y="1377132"/>
                    <a:pt x="3806030" y="1384663"/>
                    <a:pt x="3832156" y="1393372"/>
                  </a:cubicBezTo>
                  <a:cubicBezTo>
                    <a:pt x="3840864" y="1396275"/>
                    <a:pt x="3850071" y="1397975"/>
                    <a:pt x="3858281" y="1402080"/>
                  </a:cubicBezTo>
                  <a:cubicBezTo>
                    <a:pt x="3869893" y="1407886"/>
                    <a:pt x="3882060" y="1412694"/>
                    <a:pt x="3893116" y="1419498"/>
                  </a:cubicBezTo>
                  <a:cubicBezTo>
                    <a:pt x="3919857" y="1435954"/>
                    <a:pt x="3943409" y="1457707"/>
                    <a:pt x="3971493" y="1471749"/>
                  </a:cubicBezTo>
                  <a:cubicBezTo>
                    <a:pt x="3994716" y="1483360"/>
                    <a:pt x="4020887" y="1490363"/>
                    <a:pt x="4041161" y="1506583"/>
                  </a:cubicBezTo>
                  <a:cubicBezTo>
                    <a:pt x="4075292" y="1533888"/>
                    <a:pt x="4079140" y="1539029"/>
                    <a:pt x="4110830" y="1558835"/>
                  </a:cubicBezTo>
                  <a:cubicBezTo>
                    <a:pt x="4125184" y="1567806"/>
                    <a:pt x="4140599" y="1575122"/>
                    <a:pt x="4154373" y="1584960"/>
                  </a:cubicBezTo>
                  <a:cubicBezTo>
                    <a:pt x="4161054" y="1589732"/>
                    <a:pt x="4165221" y="1597452"/>
                    <a:pt x="4171790" y="1602378"/>
                  </a:cubicBezTo>
                  <a:cubicBezTo>
                    <a:pt x="4188536" y="1614938"/>
                    <a:pt x="4209239" y="1622410"/>
                    <a:pt x="4224041" y="1637212"/>
                  </a:cubicBezTo>
                  <a:cubicBezTo>
                    <a:pt x="4257819" y="1670990"/>
                    <a:pt x="4256131" y="1670879"/>
                    <a:pt x="4302418" y="1706880"/>
                  </a:cubicBezTo>
                  <a:cubicBezTo>
                    <a:pt x="4310680" y="1713306"/>
                    <a:pt x="4319182" y="1719617"/>
                    <a:pt x="4328544" y="1724298"/>
                  </a:cubicBezTo>
                  <a:cubicBezTo>
                    <a:pt x="4336755" y="1728403"/>
                    <a:pt x="4345961" y="1730103"/>
                    <a:pt x="4354670" y="1733006"/>
                  </a:cubicBezTo>
                  <a:cubicBezTo>
                    <a:pt x="4369155" y="1776466"/>
                    <a:pt x="4355472" y="1743052"/>
                    <a:pt x="4380796" y="1785258"/>
                  </a:cubicBezTo>
                  <a:cubicBezTo>
                    <a:pt x="4401545" y="1819838"/>
                    <a:pt x="4413241" y="1861243"/>
                    <a:pt x="4441756" y="1889760"/>
                  </a:cubicBezTo>
                  <a:cubicBezTo>
                    <a:pt x="4472798" y="1920804"/>
                    <a:pt x="4448471" y="1892804"/>
                    <a:pt x="4476590" y="1942012"/>
                  </a:cubicBezTo>
                  <a:cubicBezTo>
                    <a:pt x="4481783" y="1951099"/>
                    <a:pt x="4489326" y="1958777"/>
                    <a:pt x="4494007" y="1968138"/>
                  </a:cubicBezTo>
                  <a:cubicBezTo>
                    <a:pt x="4500998" y="1982120"/>
                    <a:pt x="4504433" y="1997698"/>
                    <a:pt x="4511424" y="2011680"/>
                  </a:cubicBezTo>
                  <a:cubicBezTo>
                    <a:pt x="4551304" y="2091440"/>
                    <a:pt x="4502464" y="1958802"/>
                    <a:pt x="4554967" y="2090058"/>
                  </a:cubicBezTo>
                  <a:cubicBezTo>
                    <a:pt x="4559412" y="2101171"/>
                    <a:pt x="4558815" y="2113955"/>
                    <a:pt x="4563676" y="2124892"/>
                  </a:cubicBezTo>
                  <a:cubicBezTo>
                    <a:pt x="4570550" y="2140360"/>
                    <a:pt x="4582231" y="2153296"/>
                    <a:pt x="4589801" y="2168435"/>
                  </a:cubicBezTo>
                  <a:cubicBezTo>
                    <a:pt x="4596792" y="2182417"/>
                    <a:pt x="4600869" y="2197693"/>
                    <a:pt x="4607218" y="2211978"/>
                  </a:cubicBezTo>
                  <a:cubicBezTo>
                    <a:pt x="4612491" y="2223841"/>
                    <a:pt x="4618830" y="2235201"/>
                    <a:pt x="4624636" y="2246812"/>
                  </a:cubicBezTo>
                  <a:cubicBezTo>
                    <a:pt x="4627539" y="2258423"/>
                    <a:pt x="4629905" y="2270182"/>
                    <a:pt x="4633344" y="2281646"/>
                  </a:cubicBezTo>
                  <a:cubicBezTo>
                    <a:pt x="4642256" y="2311353"/>
                    <a:pt x="4655393" y="2348674"/>
                    <a:pt x="4668178" y="2377440"/>
                  </a:cubicBezTo>
                  <a:cubicBezTo>
                    <a:pt x="4673451" y="2389303"/>
                    <a:pt x="4680774" y="2400221"/>
                    <a:pt x="4685596" y="2412275"/>
                  </a:cubicBezTo>
                  <a:cubicBezTo>
                    <a:pt x="4692415" y="2429321"/>
                    <a:pt x="4697207" y="2447109"/>
                    <a:pt x="4703013" y="2464526"/>
                  </a:cubicBezTo>
                  <a:lnTo>
                    <a:pt x="4711721" y="2490652"/>
                  </a:lnTo>
                  <a:cubicBezTo>
                    <a:pt x="4724736" y="2633811"/>
                    <a:pt x="4725459" y="2594409"/>
                    <a:pt x="4711721" y="2786743"/>
                  </a:cubicBezTo>
                  <a:cubicBezTo>
                    <a:pt x="4711492" y="2789954"/>
                    <a:pt x="4697849" y="2858029"/>
                    <a:pt x="4694304" y="2865120"/>
                  </a:cubicBezTo>
                  <a:cubicBezTo>
                    <a:pt x="4690632" y="2872464"/>
                    <a:pt x="4681813" y="2875969"/>
                    <a:pt x="4676887" y="2882538"/>
                  </a:cubicBezTo>
                  <a:cubicBezTo>
                    <a:pt x="4664328" y="2899284"/>
                    <a:pt x="4656855" y="2919988"/>
                    <a:pt x="4642053" y="2934789"/>
                  </a:cubicBezTo>
                  <a:cubicBezTo>
                    <a:pt x="4630441" y="2946400"/>
                    <a:pt x="4617476" y="2956800"/>
                    <a:pt x="4607218" y="2969623"/>
                  </a:cubicBezTo>
                  <a:cubicBezTo>
                    <a:pt x="4594141" y="2985969"/>
                    <a:pt x="4589801" y="3010264"/>
                    <a:pt x="4572384" y="3021875"/>
                  </a:cubicBezTo>
                  <a:lnTo>
                    <a:pt x="4520133" y="3056709"/>
                  </a:lnTo>
                  <a:cubicBezTo>
                    <a:pt x="4511424" y="3062515"/>
                    <a:pt x="4503368" y="3069445"/>
                    <a:pt x="4494007" y="3074126"/>
                  </a:cubicBezTo>
                  <a:lnTo>
                    <a:pt x="4372087" y="3135086"/>
                  </a:lnTo>
                  <a:cubicBezTo>
                    <a:pt x="4360476" y="3140892"/>
                    <a:pt x="4348055" y="3145302"/>
                    <a:pt x="4337253" y="3152503"/>
                  </a:cubicBezTo>
                  <a:cubicBezTo>
                    <a:pt x="4328544" y="3158309"/>
                    <a:pt x="4320488" y="3165239"/>
                    <a:pt x="4311127" y="3169920"/>
                  </a:cubicBezTo>
                  <a:cubicBezTo>
                    <a:pt x="4245744" y="3202612"/>
                    <a:pt x="4290963" y="3175256"/>
                    <a:pt x="4232750" y="3196046"/>
                  </a:cubicBezTo>
                  <a:cubicBezTo>
                    <a:pt x="4104418" y="3241878"/>
                    <a:pt x="4189343" y="3222144"/>
                    <a:pt x="4102121" y="3239589"/>
                  </a:cubicBezTo>
                  <a:cubicBezTo>
                    <a:pt x="4023559" y="3278870"/>
                    <a:pt x="4121034" y="3233281"/>
                    <a:pt x="3997618" y="3274423"/>
                  </a:cubicBezTo>
                  <a:cubicBezTo>
                    <a:pt x="3988910" y="3277326"/>
                    <a:pt x="3980494" y="3281332"/>
                    <a:pt x="3971493" y="3283132"/>
                  </a:cubicBezTo>
                  <a:cubicBezTo>
                    <a:pt x="3951365" y="3287158"/>
                    <a:pt x="3930780" y="3288466"/>
                    <a:pt x="3910533" y="3291840"/>
                  </a:cubicBezTo>
                  <a:cubicBezTo>
                    <a:pt x="3895933" y="3294273"/>
                    <a:pt x="3881350" y="3296959"/>
                    <a:pt x="3866990" y="3300549"/>
                  </a:cubicBezTo>
                  <a:cubicBezTo>
                    <a:pt x="3800588" y="3317150"/>
                    <a:pt x="3887478" y="3301677"/>
                    <a:pt x="3806030" y="3317966"/>
                  </a:cubicBezTo>
                  <a:cubicBezTo>
                    <a:pt x="3788715" y="3321429"/>
                    <a:pt x="3770791" y="3321949"/>
                    <a:pt x="3753778" y="3326675"/>
                  </a:cubicBezTo>
                  <a:cubicBezTo>
                    <a:pt x="3718399" y="3336502"/>
                    <a:pt x="3684110" y="3349898"/>
                    <a:pt x="3649276" y="3361509"/>
                  </a:cubicBezTo>
                  <a:cubicBezTo>
                    <a:pt x="3640567" y="3364412"/>
                    <a:pt x="3632056" y="3367992"/>
                    <a:pt x="3623150" y="3370218"/>
                  </a:cubicBezTo>
                  <a:cubicBezTo>
                    <a:pt x="3599927" y="3376024"/>
                    <a:pt x="3576190" y="3380065"/>
                    <a:pt x="3553481" y="3387635"/>
                  </a:cubicBezTo>
                  <a:cubicBezTo>
                    <a:pt x="3536064" y="3393441"/>
                    <a:pt x="3519041" y="3400599"/>
                    <a:pt x="3501230" y="3405052"/>
                  </a:cubicBezTo>
                  <a:cubicBezTo>
                    <a:pt x="3452036" y="3417350"/>
                    <a:pt x="3478132" y="3411413"/>
                    <a:pt x="3422853" y="3422469"/>
                  </a:cubicBezTo>
                  <a:cubicBezTo>
                    <a:pt x="3321253" y="3419566"/>
                    <a:pt x="3219572" y="3418753"/>
                    <a:pt x="3118053" y="3413760"/>
                  </a:cubicBezTo>
                  <a:cubicBezTo>
                    <a:pt x="3042447" y="3410042"/>
                    <a:pt x="2891630" y="3396343"/>
                    <a:pt x="2891630" y="3396343"/>
                  </a:cubicBezTo>
                  <a:lnTo>
                    <a:pt x="2848087" y="3387635"/>
                  </a:lnTo>
                  <a:cubicBezTo>
                    <a:pt x="2830715" y="3384476"/>
                    <a:pt x="2812966" y="3383209"/>
                    <a:pt x="2795836" y="3378926"/>
                  </a:cubicBezTo>
                  <a:cubicBezTo>
                    <a:pt x="2778025" y="3374473"/>
                    <a:pt x="2761001" y="3367315"/>
                    <a:pt x="2743584" y="3361509"/>
                  </a:cubicBezTo>
                  <a:cubicBezTo>
                    <a:pt x="2734875" y="3358606"/>
                    <a:pt x="2725669" y="3356905"/>
                    <a:pt x="2717458" y="3352800"/>
                  </a:cubicBezTo>
                  <a:cubicBezTo>
                    <a:pt x="2705847" y="3346994"/>
                    <a:pt x="2694940" y="3339488"/>
                    <a:pt x="2682624" y="3335383"/>
                  </a:cubicBezTo>
                  <a:cubicBezTo>
                    <a:pt x="2622590" y="3315372"/>
                    <a:pt x="2596906" y="3311273"/>
                    <a:pt x="2543287" y="3300549"/>
                  </a:cubicBezTo>
                  <a:cubicBezTo>
                    <a:pt x="2484888" y="3271349"/>
                    <a:pt x="2532904" y="3292209"/>
                    <a:pt x="2473618" y="3274423"/>
                  </a:cubicBezTo>
                  <a:cubicBezTo>
                    <a:pt x="2456033" y="3269148"/>
                    <a:pt x="2438784" y="3262812"/>
                    <a:pt x="2421367" y="3257006"/>
                  </a:cubicBezTo>
                  <a:cubicBezTo>
                    <a:pt x="2412658" y="3254103"/>
                    <a:pt x="2404242" y="3250098"/>
                    <a:pt x="2395241" y="3248298"/>
                  </a:cubicBezTo>
                  <a:cubicBezTo>
                    <a:pt x="2380727" y="3245395"/>
                    <a:pt x="2365978" y="3243484"/>
                    <a:pt x="2351698" y="3239589"/>
                  </a:cubicBezTo>
                  <a:cubicBezTo>
                    <a:pt x="2306977" y="3227392"/>
                    <a:pt x="2297454" y="3220336"/>
                    <a:pt x="2255904" y="3204755"/>
                  </a:cubicBezTo>
                  <a:cubicBezTo>
                    <a:pt x="2230912" y="3195383"/>
                    <a:pt x="2222401" y="3194202"/>
                    <a:pt x="2194944" y="3187338"/>
                  </a:cubicBezTo>
                  <a:cubicBezTo>
                    <a:pt x="2153542" y="3159736"/>
                    <a:pt x="2178748" y="3173230"/>
                    <a:pt x="2116567" y="3152503"/>
                  </a:cubicBezTo>
                  <a:lnTo>
                    <a:pt x="2116567" y="3152503"/>
                  </a:lnTo>
                  <a:cubicBezTo>
                    <a:pt x="2096247" y="3140892"/>
                    <a:pt x="2076540" y="3128135"/>
                    <a:pt x="2055607" y="3117669"/>
                  </a:cubicBezTo>
                  <a:cubicBezTo>
                    <a:pt x="2047396" y="3113564"/>
                    <a:pt x="2037692" y="3113065"/>
                    <a:pt x="2029481" y="3108960"/>
                  </a:cubicBezTo>
                  <a:cubicBezTo>
                    <a:pt x="2020120" y="3104279"/>
                    <a:pt x="2012717" y="3096224"/>
                    <a:pt x="2003356" y="3091543"/>
                  </a:cubicBezTo>
                  <a:cubicBezTo>
                    <a:pt x="1995145" y="3087438"/>
                    <a:pt x="1985753" y="3086244"/>
                    <a:pt x="1977230" y="3082835"/>
                  </a:cubicBezTo>
                  <a:cubicBezTo>
                    <a:pt x="1956704" y="3074625"/>
                    <a:pt x="1936044" y="3066596"/>
                    <a:pt x="1916270" y="3056709"/>
                  </a:cubicBezTo>
                  <a:cubicBezTo>
                    <a:pt x="1906909" y="3052028"/>
                    <a:pt x="1899332" y="3044304"/>
                    <a:pt x="1890144" y="3039292"/>
                  </a:cubicBezTo>
                  <a:cubicBezTo>
                    <a:pt x="1867351" y="3026859"/>
                    <a:pt x="1842079" y="3018860"/>
                    <a:pt x="1820476" y="3004458"/>
                  </a:cubicBezTo>
                  <a:cubicBezTo>
                    <a:pt x="1811767" y="2998652"/>
                    <a:pt x="1803712" y="2991721"/>
                    <a:pt x="1794350" y="2987040"/>
                  </a:cubicBezTo>
                  <a:cubicBezTo>
                    <a:pt x="1780368" y="2980049"/>
                    <a:pt x="1764789" y="2976614"/>
                    <a:pt x="1750807" y="2969623"/>
                  </a:cubicBezTo>
                  <a:cubicBezTo>
                    <a:pt x="1735668" y="2962053"/>
                    <a:pt x="1722403" y="2951068"/>
                    <a:pt x="1707264" y="2943498"/>
                  </a:cubicBezTo>
                  <a:cubicBezTo>
                    <a:pt x="1699053" y="2939393"/>
                    <a:pt x="1689349" y="2938894"/>
                    <a:pt x="1681138" y="2934789"/>
                  </a:cubicBezTo>
                  <a:cubicBezTo>
                    <a:pt x="1671777" y="2930108"/>
                    <a:pt x="1664374" y="2922053"/>
                    <a:pt x="1655013" y="2917372"/>
                  </a:cubicBezTo>
                  <a:cubicBezTo>
                    <a:pt x="1646802" y="2913267"/>
                    <a:pt x="1637276" y="2912391"/>
                    <a:pt x="1628887" y="2908663"/>
                  </a:cubicBezTo>
                  <a:cubicBezTo>
                    <a:pt x="1611093" y="2900754"/>
                    <a:pt x="1594611" y="2890028"/>
                    <a:pt x="1576636" y="2882538"/>
                  </a:cubicBezTo>
                  <a:cubicBezTo>
                    <a:pt x="1527870" y="2862219"/>
                    <a:pt x="1525835" y="2870200"/>
                    <a:pt x="1480841" y="2847703"/>
                  </a:cubicBezTo>
                  <a:cubicBezTo>
                    <a:pt x="1465702" y="2840133"/>
                    <a:pt x="1452437" y="2829148"/>
                    <a:pt x="1437298" y="2821578"/>
                  </a:cubicBezTo>
                  <a:cubicBezTo>
                    <a:pt x="1429088" y="2817473"/>
                    <a:pt x="1419610" y="2816485"/>
                    <a:pt x="1411173" y="2812869"/>
                  </a:cubicBezTo>
                  <a:cubicBezTo>
                    <a:pt x="1399241" y="2807755"/>
                    <a:pt x="1387610" y="2801893"/>
                    <a:pt x="1376338" y="2795452"/>
                  </a:cubicBezTo>
                  <a:cubicBezTo>
                    <a:pt x="1358039" y="2784995"/>
                    <a:pt x="1293379" y="2747391"/>
                    <a:pt x="1263127" y="2725783"/>
                  </a:cubicBezTo>
                  <a:cubicBezTo>
                    <a:pt x="1172841" y="2661294"/>
                    <a:pt x="1296193" y="2744925"/>
                    <a:pt x="1176041" y="2664823"/>
                  </a:cubicBezTo>
                  <a:lnTo>
                    <a:pt x="1149916" y="2647406"/>
                  </a:lnTo>
                  <a:cubicBezTo>
                    <a:pt x="1116353" y="2597063"/>
                    <a:pt x="1148270" y="2639576"/>
                    <a:pt x="1080247" y="2577738"/>
                  </a:cubicBezTo>
                  <a:cubicBezTo>
                    <a:pt x="1010199" y="2514058"/>
                    <a:pt x="1063524" y="2552075"/>
                    <a:pt x="1010578" y="2516778"/>
                  </a:cubicBezTo>
                  <a:cubicBezTo>
                    <a:pt x="973810" y="2461624"/>
                    <a:pt x="1015415" y="2516776"/>
                    <a:pt x="967036" y="2473235"/>
                  </a:cubicBezTo>
                  <a:cubicBezTo>
                    <a:pt x="945676" y="2454011"/>
                    <a:pt x="926396" y="2432595"/>
                    <a:pt x="906076" y="2412275"/>
                  </a:cubicBezTo>
                  <a:lnTo>
                    <a:pt x="871241" y="2377440"/>
                  </a:lnTo>
                  <a:cubicBezTo>
                    <a:pt x="862533" y="2368732"/>
                    <a:pt x="854733" y="2359008"/>
                    <a:pt x="845116" y="2351315"/>
                  </a:cubicBezTo>
                  <a:cubicBezTo>
                    <a:pt x="813440" y="2325974"/>
                    <a:pt x="792904" y="2312173"/>
                    <a:pt x="766738" y="2281646"/>
                  </a:cubicBezTo>
                  <a:cubicBezTo>
                    <a:pt x="759926" y="2273699"/>
                    <a:pt x="756323" y="2263300"/>
                    <a:pt x="749321" y="2255520"/>
                  </a:cubicBezTo>
                  <a:cubicBezTo>
                    <a:pt x="730097" y="2234160"/>
                    <a:pt x="701212" y="2220263"/>
                    <a:pt x="688361" y="2194560"/>
                  </a:cubicBezTo>
                  <a:cubicBezTo>
                    <a:pt x="682555" y="2182949"/>
                    <a:pt x="679392" y="2169583"/>
                    <a:pt x="670944" y="2159726"/>
                  </a:cubicBezTo>
                  <a:cubicBezTo>
                    <a:pt x="661498" y="2148706"/>
                    <a:pt x="646373" y="2143863"/>
                    <a:pt x="636110" y="2133600"/>
                  </a:cubicBezTo>
                  <a:cubicBezTo>
                    <a:pt x="626173" y="2123663"/>
                    <a:pt x="576573" y="2050785"/>
                    <a:pt x="575150" y="2046515"/>
                  </a:cubicBezTo>
                  <a:cubicBezTo>
                    <a:pt x="554071" y="1983279"/>
                    <a:pt x="584251" y="2064637"/>
                    <a:pt x="540316" y="1985555"/>
                  </a:cubicBezTo>
                  <a:cubicBezTo>
                    <a:pt x="532724" y="1971890"/>
                    <a:pt x="530490" y="1955677"/>
                    <a:pt x="522898" y="1942012"/>
                  </a:cubicBezTo>
                  <a:cubicBezTo>
                    <a:pt x="487953" y="1879111"/>
                    <a:pt x="509239" y="1929603"/>
                    <a:pt x="479356" y="1889760"/>
                  </a:cubicBezTo>
                  <a:cubicBezTo>
                    <a:pt x="466796" y="1873014"/>
                    <a:pt x="459323" y="1852311"/>
                    <a:pt x="444521" y="1837509"/>
                  </a:cubicBezTo>
                  <a:cubicBezTo>
                    <a:pt x="339861" y="1732849"/>
                    <a:pt x="458585" y="1856127"/>
                    <a:pt x="392270" y="1776549"/>
                  </a:cubicBezTo>
                  <a:cubicBezTo>
                    <a:pt x="384386" y="1767088"/>
                    <a:pt x="373705" y="1760145"/>
                    <a:pt x="366144" y="1750423"/>
                  </a:cubicBezTo>
                  <a:cubicBezTo>
                    <a:pt x="353293" y="1733900"/>
                    <a:pt x="342921" y="1715589"/>
                    <a:pt x="331310" y="1698172"/>
                  </a:cubicBezTo>
                  <a:lnTo>
                    <a:pt x="296476" y="1645920"/>
                  </a:lnTo>
                  <a:lnTo>
                    <a:pt x="279058" y="1619795"/>
                  </a:lnTo>
                  <a:cubicBezTo>
                    <a:pt x="273252" y="1611086"/>
                    <a:pt x="269814" y="1600207"/>
                    <a:pt x="261641" y="1593669"/>
                  </a:cubicBezTo>
                  <a:cubicBezTo>
                    <a:pt x="247127" y="1582058"/>
                    <a:pt x="231241" y="1571978"/>
                    <a:pt x="218098" y="1558835"/>
                  </a:cubicBezTo>
                  <a:cubicBezTo>
                    <a:pt x="210697" y="1551434"/>
                    <a:pt x="208082" y="1540110"/>
                    <a:pt x="200681" y="1532709"/>
                  </a:cubicBezTo>
                  <a:cubicBezTo>
                    <a:pt x="190418" y="1522446"/>
                    <a:pt x="176110" y="1516846"/>
                    <a:pt x="165847" y="1506583"/>
                  </a:cubicBezTo>
                  <a:cubicBezTo>
                    <a:pt x="155584" y="1496320"/>
                    <a:pt x="149984" y="1482012"/>
                    <a:pt x="139721" y="1471749"/>
                  </a:cubicBezTo>
                  <a:cubicBezTo>
                    <a:pt x="132320" y="1464348"/>
                    <a:pt x="121473" y="1461224"/>
                    <a:pt x="113596" y="1454332"/>
                  </a:cubicBezTo>
                  <a:cubicBezTo>
                    <a:pt x="98148" y="1440815"/>
                    <a:pt x="70053" y="1410789"/>
                    <a:pt x="70053" y="1410789"/>
                  </a:cubicBezTo>
                  <a:cubicBezTo>
                    <a:pt x="38287" y="1315495"/>
                    <a:pt x="88950" y="1459841"/>
                    <a:pt x="43927" y="1358538"/>
                  </a:cubicBezTo>
                  <a:cubicBezTo>
                    <a:pt x="36471" y="1341761"/>
                    <a:pt x="32316" y="1323703"/>
                    <a:pt x="26510" y="1306286"/>
                  </a:cubicBezTo>
                  <a:cubicBezTo>
                    <a:pt x="18208" y="1281379"/>
                    <a:pt x="14562" y="1272673"/>
                    <a:pt x="9093" y="1245326"/>
                  </a:cubicBezTo>
                  <a:cubicBezTo>
                    <a:pt x="5630" y="1228012"/>
                    <a:pt x="3287" y="1210492"/>
                    <a:pt x="384" y="1193075"/>
                  </a:cubicBezTo>
                  <a:cubicBezTo>
                    <a:pt x="819" y="1184375"/>
                    <a:pt x="-6387" y="1015998"/>
                    <a:pt x="26510" y="966652"/>
                  </a:cubicBezTo>
                  <a:cubicBezTo>
                    <a:pt x="32316" y="957943"/>
                    <a:pt x="39676" y="950090"/>
                    <a:pt x="43927" y="940526"/>
                  </a:cubicBezTo>
                  <a:cubicBezTo>
                    <a:pt x="51383" y="923749"/>
                    <a:pt x="55538" y="905692"/>
                    <a:pt x="61344" y="888275"/>
                  </a:cubicBezTo>
                  <a:cubicBezTo>
                    <a:pt x="70971" y="859395"/>
                    <a:pt x="39572" y="881017"/>
                    <a:pt x="35218" y="879566"/>
                  </a:cubicBezTo>
                  <a:close/>
                </a:path>
              </a:pathLst>
            </a:custGeom>
            <a:solidFill>
              <a:schemeClr val="accent3">
                <a:alpha val="18824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4E53AD-F9BD-6849-9E40-8A848FF5E533}"/>
                </a:ext>
              </a:extLst>
            </p:cNvPr>
            <p:cNvCxnSpPr>
              <a:cxnSpLocks/>
              <a:stCxn id="11" idx="6"/>
              <a:endCxn id="26" idx="1"/>
            </p:cNvCxnSpPr>
            <p:nvPr/>
          </p:nvCxnSpPr>
          <p:spPr>
            <a:xfrm flipV="1">
              <a:off x="6081908" y="4983137"/>
              <a:ext cx="1861175" cy="504451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CAF7974-A571-1F32-50BB-54A3F8CB1BF1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 flipH="1">
              <a:off x="6629471" y="5128071"/>
              <a:ext cx="1254230" cy="544844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18793C79-6AD3-5198-DDC9-381EA9393E31}"/>
                    </a:ext>
                  </a:extLst>
                </p:cNvPr>
                <p:cNvSpPr/>
                <p:nvPr/>
              </p:nvSpPr>
              <p:spPr>
                <a:xfrm>
                  <a:off x="7883701" y="4923104"/>
                  <a:ext cx="405486" cy="40993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18793C79-6AD3-5198-DDC9-381EA9393E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3701" y="4923104"/>
                  <a:ext cx="405486" cy="40993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226CDDD-23DB-75F5-D444-9FFD1A9E6CF3}"/>
                </a:ext>
              </a:extLst>
            </p:cNvPr>
            <p:cNvCxnSpPr>
              <a:cxnSpLocks/>
              <a:endCxn id="26" idx="4"/>
            </p:cNvCxnSpPr>
            <p:nvPr/>
          </p:nvCxnSpPr>
          <p:spPr>
            <a:xfrm flipV="1">
              <a:off x="7136761" y="5333038"/>
              <a:ext cx="949683" cy="858265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5D0E2DCC-F560-CC03-F3BA-6D61F9C358B5}"/>
                    </a:ext>
                  </a:extLst>
                </p:cNvPr>
                <p:cNvSpPr/>
                <p:nvPr/>
              </p:nvSpPr>
              <p:spPr>
                <a:xfrm>
                  <a:off x="5676422" y="5282621"/>
                  <a:ext cx="405486" cy="40993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5D0E2DCC-F560-CC03-F3BA-6D61F9C358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422" y="5282621"/>
                  <a:ext cx="405486" cy="40993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07C3FA84-93E2-42DF-7475-164B08B2992D}"/>
                    </a:ext>
                  </a:extLst>
                </p:cNvPr>
                <p:cNvSpPr/>
                <p:nvPr/>
              </p:nvSpPr>
              <p:spPr>
                <a:xfrm>
                  <a:off x="6260279" y="5528655"/>
                  <a:ext cx="405486" cy="40993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07C3FA84-93E2-42DF-7475-164B08B299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279" y="5528655"/>
                  <a:ext cx="405486" cy="40993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72D632C1-B6A3-8A87-336F-1898D95504EF}"/>
                    </a:ext>
                  </a:extLst>
                </p:cNvPr>
                <p:cNvSpPr/>
                <p:nvPr/>
              </p:nvSpPr>
              <p:spPr>
                <a:xfrm>
                  <a:off x="6731275" y="5986336"/>
                  <a:ext cx="405486" cy="40993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72D632C1-B6A3-8A87-336F-1898D95504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1275" y="5986336"/>
                  <a:ext cx="405486" cy="40993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878E22-0948-3111-145F-6272D9380534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4415418" y="4983893"/>
              <a:ext cx="1320386" cy="358761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8B9B26-C670-CEAE-AA7E-BE68848F2938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 flipH="1" flipV="1">
              <a:off x="4576621" y="5487588"/>
              <a:ext cx="1159183" cy="144934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BE3D046-9643-F68A-E958-3FF973916A5A}"/>
                </a:ext>
              </a:extLst>
            </p:cNvPr>
            <p:cNvCxnSpPr>
              <a:cxnSpLocks/>
              <a:endCxn id="12" idx="3"/>
            </p:cNvCxnSpPr>
            <p:nvPr/>
          </p:nvCxnSpPr>
          <p:spPr>
            <a:xfrm>
              <a:off x="4432663" y="5777717"/>
              <a:ext cx="1886998" cy="100839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070937-9AFC-59BF-56E8-220C3FD30ADB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 flipV="1">
              <a:off x="4066523" y="5963718"/>
              <a:ext cx="2664752" cy="227585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41358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033E7-A98F-B7D3-2D49-4A4D2CB97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1E3031-541A-1327-BC9F-D711FE556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6632"/>
            <a:ext cx="9905998" cy="600682"/>
          </a:xfrm>
        </p:spPr>
        <p:txBody>
          <a:bodyPr/>
          <a:lstStyle/>
          <a:p>
            <a:pPr algn="ctr"/>
            <a:r>
              <a:rPr lang="en-US" dirty="0"/>
              <a:t>Proof: Flow-value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BF01D5D1-8BB6-7EB2-0FFB-9B6EFD8A10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960" y="877618"/>
                <a:ext cx="5556069" cy="109531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Let </a:t>
                </a:r>
                <a:r>
                  <a:rPr lang="en-US" i="1" dirty="0">
                    <a:solidFill>
                      <a:schemeClr val="accent2"/>
                    </a:solidFill>
                  </a:rPr>
                  <a:t>f</a:t>
                </a:r>
                <a:r>
                  <a:rPr lang="en-US" dirty="0">
                    <a:solidFill>
                      <a:schemeClr val="bg1"/>
                    </a:solidFill>
                  </a:rPr>
                  <a:t> be the flow and C = (</a:t>
                </a:r>
                <a:r>
                  <a:rPr lang="en-US" dirty="0">
                    <a:solidFill>
                      <a:schemeClr val="accent3"/>
                    </a:solidFill>
                  </a:rPr>
                  <a:t>S</a:t>
                </a:r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:r>
                  <a:rPr lang="en-US" dirty="0">
                    <a:solidFill>
                      <a:schemeClr val="accent2"/>
                    </a:solidFill>
                  </a:rPr>
                  <a:t>T</a:t>
                </a:r>
                <a:r>
                  <a:rPr lang="en-US" dirty="0">
                    <a:solidFill>
                      <a:schemeClr val="bg1"/>
                    </a:solidFill>
                  </a:rPr>
                  <a:t>) be any cut. Then it must be the case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NF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BF01D5D1-8BB6-7EB2-0FFB-9B6EFD8A1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960" y="877618"/>
                <a:ext cx="5556069" cy="1095317"/>
              </a:xfrm>
              <a:prstGeom prst="rect">
                <a:avLst/>
              </a:prstGeom>
              <a:blipFill>
                <a:blip r:embed="rId2"/>
                <a:stretch>
                  <a:fillRect l="-159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697274D3-C05A-76F8-964B-F5BE145C7B9B}"/>
              </a:ext>
            </a:extLst>
          </p:cNvPr>
          <p:cNvSpPr txBox="1">
            <a:spLocks/>
          </p:cNvSpPr>
          <p:nvPr/>
        </p:nvSpPr>
        <p:spPr>
          <a:xfrm>
            <a:off x="3550840" y="2018378"/>
            <a:ext cx="5090308" cy="978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/>
              <a:t>Inductive Step</a:t>
            </a:r>
            <a:r>
              <a:rPr lang="en-US" dirty="0"/>
              <a:t>: Move one more node across the cut. How does flow across cut change?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E2BE291-7DE2-7E32-79BF-81B18E261725}"/>
              </a:ext>
            </a:extLst>
          </p:cNvPr>
          <p:cNvGrpSpPr/>
          <p:nvPr/>
        </p:nvGrpSpPr>
        <p:grpSpPr>
          <a:xfrm>
            <a:off x="201438" y="3032026"/>
            <a:ext cx="7006283" cy="3522929"/>
            <a:chOff x="1210491" y="3078168"/>
            <a:chExt cx="7006283" cy="3522929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BDC752A-9401-1809-9DD1-44445EBEABF6}"/>
                </a:ext>
              </a:extLst>
            </p:cNvPr>
            <p:cNvSpPr/>
            <p:nvPr/>
          </p:nvSpPr>
          <p:spPr>
            <a:xfrm>
              <a:off x="4659080" y="3078168"/>
              <a:ext cx="3557694" cy="3413760"/>
            </a:xfrm>
            <a:custGeom>
              <a:avLst/>
              <a:gdLst>
                <a:gd name="connsiteX0" fmla="*/ 1289451 w 4631238"/>
                <a:gd name="connsiteY0" fmla="*/ 296091 h 3413760"/>
                <a:gd name="connsiteX1" fmla="*/ 1289451 w 4631238"/>
                <a:gd name="connsiteY1" fmla="*/ 296091 h 3413760"/>
                <a:gd name="connsiteX2" fmla="*/ 1211074 w 4631238"/>
                <a:gd name="connsiteY2" fmla="*/ 339634 h 3413760"/>
                <a:gd name="connsiteX3" fmla="*/ 1176240 w 4631238"/>
                <a:gd name="connsiteY3" fmla="*/ 357051 h 3413760"/>
                <a:gd name="connsiteX4" fmla="*/ 1054320 w 4631238"/>
                <a:gd name="connsiteY4" fmla="*/ 426720 h 3413760"/>
                <a:gd name="connsiteX5" fmla="*/ 993360 w 4631238"/>
                <a:gd name="connsiteY5" fmla="*/ 461554 h 3413760"/>
                <a:gd name="connsiteX6" fmla="*/ 923691 w 4631238"/>
                <a:gd name="connsiteY6" fmla="*/ 487680 h 3413760"/>
                <a:gd name="connsiteX7" fmla="*/ 897565 w 4631238"/>
                <a:gd name="connsiteY7" fmla="*/ 505097 h 3413760"/>
                <a:gd name="connsiteX8" fmla="*/ 732103 w 4631238"/>
                <a:gd name="connsiteY8" fmla="*/ 583474 h 3413760"/>
                <a:gd name="connsiteX9" fmla="*/ 671143 w 4631238"/>
                <a:gd name="connsiteY9" fmla="*/ 627017 h 3413760"/>
                <a:gd name="connsiteX10" fmla="*/ 636308 w 4631238"/>
                <a:gd name="connsiteY10" fmla="*/ 644434 h 3413760"/>
                <a:gd name="connsiteX11" fmla="*/ 557931 w 4631238"/>
                <a:gd name="connsiteY11" fmla="*/ 714102 h 3413760"/>
                <a:gd name="connsiteX12" fmla="*/ 496971 w 4631238"/>
                <a:gd name="connsiteY12" fmla="*/ 766354 h 3413760"/>
                <a:gd name="connsiteX13" fmla="*/ 392468 w 4631238"/>
                <a:gd name="connsiteY13" fmla="*/ 896982 h 3413760"/>
                <a:gd name="connsiteX14" fmla="*/ 375051 w 4631238"/>
                <a:gd name="connsiteY14" fmla="*/ 914400 h 3413760"/>
                <a:gd name="connsiteX15" fmla="*/ 348925 w 4631238"/>
                <a:gd name="connsiteY15" fmla="*/ 966651 h 3413760"/>
                <a:gd name="connsiteX16" fmla="*/ 314091 w 4631238"/>
                <a:gd name="connsiteY16" fmla="*/ 1010194 h 3413760"/>
                <a:gd name="connsiteX17" fmla="*/ 261840 w 4631238"/>
                <a:gd name="connsiteY17" fmla="*/ 1105988 h 3413760"/>
                <a:gd name="connsiteX18" fmla="*/ 218297 w 4631238"/>
                <a:gd name="connsiteY18" fmla="*/ 1184365 h 3413760"/>
                <a:gd name="connsiteX19" fmla="*/ 200880 w 4631238"/>
                <a:gd name="connsiteY19" fmla="*/ 1219200 h 3413760"/>
                <a:gd name="connsiteX20" fmla="*/ 183463 w 4631238"/>
                <a:gd name="connsiteY20" fmla="*/ 1245325 h 3413760"/>
                <a:gd name="connsiteX21" fmla="*/ 131211 w 4631238"/>
                <a:gd name="connsiteY21" fmla="*/ 1358537 h 3413760"/>
                <a:gd name="connsiteX22" fmla="*/ 113794 w 4631238"/>
                <a:gd name="connsiteY22" fmla="*/ 1384662 h 3413760"/>
                <a:gd name="connsiteX23" fmla="*/ 70251 w 4631238"/>
                <a:gd name="connsiteY23" fmla="*/ 1497874 h 3413760"/>
                <a:gd name="connsiteX24" fmla="*/ 61543 w 4631238"/>
                <a:gd name="connsiteY24" fmla="*/ 1532708 h 3413760"/>
                <a:gd name="connsiteX25" fmla="*/ 35417 w 4631238"/>
                <a:gd name="connsiteY25" fmla="*/ 1593668 h 3413760"/>
                <a:gd name="connsiteX26" fmla="*/ 26708 w 4631238"/>
                <a:gd name="connsiteY26" fmla="*/ 1672045 h 3413760"/>
                <a:gd name="connsiteX27" fmla="*/ 9291 w 4631238"/>
                <a:gd name="connsiteY27" fmla="*/ 1750422 h 3413760"/>
                <a:gd name="connsiteX28" fmla="*/ 9291 w 4631238"/>
                <a:gd name="connsiteY28" fmla="*/ 2159725 h 3413760"/>
                <a:gd name="connsiteX29" fmla="*/ 35417 w 4631238"/>
                <a:gd name="connsiteY29" fmla="*/ 2290354 h 3413760"/>
                <a:gd name="connsiteX30" fmla="*/ 52834 w 4631238"/>
                <a:gd name="connsiteY30" fmla="*/ 2368731 h 3413760"/>
                <a:gd name="connsiteX31" fmla="*/ 78960 w 4631238"/>
                <a:gd name="connsiteY31" fmla="*/ 2438400 h 3413760"/>
                <a:gd name="connsiteX32" fmla="*/ 87668 w 4631238"/>
                <a:gd name="connsiteY32" fmla="*/ 2464525 h 3413760"/>
                <a:gd name="connsiteX33" fmla="*/ 131211 w 4631238"/>
                <a:gd name="connsiteY33" fmla="*/ 2516777 h 3413760"/>
                <a:gd name="connsiteX34" fmla="*/ 157337 w 4631238"/>
                <a:gd name="connsiteY34" fmla="*/ 2534194 h 3413760"/>
                <a:gd name="connsiteX35" fmla="*/ 183463 w 4631238"/>
                <a:gd name="connsiteY35" fmla="*/ 2569028 h 3413760"/>
                <a:gd name="connsiteX36" fmla="*/ 209588 w 4631238"/>
                <a:gd name="connsiteY36" fmla="*/ 2586445 h 3413760"/>
                <a:gd name="connsiteX37" fmla="*/ 340217 w 4631238"/>
                <a:gd name="connsiteY37" fmla="*/ 2673531 h 3413760"/>
                <a:gd name="connsiteX38" fmla="*/ 366343 w 4631238"/>
                <a:gd name="connsiteY38" fmla="*/ 2682240 h 3413760"/>
                <a:gd name="connsiteX39" fmla="*/ 418594 w 4631238"/>
                <a:gd name="connsiteY39" fmla="*/ 2725782 h 3413760"/>
                <a:gd name="connsiteX40" fmla="*/ 436011 w 4631238"/>
                <a:gd name="connsiteY40" fmla="*/ 2743200 h 3413760"/>
                <a:gd name="connsiteX41" fmla="*/ 470845 w 4631238"/>
                <a:gd name="connsiteY41" fmla="*/ 2760617 h 3413760"/>
                <a:gd name="connsiteX42" fmla="*/ 531805 w 4631238"/>
                <a:gd name="connsiteY42" fmla="*/ 2804160 h 3413760"/>
                <a:gd name="connsiteX43" fmla="*/ 557931 w 4631238"/>
                <a:gd name="connsiteY43" fmla="*/ 2830285 h 3413760"/>
                <a:gd name="connsiteX44" fmla="*/ 671143 w 4631238"/>
                <a:gd name="connsiteY44" fmla="*/ 2908662 h 3413760"/>
                <a:gd name="connsiteX45" fmla="*/ 705977 w 4631238"/>
                <a:gd name="connsiteY45" fmla="*/ 2926080 h 3413760"/>
                <a:gd name="connsiteX46" fmla="*/ 810480 w 4631238"/>
                <a:gd name="connsiteY46" fmla="*/ 2995748 h 3413760"/>
                <a:gd name="connsiteX47" fmla="*/ 888857 w 4631238"/>
                <a:gd name="connsiteY47" fmla="*/ 3030582 h 3413760"/>
                <a:gd name="connsiteX48" fmla="*/ 1019485 w 4631238"/>
                <a:gd name="connsiteY48" fmla="*/ 3100251 h 3413760"/>
                <a:gd name="connsiteX49" fmla="*/ 1080445 w 4631238"/>
                <a:gd name="connsiteY49" fmla="*/ 3117668 h 3413760"/>
                <a:gd name="connsiteX50" fmla="*/ 1141405 w 4631238"/>
                <a:gd name="connsiteY50" fmla="*/ 3143794 h 3413760"/>
                <a:gd name="connsiteX51" fmla="*/ 1193657 w 4631238"/>
                <a:gd name="connsiteY51" fmla="*/ 3161211 h 3413760"/>
                <a:gd name="connsiteX52" fmla="*/ 1245908 w 4631238"/>
                <a:gd name="connsiteY52" fmla="*/ 3187337 h 3413760"/>
                <a:gd name="connsiteX53" fmla="*/ 1298160 w 4631238"/>
                <a:gd name="connsiteY53" fmla="*/ 3196045 h 3413760"/>
                <a:gd name="connsiteX54" fmla="*/ 1350411 w 4631238"/>
                <a:gd name="connsiteY54" fmla="*/ 3222171 h 3413760"/>
                <a:gd name="connsiteX55" fmla="*/ 1420080 w 4631238"/>
                <a:gd name="connsiteY55" fmla="*/ 3239588 h 3413760"/>
                <a:gd name="connsiteX56" fmla="*/ 1533291 w 4631238"/>
                <a:gd name="connsiteY56" fmla="*/ 3283131 h 3413760"/>
                <a:gd name="connsiteX57" fmla="*/ 1602960 w 4631238"/>
                <a:gd name="connsiteY57" fmla="*/ 3300548 h 3413760"/>
                <a:gd name="connsiteX58" fmla="*/ 1724880 w 4631238"/>
                <a:gd name="connsiteY58" fmla="*/ 3335382 h 3413760"/>
                <a:gd name="connsiteX59" fmla="*/ 1838091 w 4631238"/>
                <a:gd name="connsiteY59" fmla="*/ 3352800 h 3413760"/>
                <a:gd name="connsiteX60" fmla="*/ 2020971 w 4631238"/>
                <a:gd name="connsiteY60" fmla="*/ 3387634 h 3413760"/>
                <a:gd name="connsiteX61" fmla="*/ 2055805 w 4631238"/>
                <a:gd name="connsiteY61" fmla="*/ 3396342 h 3413760"/>
                <a:gd name="connsiteX62" fmla="*/ 2212560 w 4631238"/>
                <a:gd name="connsiteY62" fmla="*/ 3413760 h 3413760"/>
                <a:gd name="connsiteX63" fmla="*/ 2438983 w 4631238"/>
                <a:gd name="connsiteY63" fmla="*/ 3405051 h 3413760"/>
                <a:gd name="connsiteX64" fmla="*/ 2499943 w 4631238"/>
                <a:gd name="connsiteY64" fmla="*/ 3396342 h 3413760"/>
                <a:gd name="connsiteX65" fmla="*/ 2578320 w 4631238"/>
                <a:gd name="connsiteY65" fmla="*/ 3370217 h 3413760"/>
                <a:gd name="connsiteX66" fmla="*/ 2761200 w 4631238"/>
                <a:gd name="connsiteY66" fmla="*/ 3335382 h 3413760"/>
                <a:gd name="connsiteX67" fmla="*/ 2813451 w 4631238"/>
                <a:gd name="connsiteY67" fmla="*/ 3309257 h 3413760"/>
                <a:gd name="connsiteX68" fmla="*/ 2856994 w 4631238"/>
                <a:gd name="connsiteY68" fmla="*/ 3300548 h 3413760"/>
                <a:gd name="connsiteX69" fmla="*/ 2883120 w 4631238"/>
                <a:gd name="connsiteY69" fmla="*/ 3283131 h 3413760"/>
                <a:gd name="connsiteX70" fmla="*/ 2909245 w 4631238"/>
                <a:gd name="connsiteY70" fmla="*/ 3274422 h 3413760"/>
                <a:gd name="connsiteX71" fmla="*/ 2996331 w 4631238"/>
                <a:gd name="connsiteY71" fmla="*/ 3239588 h 3413760"/>
                <a:gd name="connsiteX72" fmla="*/ 3100834 w 4631238"/>
                <a:gd name="connsiteY72" fmla="*/ 3213462 h 3413760"/>
                <a:gd name="connsiteX73" fmla="*/ 3161794 w 4631238"/>
                <a:gd name="connsiteY73" fmla="*/ 3187337 h 3413760"/>
                <a:gd name="connsiteX74" fmla="*/ 3196628 w 4631238"/>
                <a:gd name="connsiteY74" fmla="*/ 3178628 h 3413760"/>
                <a:gd name="connsiteX75" fmla="*/ 3231463 w 4631238"/>
                <a:gd name="connsiteY75" fmla="*/ 3161211 h 3413760"/>
                <a:gd name="connsiteX76" fmla="*/ 3292423 w 4631238"/>
                <a:gd name="connsiteY76" fmla="*/ 3143794 h 3413760"/>
                <a:gd name="connsiteX77" fmla="*/ 3318548 w 4631238"/>
                <a:gd name="connsiteY77" fmla="*/ 3135085 h 3413760"/>
                <a:gd name="connsiteX78" fmla="*/ 3353383 w 4631238"/>
                <a:gd name="connsiteY78" fmla="*/ 3117668 h 3413760"/>
                <a:gd name="connsiteX79" fmla="*/ 3405634 w 4631238"/>
                <a:gd name="connsiteY79" fmla="*/ 3108960 h 3413760"/>
                <a:gd name="connsiteX80" fmla="*/ 3501428 w 4631238"/>
                <a:gd name="connsiteY80" fmla="*/ 3082834 h 3413760"/>
                <a:gd name="connsiteX81" fmla="*/ 3536263 w 4631238"/>
                <a:gd name="connsiteY81" fmla="*/ 3065417 h 3413760"/>
                <a:gd name="connsiteX82" fmla="*/ 3571097 w 4631238"/>
                <a:gd name="connsiteY82" fmla="*/ 3056708 h 3413760"/>
                <a:gd name="connsiteX83" fmla="*/ 3597223 w 4631238"/>
                <a:gd name="connsiteY83" fmla="*/ 3048000 h 3413760"/>
                <a:gd name="connsiteX84" fmla="*/ 3632057 w 4631238"/>
                <a:gd name="connsiteY84" fmla="*/ 3039291 h 3413760"/>
                <a:gd name="connsiteX85" fmla="*/ 3675600 w 4631238"/>
                <a:gd name="connsiteY85" fmla="*/ 3021874 h 3413760"/>
                <a:gd name="connsiteX86" fmla="*/ 3701725 w 4631238"/>
                <a:gd name="connsiteY86" fmla="*/ 3013165 h 3413760"/>
                <a:gd name="connsiteX87" fmla="*/ 3762685 w 4631238"/>
                <a:gd name="connsiteY87" fmla="*/ 2987040 h 3413760"/>
                <a:gd name="connsiteX88" fmla="*/ 3797520 w 4631238"/>
                <a:gd name="connsiteY88" fmla="*/ 2969622 h 3413760"/>
                <a:gd name="connsiteX89" fmla="*/ 3841063 w 4631238"/>
                <a:gd name="connsiteY89" fmla="*/ 2960914 h 3413760"/>
                <a:gd name="connsiteX90" fmla="*/ 3867188 w 4631238"/>
                <a:gd name="connsiteY90" fmla="*/ 2952205 h 3413760"/>
                <a:gd name="connsiteX91" fmla="*/ 3928148 w 4631238"/>
                <a:gd name="connsiteY91" fmla="*/ 2943497 h 3413760"/>
                <a:gd name="connsiteX92" fmla="*/ 3997817 w 4631238"/>
                <a:gd name="connsiteY92" fmla="*/ 2926080 h 3413760"/>
                <a:gd name="connsiteX93" fmla="*/ 4023943 w 4631238"/>
                <a:gd name="connsiteY93" fmla="*/ 2917371 h 3413760"/>
                <a:gd name="connsiteX94" fmla="*/ 4076194 w 4631238"/>
                <a:gd name="connsiteY94" fmla="*/ 2908662 h 3413760"/>
                <a:gd name="connsiteX95" fmla="*/ 4163280 w 4631238"/>
                <a:gd name="connsiteY95" fmla="*/ 2882537 h 3413760"/>
                <a:gd name="connsiteX96" fmla="*/ 4198114 w 4631238"/>
                <a:gd name="connsiteY96" fmla="*/ 2873828 h 3413760"/>
                <a:gd name="connsiteX97" fmla="*/ 4285200 w 4631238"/>
                <a:gd name="connsiteY97" fmla="*/ 2838994 h 3413760"/>
                <a:gd name="connsiteX98" fmla="*/ 4398411 w 4631238"/>
                <a:gd name="connsiteY98" fmla="*/ 2821577 h 3413760"/>
                <a:gd name="connsiteX99" fmla="*/ 4476788 w 4631238"/>
                <a:gd name="connsiteY99" fmla="*/ 2795451 h 3413760"/>
                <a:gd name="connsiteX100" fmla="*/ 4546457 w 4631238"/>
                <a:gd name="connsiteY100" fmla="*/ 2751908 h 3413760"/>
                <a:gd name="connsiteX101" fmla="*/ 4563874 w 4631238"/>
                <a:gd name="connsiteY101" fmla="*/ 2717074 h 3413760"/>
                <a:gd name="connsiteX102" fmla="*/ 4590000 w 4631238"/>
                <a:gd name="connsiteY102" fmla="*/ 2682240 h 3413760"/>
                <a:gd name="connsiteX103" fmla="*/ 4598708 w 4631238"/>
                <a:gd name="connsiteY103" fmla="*/ 2638697 h 3413760"/>
                <a:gd name="connsiteX104" fmla="*/ 4616125 w 4631238"/>
                <a:gd name="connsiteY104" fmla="*/ 2595154 h 3413760"/>
                <a:gd name="connsiteX105" fmla="*/ 4607417 w 4631238"/>
                <a:gd name="connsiteY105" fmla="*/ 2124891 h 3413760"/>
                <a:gd name="connsiteX106" fmla="*/ 4590000 w 4631238"/>
                <a:gd name="connsiteY106" fmla="*/ 2072640 h 3413760"/>
                <a:gd name="connsiteX107" fmla="*/ 4546457 w 4631238"/>
                <a:gd name="connsiteY107" fmla="*/ 1924594 h 3413760"/>
                <a:gd name="connsiteX108" fmla="*/ 4433245 w 4631238"/>
                <a:gd name="connsiteY108" fmla="*/ 1645920 h 3413760"/>
                <a:gd name="connsiteX109" fmla="*/ 4407120 w 4631238"/>
                <a:gd name="connsiteY109" fmla="*/ 1567542 h 3413760"/>
                <a:gd name="connsiteX110" fmla="*/ 4389703 w 4631238"/>
                <a:gd name="connsiteY110" fmla="*/ 1506582 h 3413760"/>
                <a:gd name="connsiteX111" fmla="*/ 4363577 w 4631238"/>
                <a:gd name="connsiteY111" fmla="*/ 1445622 h 3413760"/>
                <a:gd name="connsiteX112" fmla="*/ 4346160 w 4631238"/>
                <a:gd name="connsiteY112" fmla="*/ 1393371 h 3413760"/>
                <a:gd name="connsiteX113" fmla="*/ 4293908 w 4631238"/>
                <a:gd name="connsiteY113" fmla="*/ 1288868 h 3413760"/>
                <a:gd name="connsiteX114" fmla="*/ 4206823 w 4631238"/>
                <a:gd name="connsiteY114" fmla="*/ 1079862 h 3413760"/>
                <a:gd name="connsiteX115" fmla="*/ 4180697 w 4631238"/>
                <a:gd name="connsiteY115" fmla="*/ 1045028 h 3413760"/>
                <a:gd name="connsiteX116" fmla="*/ 4154571 w 4631238"/>
                <a:gd name="connsiteY116" fmla="*/ 984068 h 3413760"/>
                <a:gd name="connsiteX117" fmla="*/ 4137154 w 4631238"/>
                <a:gd name="connsiteY117" fmla="*/ 949234 h 3413760"/>
                <a:gd name="connsiteX118" fmla="*/ 4128445 w 4631238"/>
                <a:gd name="connsiteY118" fmla="*/ 923108 h 3413760"/>
                <a:gd name="connsiteX119" fmla="*/ 4111028 w 4631238"/>
                <a:gd name="connsiteY119" fmla="*/ 888274 h 3413760"/>
                <a:gd name="connsiteX120" fmla="*/ 4076194 w 4631238"/>
                <a:gd name="connsiteY120" fmla="*/ 783771 h 3413760"/>
                <a:gd name="connsiteX121" fmla="*/ 4058777 w 4631238"/>
                <a:gd name="connsiteY121" fmla="*/ 731520 h 3413760"/>
                <a:gd name="connsiteX122" fmla="*/ 4041360 w 4631238"/>
                <a:gd name="connsiteY122" fmla="*/ 696685 h 3413760"/>
                <a:gd name="connsiteX123" fmla="*/ 4023943 w 4631238"/>
                <a:gd name="connsiteY123" fmla="*/ 618308 h 3413760"/>
                <a:gd name="connsiteX124" fmla="*/ 4015234 w 4631238"/>
                <a:gd name="connsiteY124" fmla="*/ 592182 h 3413760"/>
                <a:gd name="connsiteX125" fmla="*/ 4006525 w 4631238"/>
                <a:gd name="connsiteY125" fmla="*/ 557348 h 3413760"/>
                <a:gd name="connsiteX126" fmla="*/ 3997817 w 4631238"/>
                <a:gd name="connsiteY126" fmla="*/ 513805 h 3413760"/>
                <a:gd name="connsiteX127" fmla="*/ 3980400 w 4631238"/>
                <a:gd name="connsiteY127" fmla="*/ 470262 h 3413760"/>
                <a:gd name="connsiteX128" fmla="*/ 3971691 w 4631238"/>
                <a:gd name="connsiteY128" fmla="*/ 444137 h 3413760"/>
                <a:gd name="connsiteX129" fmla="*/ 3954274 w 4631238"/>
                <a:gd name="connsiteY129" fmla="*/ 409302 h 3413760"/>
                <a:gd name="connsiteX130" fmla="*/ 3936857 w 4631238"/>
                <a:gd name="connsiteY130" fmla="*/ 348342 h 3413760"/>
                <a:gd name="connsiteX131" fmla="*/ 3919440 w 4631238"/>
                <a:gd name="connsiteY131" fmla="*/ 304800 h 3413760"/>
                <a:gd name="connsiteX132" fmla="*/ 3902023 w 4631238"/>
                <a:gd name="connsiteY132" fmla="*/ 278674 h 3413760"/>
                <a:gd name="connsiteX133" fmla="*/ 3867188 w 4631238"/>
                <a:gd name="connsiteY133" fmla="*/ 200297 h 3413760"/>
                <a:gd name="connsiteX134" fmla="*/ 3849771 w 4631238"/>
                <a:gd name="connsiteY134" fmla="*/ 148045 h 3413760"/>
                <a:gd name="connsiteX135" fmla="*/ 3832354 w 4631238"/>
                <a:gd name="connsiteY135" fmla="*/ 121920 h 3413760"/>
                <a:gd name="connsiteX136" fmla="*/ 3814937 w 4631238"/>
                <a:gd name="connsiteY136" fmla="*/ 69668 h 3413760"/>
                <a:gd name="connsiteX137" fmla="*/ 3780103 w 4631238"/>
                <a:gd name="connsiteY137" fmla="*/ 8708 h 3413760"/>
                <a:gd name="connsiteX138" fmla="*/ 3753977 w 4631238"/>
                <a:gd name="connsiteY138" fmla="*/ 0 h 3413760"/>
                <a:gd name="connsiteX139" fmla="*/ 3701725 w 4631238"/>
                <a:gd name="connsiteY139" fmla="*/ 8708 h 3413760"/>
                <a:gd name="connsiteX140" fmla="*/ 3623348 w 4631238"/>
                <a:gd name="connsiteY140" fmla="*/ 34834 h 3413760"/>
                <a:gd name="connsiteX141" fmla="*/ 3510137 w 4631238"/>
                <a:gd name="connsiteY141" fmla="*/ 69668 h 3413760"/>
                <a:gd name="connsiteX142" fmla="*/ 3449177 w 4631238"/>
                <a:gd name="connsiteY142" fmla="*/ 87085 h 3413760"/>
                <a:gd name="connsiteX143" fmla="*/ 3318548 w 4631238"/>
                <a:gd name="connsiteY143" fmla="*/ 121920 h 3413760"/>
                <a:gd name="connsiteX144" fmla="*/ 3161794 w 4631238"/>
                <a:gd name="connsiteY144" fmla="*/ 156754 h 3413760"/>
                <a:gd name="connsiteX145" fmla="*/ 3083417 w 4631238"/>
                <a:gd name="connsiteY145" fmla="*/ 165462 h 3413760"/>
                <a:gd name="connsiteX146" fmla="*/ 2900537 w 4631238"/>
                <a:gd name="connsiteY146" fmla="*/ 200297 h 3413760"/>
                <a:gd name="connsiteX147" fmla="*/ 2769908 w 4631238"/>
                <a:gd name="connsiteY147" fmla="*/ 209005 h 3413760"/>
                <a:gd name="connsiteX148" fmla="*/ 2482525 w 4631238"/>
                <a:gd name="connsiteY148" fmla="*/ 200297 h 3413760"/>
                <a:gd name="connsiteX149" fmla="*/ 2229977 w 4631238"/>
                <a:gd name="connsiteY149" fmla="*/ 209005 h 3413760"/>
                <a:gd name="connsiteX150" fmla="*/ 1846800 w 4631238"/>
                <a:gd name="connsiteY150" fmla="*/ 217714 h 3413760"/>
                <a:gd name="connsiteX151" fmla="*/ 1698754 w 4631238"/>
                <a:gd name="connsiteY151" fmla="*/ 235131 h 3413760"/>
                <a:gd name="connsiteX152" fmla="*/ 1568125 w 4631238"/>
                <a:gd name="connsiteY152" fmla="*/ 243840 h 3413760"/>
                <a:gd name="connsiteX153" fmla="*/ 1542000 w 4631238"/>
                <a:gd name="connsiteY153" fmla="*/ 252548 h 3413760"/>
                <a:gd name="connsiteX154" fmla="*/ 1489748 w 4631238"/>
                <a:gd name="connsiteY154" fmla="*/ 261257 h 3413760"/>
                <a:gd name="connsiteX155" fmla="*/ 1446205 w 4631238"/>
                <a:gd name="connsiteY155" fmla="*/ 269965 h 3413760"/>
                <a:gd name="connsiteX156" fmla="*/ 1411371 w 4631238"/>
                <a:gd name="connsiteY156" fmla="*/ 278674 h 3413760"/>
                <a:gd name="connsiteX157" fmla="*/ 1359120 w 4631238"/>
                <a:gd name="connsiteY157" fmla="*/ 296091 h 3413760"/>
                <a:gd name="connsiteX158" fmla="*/ 1289451 w 4631238"/>
                <a:gd name="connsiteY158" fmla="*/ 296091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4631238" h="3413760">
                  <a:moveTo>
                    <a:pt x="1289451" y="296091"/>
                  </a:moveTo>
                  <a:lnTo>
                    <a:pt x="1289451" y="296091"/>
                  </a:lnTo>
                  <a:lnTo>
                    <a:pt x="1211074" y="339634"/>
                  </a:lnTo>
                  <a:cubicBezTo>
                    <a:pt x="1199644" y="345789"/>
                    <a:pt x="1187588" y="350746"/>
                    <a:pt x="1176240" y="357051"/>
                  </a:cubicBezTo>
                  <a:cubicBezTo>
                    <a:pt x="1135323" y="379783"/>
                    <a:pt x="1094960" y="403497"/>
                    <a:pt x="1054320" y="426720"/>
                  </a:cubicBezTo>
                  <a:cubicBezTo>
                    <a:pt x="1034000" y="438331"/>
                    <a:pt x="1015273" y="453336"/>
                    <a:pt x="993360" y="461554"/>
                  </a:cubicBezTo>
                  <a:cubicBezTo>
                    <a:pt x="970137" y="470263"/>
                    <a:pt x="946270" y="477417"/>
                    <a:pt x="923691" y="487680"/>
                  </a:cubicBezTo>
                  <a:cubicBezTo>
                    <a:pt x="914163" y="492011"/>
                    <a:pt x="906827" y="500222"/>
                    <a:pt x="897565" y="505097"/>
                  </a:cubicBezTo>
                  <a:cubicBezTo>
                    <a:pt x="770140" y="572162"/>
                    <a:pt x="803934" y="559529"/>
                    <a:pt x="732103" y="583474"/>
                  </a:cubicBezTo>
                  <a:cubicBezTo>
                    <a:pt x="711783" y="597988"/>
                    <a:pt x="692210" y="613611"/>
                    <a:pt x="671143" y="627017"/>
                  </a:cubicBezTo>
                  <a:cubicBezTo>
                    <a:pt x="660190" y="633987"/>
                    <a:pt x="646943" y="636989"/>
                    <a:pt x="636308" y="644434"/>
                  </a:cubicBezTo>
                  <a:cubicBezTo>
                    <a:pt x="576950" y="685985"/>
                    <a:pt x="598810" y="677311"/>
                    <a:pt x="557931" y="714102"/>
                  </a:cubicBezTo>
                  <a:cubicBezTo>
                    <a:pt x="538038" y="732006"/>
                    <a:pt x="515895" y="747430"/>
                    <a:pt x="496971" y="766354"/>
                  </a:cubicBezTo>
                  <a:cubicBezTo>
                    <a:pt x="427883" y="835442"/>
                    <a:pt x="447217" y="826589"/>
                    <a:pt x="392468" y="896982"/>
                  </a:cubicBezTo>
                  <a:cubicBezTo>
                    <a:pt x="387427" y="903463"/>
                    <a:pt x="379403" y="907437"/>
                    <a:pt x="375051" y="914400"/>
                  </a:cubicBezTo>
                  <a:cubicBezTo>
                    <a:pt x="364730" y="930913"/>
                    <a:pt x="359380" y="950223"/>
                    <a:pt x="348925" y="966651"/>
                  </a:cubicBezTo>
                  <a:cubicBezTo>
                    <a:pt x="338946" y="982332"/>
                    <a:pt x="324671" y="994912"/>
                    <a:pt x="314091" y="1010194"/>
                  </a:cubicBezTo>
                  <a:cubicBezTo>
                    <a:pt x="185958" y="1195274"/>
                    <a:pt x="305931" y="1017805"/>
                    <a:pt x="261840" y="1105988"/>
                  </a:cubicBezTo>
                  <a:cubicBezTo>
                    <a:pt x="248474" y="1132720"/>
                    <a:pt x="232466" y="1158051"/>
                    <a:pt x="218297" y="1184365"/>
                  </a:cubicBezTo>
                  <a:cubicBezTo>
                    <a:pt x="212142" y="1195795"/>
                    <a:pt x="207321" y="1207928"/>
                    <a:pt x="200880" y="1219200"/>
                  </a:cubicBezTo>
                  <a:cubicBezTo>
                    <a:pt x="195687" y="1228287"/>
                    <a:pt x="188144" y="1235964"/>
                    <a:pt x="183463" y="1245325"/>
                  </a:cubicBezTo>
                  <a:cubicBezTo>
                    <a:pt x="169780" y="1272691"/>
                    <a:pt x="149415" y="1326680"/>
                    <a:pt x="131211" y="1358537"/>
                  </a:cubicBezTo>
                  <a:cubicBezTo>
                    <a:pt x="126018" y="1367624"/>
                    <a:pt x="119600" y="1375954"/>
                    <a:pt x="113794" y="1384662"/>
                  </a:cubicBezTo>
                  <a:cubicBezTo>
                    <a:pt x="93995" y="1463854"/>
                    <a:pt x="119872" y="1368858"/>
                    <a:pt x="70251" y="1497874"/>
                  </a:cubicBezTo>
                  <a:cubicBezTo>
                    <a:pt x="65955" y="1509045"/>
                    <a:pt x="64831" y="1521200"/>
                    <a:pt x="61543" y="1532708"/>
                  </a:cubicBezTo>
                  <a:cubicBezTo>
                    <a:pt x="53001" y="1562604"/>
                    <a:pt x="50897" y="1562708"/>
                    <a:pt x="35417" y="1593668"/>
                  </a:cubicBezTo>
                  <a:cubicBezTo>
                    <a:pt x="32514" y="1619794"/>
                    <a:pt x="30425" y="1646023"/>
                    <a:pt x="26708" y="1672045"/>
                  </a:cubicBezTo>
                  <a:cubicBezTo>
                    <a:pt x="23021" y="1697853"/>
                    <a:pt x="15632" y="1725059"/>
                    <a:pt x="9291" y="1750422"/>
                  </a:cubicBezTo>
                  <a:cubicBezTo>
                    <a:pt x="-2647" y="1965322"/>
                    <a:pt x="-3541" y="1896658"/>
                    <a:pt x="9291" y="2159725"/>
                  </a:cubicBezTo>
                  <a:cubicBezTo>
                    <a:pt x="14584" y="2268230"/>
                    <a:pt x="-106" y="2237068"/>
                    <a:pt x="35417" y="2290354"/>
                  </a:cubicBezTo>
                  <a:cubicBezTo>
                    <a:pt x="41223" y="2316480"/>
                    <a:pt x="46343" y="2342767"/>
                    <a:pt x="52834" y="2368731"/>
                  </a:cubicBezTo>
                  <a:cubicBezTo>
                    <a:pt x="57775" y="2388494"/>
                    <a:pt x="72969" y="2422425"/>
                    <a:pt x="78960" y="2438400"/>
                  </a:cubicBezTo>
                  <a:cubicBezTo>
                    <a:pt x="82183" y="2446995"/>
                    <a:pt x="83563" y="2456315"/>
                    <a:pt x="87668" y="2464525"/>
                  </a:cubicBezTo>
                  <a:cubicBezTo>
                    <a:pt x="97454" y="2484098"/>
                    <a:pt x="114702" y="2503020"/>
                    <a:pt x="131211" y="2516777"/>
                  </a:cubicBezTo>
                  <a:cubicBezTo>
                    <a:pt x="139252" y="2523477"/>
                    <a:pt x="149936" y="2526793"/>
                    <a:pt x="157337" y="2534194"/>
                  </a:cubicBezTo>
                  <a:cubicBezTo>
                    <a:pt x="167600" y="2544457"/>
                    <a:pt x="173200" y="2558765"/>
                    <a:pt x="183463" y="2569028"/>
                  </a:cubicBezTo>
                  <a:cubicBezTo>
                    <a:pt x="190864" y="2576429"/>
                    <a:pt x="201124" y="2580289"/>
                    <a:pt x="209588" y="2586445"/>
                  </a:cubicBezTo>
                  <a:cubicBezTo>
                    <a:pt x="273232" y="2632732"/>
                    <a:pt x="274005" y="2640425"/>
                    <a:pt x="340217" y="2673531"/>
                  </a:cubicBezTo>
                  <a:cubicBezTo>
                    <a:pt x="348428" y="2677636"/>
                    <a:pt x="357634" y="2679337"/>
                    <a:pt x="366343" y="2682240"/>
                  </a:cubicBezTo>
                  <a:cubicBezTo>
                    <a:pt x="398089" y="2729857"/>
                    <a:pt x="365558" y="2690424"/>
                    <a:pt x="418594" y="2725782"/>
                  </a:cubicBezTo>
                  <a:cubicBezTo>
                    <a:pt x="425426" y="2730337"/>
                    <a:pt x="429179" y="2738645"/>
                    <a:pt x="436011" y="2743200"/>
                  </a:cubicBezTo>
                  <a:cubicBezTo>
                    <a:pt x="446812" y="2750401"/>
                    <a:pt x="459574" y="2754176"/>
                    <a:pt x="470845" y="2760617"/>
                  </a:cubicBezTo>
                  <a:cubicBezTo>
                    <a:pt x="484633" y="2768496"/>
                    <a:pt x="522455" y="2796146"/>
                    <a:pt x="531805" y="2804160"/>
                  </a:cubicBezTo>
                  <a:cubicBezTo>
                    <a:pt x="541156" y="2812175"/>
                    <a:pt x="548580" y="2822270"/>
                    <a:pt x="557931" y="2830285"/>
                  </a:cubicBezTo>
                  <a:cubicBezTo>
                    <a:pt x="582451" y="2851302"/>
                    <a:pt x="657342" y="2900169"/>
                    <a:pt x="671143" y="2908662"/>
                  </a:cubicBezTo>
                  <a:cubicBezTo>
                    <a:pt x="682199" y="2915466"/>
                    <a:pt x="694968" y="2919200"/>
                    <a:pt x="705977" y="2926080"/>
                  </a:cubicBezTo>
                  <a:cubicBezTo>
                    <a:pt x="741479" y="2948269"/>
                    <a:pt x="772223" y="2978745"/>
                    <a:pt x="810480" y="2995748"/>
                  </a:cubicBezTo>
                  <a:cubicBezTo>
                    <a:pt x="836606" y="3007359"/>
                    <a:pt x="863286" y="3017796"/>
                    <a:pt x="888857" y="3030582"/>
                  </a:cubicBezTo>
                  <a:cubicBezTo>
                    <a:pt x="955812" y="3064060"/>
                    <a:pt x="874272" y="3063947"/>
                    <a:pt x="1019485" y="3100251"/>
                  </a:cubicBezTo>
                  <a:cubicBezTo>
                    <a:pt x="1041500" y="3105755"/>
                    <a:pt x="1059627" y="3109341"/>
                    <a:pt x="1080445" y="3117668"/>
                  </a:cubicBezTo>
                  <a:cubicBezTo>
                    <a:pt x="1100971" y="3125879"/>
                    <a:pt x="1120771" y="3135858"/>
                    <a:pt x="1141405" y="3143794"/>
                  </a:cubicBezTo>
                  <a:cubicBezTo>
                    <a:pt x="1158541" y="3150385"/>
                    <a:pt x="1177236" y="3153000"/>
                    <a:pt x="1193657" y="3161211"/>
                  </a:cubicBezTo>
                  <a:cubicBezTo>
                    <a:pt x="1211074" y="3169920"/>
                    <a:pt x="1227434" y="3181179"/>
                    <a:pt x="1245908" y="3187337"/>
                  </a:cubicBezTo>
                  <a:cubicBezTo>
                    <a:pt x="1262659" y="3192921"/>
                    <a:pt x="1280743" y="3193142"/>
                    <a:pt x="1298160" y="3196045"/>
                  </a:cubicBezTo>
                  <a:cubicBezTo>
                    <a:pt x="1315577" y="3204754"/>
                    <a:pt x="1332111" y="3215516"/>
                    <a:pt x="1350411" y="3222171"/>
                  </a:cubicBezTo>
                  <a:cubicBezTo>
                    <a:pt x="1440369" y="3254884"/>
                    <a:pt x="1356709" y="3212430"/>
                    <a:pt x="1420080" y="3239588"/>
                  </a:cubicBezTo>
                  <a:cubicBezTo>
                    <a:pt x="1498673" y="3273270"/>
                    <a:pt x="1402023" y="3244523"/>
                    <a:pt x="1533291" y="3283131"/>
                  </a:cubicBezTo>
                  <a:cubicBezTo>
                    <a:pt x="1556256" y="3289885"/>
                    <a:pt x="1602960" y="3300548"/>
                    <a:pt x="1602960" y="3300548"/>
                  </a:cubicBezTo>
                  <a:cubicBezTo>
                    <a:pt x="1666462" y="3332299"/>
                    <a:pt x="1620072" y="3312923"/>
                    <a:pt x="1724880" y="3335382"/>
                  </a:cubicBezTo>
                  <a:cubicBezTo>
                    <a:pt x="1806109" y="3352788"/>
                    <a:pt x="1701932" y="3337670"/>
                    <a:pt x="1838091" y="3352800"/>
                  </a:cubicBezTo>
                  <a:cubicBezTo>
                    <a:pt x="1971201" y="3386077"/>
                    <a:pt x="1841993" y="3356050"/>
                    <a:pt x="2020971" y="3387634"/>
                  </a:cubicBezTo>
                  <a:cubicBezTo>
                    <a:pt x="2032758" y="3389714"/>
                    <a:pt x="2043999" y="3394374"/>
                    <a:pt x="2055805" y="3396342"/>
                  </a:cubicBezTo>
                  <a:cubicBezTo>
                    <a:pt x="2092791" y="3402506"/>
                    <a:pt x="2179011" y="3410405"/>
                    <a:pt x="2212560" y="3413760"/>
                  </a:cubicBezTo>
                  <a:cubicBezTo>
                    <a:pt x="2288034" y="3410857"/>
                    <a:pt x="2363591" y="3409620"/>
                    <a:pt x="2438983" y="3405051"/>
                  </a:cubicBezTo>
                  <a:cubicBezTo>
                    <a:pt x="2459472" y="3403809"/>
                    <a:pt x="2480030" y="3401320"/>
                    <a:pt x="2499943" y="3396342"/>
                  </a:cubicBezTo>
                  <a:cubicBezTo>
                    <a:pt x="2526660" y="3389663"/>
                    <a:pt x="2551316" y="3375618"/>
                    <a:pt x="2578320" y="3370217"/>
                  </a:cubicBezTo>
                  <a:cubicBezTo>
                    <a:pt x="2726263" y="3340628"/>
                    <a:pt x="2665147" y="3351391"/>
                    <a:pt x="2761200" y="3335382"/>
                  </a:cubicBezTo>
                  <a:cubicBezTo>
                    <a:pt x="2778617" y="3326674"/>
                    <a:pt x="2795151" y="3315912"/>
                    <a:pt x="2813451" y="3309257"/>
                  </a:cubicBezTo>
                  <a:cubicBezTo>
                    <a:pt x="2827362" y="3304199"/>
                    <a:pt x="2843135" y="3305745"/>
                    <a:pt x="2856994" y="3300548"/>
                  </a:cubicBezTo>
                  <a:cubicBezTo>
                    <a:pt x="2866794" y="3296873"/>
                    <a:pt x="2873759" y="3287812"/>
                    <a:pt x="2883120" y="3283131"/>
                  </a:cubicBezTo>
                  <a:cubicBezTo>
                    <a:pt x="2891330" y="3279026"/>
                    <a:pt x="2900537" y="3277325"/>
                    <a:pt x="2909245" y="3274422"/>
                  </a:cubicBezTo>
                  <a:cubicBezTo>
                    <a:pt x="2946918" y="3236751"/>
                    <a:pt x="2908993" y="3268700"/>
                    <a:pt x="2996331" y="3239588"/>
                  </a:cubicBezTo>
                  <a:cubicBezTo>
                    <a:pt x="3101908" y="3204396"/>
                    <a:pt x="2995298" y="3236914"/>
                    <a:pt x="3100834" y="3213462"/>
                  </a:cubicBezTo>
                  <a:cubicBezTo>
                    <a:pt x="3136226" y="3205597"/>
                    <a:pt x="3123062" y="3201862"/>
                    <a:pt x="3161794" y="3187337"/>
                  </a:cubicBezTo>
                  <a:cubicBezTo>
                    <a:pt x="3173001" y="3183134"/>
                    <a:pt x="3185421" y="3182831"/>
                    <a:pt x="3196628" y="3178628"/>
                  </a:cubicBezTo>
                  <a:cubicBezTo>
                    <a:pt x="3208784" y="3174070"/>
                    <a:pt x="3219531" y="3166325"/>
                    <a:pt x="3231463" y="3161211"/>
                  </a:cubicBezTo>
                  <a:cubicBezTo>
                    <a:pt x="3252354" y="3152258"/>
                    <a:pt x="3270313" y="3150111"/>
                    <a:pt x="3292423" y="3143794"/>
                  </a:cubicBezTo>
                  <a:cubicBezTo>
                    <a:pt x="3301249" y="3141272"/>
                    <a:pt x="3310111" y="3138701"/>
                    <a:pt x="3318548" y="3135085"/>
                  </a:cubicBezTo>
                  <a:cubicBezTo>
                    <a:pt x="3330480" y="3129971"/>
                    <a:pt x="3340948" y="3121398"/>
                    <a:pt x="3353383" y="3117668"/>
                  </a:cubicBezTo>
                  <a:cubicBezTo>
                    <a:pt x="3370296" y="3112594"/>
                    <a:pt x="3388217" y="3111863"/>
                    <a:pt x="3405634" y="3108960"/>
                  </a:cubicBezTo>
                  <a:cubicBezTo>
                    <a:pt x="3471927" y="3086861"/>
                    <a:pt x="3439882" y="3095142"/>
                    <a:pt x="3501428" y="3082834"/>
                  </a:cubicBezTo>
                  <a:cubicBezTo>
                    <a:pt x="3513040" y="3077028"/>
                    <a:pt x="3524107" y="3069975"/>
                    <a:pt x="3536263" y="3065417"/>
                  </a:cubicBezTo>
                  <a:cubicBezTo>
                    <a:pt x="3547470" y="3061214"/>
                    <a:pt x="3559589" y="3059996"/>
                    <a:pt x="3571097" y="3056708"/>
                  </a:cubicBezTo>
                  <a:cubicBezTo>
                    <a:pt x="3579923" y="3054186"/>
                    <a:pt x="3588397" y="3050522"/>
                    <a:pt x="3597223" y="3048000"/>
                  </a:cubicBezTo>
                  <a:cubicBezTo>
                    <a:pt x="3608731" y="3044712"/>
                    <a:pt x="3620702" y="3043076"/>
                    <a:pt x="3632057" y="3039291"/>
                  </a:cubicBezTo>
                  <a:cubicBezTo>
                    <a:pt x="3646887" y="3034348"/>
                    <a:pt x="3660963" y="3027363"/>
                    <a:pt x="3675600" y="3021874"/>
                  </a:cubicBezTo>
                  <a:cubicBezTo>
                    <a:pt x="3684195" y="3018651"/>
                    <a:pt x="3693515" y="3017270"/>
                    <a:pt x="3701725" y="3013165"/>
                  </a:cubicBezTo>
                  <a:cubicBezTo>
                    <a:pt x="3761860" y="2983097"/>
                    <a:pt x="3690194" y="3005162"/>
                    <a:pt x="3762685" y="2987040"/>
                  </a:cubicBezTo>
                  <a:cubicBezTo>
                    <a:pt x="3774297" y="2981234"/>
                    <a:pt x="3785204" y="2973727"/>
                    <a:pt x="3797520" y="2969622"/>
                  </a:cubicBezTo>
                  <a:cubicBezTo>
                    <a:pt x="3811562" y="2964941"/>
                    <a:pt x="3826703" y="2964504"/>
                    <a:pt x="3841063" y="2960914"/>
                  </a:cubicBezTo>
                  <a:cubicBezTo>
                    <a:pt x="3849968" y="2958688"/>
                    <a:pt x="3858187" y="2954005"/>
                    <a:pt x="3867188" y="2952205"/>
                  </a:cubicBezTo>
                  <a:cubicBezTo>
                    <a:pt x="3887316" y="2948179"/>
                    <a:pt x="3908020" y="2947522"/>
                    <a:pt x="3928148" y="2943497"/>
                  </a:cubicBezTo>
                  <a:cubicBezTo>
                    <a:pt x="3951621" y="2938803"/>
                    <a:pt x="3975108" y="2933650"/>
                    <a:pt x="3997817" y="2926080"/>
                  </a:cubicBezTo>
                  <a:cubicBezTo>
                    <a:pt x="4006526" y="2923177"/>
                    <a:pt x="4014982" y="2919362"/>
                    <a:pt x="4023943" y="2917371"/>
                  </a:cubicBezTo>
                  <a:cubicBezTo>
                    <a:pt x="4041180" y="2913540"/>
                    <a:pt x="4058880" y="2912125"/>
                    <a:pt x="4076194" y="2908662"/>
                  </a:cubicBezTo>
                  <a:cubicBezTo>
                    <a:pt x="4145296" y="2894842"/>
                    <a:pt x="4074429" y="2904751"/>
                    <a:pt x="4163280" y="2882537"/>
                  </a:cubicBezTo>
                  <a:cubicBezTo>
                    <a:pt x="4174891" y="2879634"/>
                    <a:pt x="4186907" y="2878031"/>
                    <a:pt x="4198114" y="2873828"/>
                  </a:cubicBezTo>
                  <a:cubicBezTo>
                    <a:pt x="4270187" y="2846800"/>
                    <a:pt x="4191191" y="2862496"/>
                    <a:pt x="4285200" y="2838994"/>
                  </a:cubicBezTo>
                  <a:cubicBezTo>
                    <a:pt x="4301322" y="2834964"/>
                    <a:pt x="4385508" y="2823420"/>
                    <a:pt x="4398411" y="2821577"/>
                  </a:cubicBezTo>
                  <a:cubicBezTo>
                    <a:pt x="4424537" y="2812868"/>
                    <a:pt x="4453435" y="2810047"/>
                    <a:pt x="4476788" y="2795451"/>
                  </a:cubicBezTo>
                  <a:lnTo>
                    <a:pt x="4546457" y="2751908"/>
                  </a:lnTo>
                  <a:cubicBezTo>
                    <a:pt x="4552263" y="2740297"/>
                    <a:pt x="4556994" y="2728083"/>
                    <a:pt x="4563874" y="2717074"/>
                  </a:cubicBezTo>
                  <a:cubicBezTo>
                    <a:pt x="4571567" y="2704766"/>
                    <a:pt x="4584105" y="2695503"/>
                    <a:pt x="4590000" y="2682240"/>
                  </a:cubicBezTo>
                  <a:cubicBezTo>
                    <a:pt x="4596012" y="2668714"/>
                    <a:pt x="4594455" y="2652875"/>
                    <a:pt x="4598708" y="2638697"/>
                  </a:cubicBezTo>
                  <a:cubicBezTo>
                    <a:pt x="4603200" y="2623724"/>
                    <a:pt x="4610319" y="2609668"/>
                    <a:pt x="4616125" y="2595154"/>
                  </a:cubicBezTo>
                  <a:cubicBezTo>
                    <a:pt x="4639876" y="2405156"/>
                    <a:pt x="4634629" y="2478645"/>
                    <a:pt x="4607417" y="2124891"/>
                  </a:cubicBezTo>
                  <a:cubicBezTo>
                    <a:pt x="4606009" y="2106586"/>
                    <a:pt x="4595345" y="2090204"/>
                    <a:pt x="4590000" y="2072640"/>
                  </a:cubicBezTo>
                  <a:cubicBezTo>
                    <a:pt x="4575023" y="2023430"/>
                    <a:pt x="4564194" y="1972878"/>
                    <a:pt x="4546457" y="1924594"/>
                  </a:cubicBezTo>
                  <a:cubicBezTo>
                    <a:pt x="4511884" y="1830479"/>
                    <a:pt x="4464950" y="1741039"/>
                    <a:pt x="4433245" y="1645920"/>
                  </a:cubicBezTo>
                  <a:cubicBezTo>
                    <a:pt x="4424537" y="1619794"/>
                    <a:pt x="4415334" y="1593828"/>
                    <a:pt x="4407120" y="1567542"/>
                  </a:cubicBezTo>
                  <a:cubicBezTo>
                    <a:pt x="4400817" y="1547371"/>
                    <a:pt x="4396811" y="1526484"/>
                    <a:pt x="4389703" y="1506582"/>
                  </a:cubicBezTo>
                  <a:cubicBezTo>
                    <a:pt x="4382267" y="1485762"/>
                    <a:pt x="4371513" y="1466256"/>
                    <a:pt x="4363577" y="1445622"/>
                  </a:cubicBezTo>
                  <a:cubicBezTo>
                    <a:pt x="4356986" y="1428487"/>
                    <a:pt x="4353616" y="1410148"/>
                    <a:pt x="4346160" y="1393371"/>
                  </a:cubicBezTo>
                  <a:cubicBezTo>
                    <a:pt x="4330342" y="1357782"/>
                    <a:pt x="4306224" y="1325815"/>
                    <a:pt x="4293908" y="1288868"/>
                  </a:cubicBezTo>
                  <a:cubicBezTo>
                    <a:pt x="4272029" y="1223232"/>
                    <a:pt x="4241527" y="1126133"/>
                    <a:pt x="4206823" y="1079862"/>
                  </a:cubicBezTo>
                  <a:cubicBezTo>
                    <a:pt x="4198114" y="1068251"/>
                    <a:pt x="4187647" y="1057770"/>
                    <a:pt x="4180697" y="1045028"/>
                  </a:cubicBezTo>
                  <a:cubicBezTo>
                    <a:pt x="4170111" y="1025620"/>
                    <a:pt x="4163719" y="1004194"/>
                    <a:pt x="4154571" y="984068"/>
                  </a:cubicBezTo>
                  <a:cubicBezTo>
                    <a:pt x="4149199" y="972250"/>
                    <a:pt x="4142268" y="961166"/>
                    <a:pt x="4137154" y="949234"/>
                  </a:cubicBezTo>
                  <a:cubicBezTo>
                    <a:pt x="4133538" y="940796"/>
                    <a:pt x="4132061" y="931546"/>
                    <a:pt x="4128445" y="923108"/>
                  </a:cubicBezTo>
                  <a:cubicBezTo>
                    <a:pt x="4123331" y="911176"/>
                    <a:pt x="4115586" y="900429"/>
                    <a:pt x="4111028" y="888274"/>
                  </a:cubicBezTo>
                  <a:cubicBezTo>
                    <a:pt x="4098135" y="853893"/>
                    <a:pt x="4087805" y="818605"/>
                    <a:pt x="4076194" y="783771"/>
                  </a:cubicBezTo>
                  <a:cubicBezTo>
                    <a:pt x="4070388" y="766354"/>
                    <a:pt x="4066987" y="747941"/>
                    <a:pt x="4058777" y="731520"/>
                  </a:cubicBezTo>
                  <a:lnTo>
                    <a:pt x="4041360" y="696685"/>
                  </a:lnTo>
                  <a:cubicBezTo>
                    <a:pt x="4035376" y="666767"/>
                    <a:pt x="4032139" y="646995"/>
                    <a:pt x="4023943" y="618308"/>
                  </a:cubicBezTo>
                  <a:cubicBezTo>
                    <a:pt x="4021421" y="609481"/>
                    <a:pt x="4017756" y="601009"/>
                    <a:pt x="4015234" y="592182"/>
                  </a:cubicBezTo>
                  <a:cubicBezTo>
                    <a:pt x="4011946" y="580674"/>
                    <a:pt x="4009121" y="569032"/>
                    <a:pt x="4006525" y="557348"/>
                  </a:cubicBezTo>
                  <a:cubicBezTo>
                    <a:pt x="4003314" y="542899"/>
                    <a:pt x="4002070" y="527983"/>
                    <a:pt x="3997817" y="513805"/>
                  </a:cubicBezTo>
                  <a:cubicBezTo>
                    <a:pt x="3993325" y="498832"/>
                    <a:pt x="3985889" y="484899"/>
                    <a:pt x="3980400" y="470262"/>
                  </a:cubicBezTo>
                  <a:cubicBezTo>
                    <a:pt x="3977177" y="461667"/>
                    <a:pt x="3975307" y="452574"/>
                    <a:pt x="3971691" y="444137"/>
                  </a:cubicBezTo>
                  <a:cubicBezTo>
                    <a:pt x="3966577" y="432205"/>
                    <a:pt x="3959388" y="421234"/>
                    <a:pt x="3954274" y="409302"/>
                  </a:cubicBezTo>
                  <a:cubicBezTo>
                    <a:pt x="3941688" y="379935"/>
                    <a:pt x="3947911" y="381504"/>
                    <a:pt x="3936857" y="348342"/>
                  </a:cubicBezTo>
                  <a:cubicBezTo>
                    <a:pt x="3931914" y="333512"/>
                    <a:pt x="3926431" y="318782"/>
                    <a:pt x="3919440" y="304800"/>
                  </a:cubicBezTo>
                  <a:cubicBezTo>
                    <a:pt x="3914759" y="295439"/>
                    <a:pt x="3906274" y="288238"/>
                    <a:pt x="3902023" y="278674"/>
                  </a:cubicBezTo>
                  <a:cubicBezTo>
                    <a:pt x="3860570" y="185406"/>
                    <a:pt x="3906604" y="259420"/>
                    <a:pt x="3867188" y="200297"/>
                  </a:cubicBezTo>
                  <a:cubicBezTo>
                    <a:pt x="3861382" y="182880"/>
                    <a:pt x="3859955" y="163321"/>
                    <a:pt x="3849771" y="148045"/>
                  </a:cubicBezTo>
                  <a:cubicBezTo>
                    <a:pt x="3843965" y="139337"/>
                    <a:pt x="3836605" y="131484"/>
                    <a:pt x="3832354" y="121920"/>
                  </a:cubicBezTo>
                  <a:cubicBezTo>
                    <a:pt x="3824898" y="105143"/>
                    <a:pt x="3820743" y="87085"/>
                    <a:pt x="3814937" y="69668"/>
                  </a:cubicBezTo>
                  <a:cubicBezTo>
                    <a:pt x="3806256" y="43625"/>
                    <a:pt x="3804434" y="28984"/>
                    <a:pt x="3780103" y="8708"/>
                  </a:cubicBezTo>
                  <a:cubicBezTo>
                    <a:pt x="3773051" y="2831"/>
                    <a:pt x="3762686" y="2903"/>
                    <a:pt x="3753977" y="0"/>
                  </a:cubicBezTo>
                  <a:cubicBezTo>
                    <a:pt x="3736560" y="2903"/>
                    <a:pt x="3718786" y="4158"/>
                    <a:pt x="3701725" y="8708"/>
                  </a:cubicBezTo>
                  <a:cubicBezTo>
                    <a:pt x="3675116" y="15804"/>
                    <a:pt x="3649474" y="26125"/>
                    <a:pt x="3623348" y="34834"/>
                  </a:cubicBezTo>
                  <a:cubicBezTo>
                    <a:pt x="3572847" y="51668"/>
                    <a:pt x="3591570" y="45717"/>
                    <a:pt x="3510137" y="69668"/>
                  </a:cubicBezTo>
                  <a:lnTo>
                    <a:pt x="3449177" y="87085"/>
                  </a:lnTo>
                  <a:cubicBezTo>
                    <a:pt x="3393077" y="103113"/>
                    <a:pt x="3377143" y="108398"/>
                    <a:pt x="3318548" y="121920"/>
                  </a:cubicBezTo>
                  <a:cubicBezTo>
                    <a:pt x="3266393" y="133956"/>
                    <a:pt x="3214993" y="150843"/>
                    <a:pt x="3161794" y="156754"/>
                  </a:cubicBezTo>
                  <a:lnTo>
                    <a:pt x="3083417" y="165462"/>
                  </a:lnTo>
                  <a:cubicBezTo>
                    <a:pt x="3020163" y="179519"/>
                    <a:pt x="2965995" y="193024"/>
                    <a:pt x="2900537" y="200297"/>
                  </a:cubicBezTo>
                  <a:cubicBezTo>
                    <a:pt x="2857164" y="205116"/>
                    <a:pt x="2813451" y="206102"/>
                    <a:pt x="2769908" y="209005"/>
                  </a:cubicBezTo>
                  <a:cubicBezTo>
                    <a:pt x="2674114" y="206102"/>
                    <a:pt x="2578363" y="200297"/>
                    <a:pt x="2482525" y="200297"/>
                  </a:cubicBezTo>
                  <a:cubicBezTo>
                    <a:pt x="2398292" y="200297"/>
                    <a:pt x="2314178" y="206698"/>
                    <a:pt x="2229977" y="209005"/>
                  </a:cubicBezTo>
                  <a:lnTo>
                    <a:pt x="1846800" y="217714"/>
                  </a:lnTo>
                  <a:cubicBezTo>
                    <a:pt x="1781034" y="227108"/>
                    <a:pt x="1772048" y="229267"/>
                    <a:pt x="1698754" y="235131"/>
                  </a:cubicBezTo>
                  <a:cubicBezTo>
                    <a:pt x="1655253" y="238611"/>
                    <a:pt x="1611668" y="240937"/>
                    <a:pt x="1568125" y="243840"/>
                  </a:cubicBezTo>
                  <a:cubicBezTo>
                    <a:pt x="1559417" y="246743"/>
                    <a:pt x="1550961" y="250557"/>
                    <a:pt x="1542000" y="252548"/>
                  </a:cubicBezTo>
                  <a:cubicBezTo>
                    <a:pt x="1524763" y="256378"/>
                    <a:pt x="1507121" y="258098"/>
                    <a:pt x="1489748" y="261257"/>
                  </a:cubicBezTo>
                  <a:cubicBezTo>
                    <a:pt x="1475185" y="263905"/>
                    <a:pt x="1460654" y="266754"/>
                    <a:pt x="1446205" y="269965"/>
                  </a:cubicBezTo>
                  <a:cubicBezTo>
                    <a:pt x="1434521" y="272561"/>
                    <a:pt x="1422835" y="275235"/>
                    <a:pt x="1411371" y="278674"/>
                  </a:cubicBezTo>
                  <a:cubicBezTo>
                    <a:pt x="1393786" y="283950"/>
                    <a:pt x="1377479" y="296091"/>
                    <a:pt x="1359120" y="296091"/>
                  </a:cubicBezTo>
                  <a:lnTo>
                    <a:pt x="1289451" y="296091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FF6EEF19-A662-7E95-3BD0-CA14F1CA45EE}"/>
                    </a:ext>
                  </a:extLst>
                </p:cNvPr>
                <p:cNvSpPr/>
                <p:nvPr/>
              </p:nvSpPr>
              <p:spPr>
                <a:xfrm>
                  <a:off x="4891960" y="4106092"/>
                  <a:ext cx="1654629" cy="165462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FF6EEF19-A662-7E95-3BD0-CA14F1CA45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1960" y="4106092"/>
                  <a:ext cx="1654629" cy="165462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D81CEDF-8B8A-4391-2BAD-C077F2DC6646}"/>
                </a:ext>
              </a:extLst>
            </p:cNvPr>
            <p:cNvSpPr/>
            <p:nvPr/>
          </p:nvSpPr>
          <p:spPr>
            <a:xfrm>
              <a:off x="1210491" y="3466011"/>
              <a:ext cx="3326675" cy="3135086"/>
            </a:xfrm>
            <a:custGeom>
              <a:avLst/>
              <a:gdLst>
                <a:gd name="connsiteX0" fmla="*/ 113212 w 3326675"/>
                <a:gd name="connsiteY0" fmla="*/ 0 h 3135086"/>
                <a:gd name="connsiteX1" fmla="*/ 113212 w 3326675"/>
                <a:gd name="connsiteY1" fmla="*/ 0 h 3135086"/>
                <a:gd name="connsiteX2" fmla="*/ 357052 w 3326675"/>
                <a:gd name="connsiteY2" fmla="*/ 26126 h 3135086"/>
                <a:gd name="connsiteX3" fmla="*/ 653143 w 3326675"/>
                <a:gd name="connsiteY3" fmla="*/ 60960 h 3135086"/>
                <a:gd name="connsiteX4" fmla="*/ 748938 w 3326675"/>
                <a:gd name="connsiteY4" fmla="*/ 78378 h 3135086"/>
                <a:gd name="connsiteX5" fmla="*/ 949235 w 3326675"/>
                <a:gd name="connsiteY5" fmla="*/ 95795 h 3135086"/>
                <a:gd name="connsiteX6" fmla="*/ 1027612 w 3326675"/>
                <a:gd name="connsiteY6" fmla="*/ 113212 h 3135086"/>
                <a:gd name="connsiteX7" fmla="*/ 1097280 w 3326675"/>
                <a:gd name="connsiteY7" fmla="*/ 121920 h 3135086"/>
                <a:gd name="connsiteX8" fmla="*/ 1149532 w 3326675"/>
                <a:gd name="connsiteY8" fmla="*/ 130629 h 3135086"/>
                <a:gd name="connsiteX9" fmla="*/ 1193075 w 3326675"/>
                <a:gd name="connsiteY9" fmla="*/ 139338 h 3135086"/>
                <a:gd name="connsiteX10" fmla="*/ 1332412 w 3326675"/>
                <a:gd name="connsiteY10" fmla="*/ 174172 h 3135086"/>
                <a:gd name="connsiteX11" fmla="*/ 1384663 w 3326675"/>
                <a:gd name="connsiteY11" fmla="*/ 191589 h 3135086"/>
                <a:gd name="connsiteX12" fmla="*/ 1471749 w 3326675"/>
                <a:gd name="connsiteY12" fmla="*/ 226423 h 3135086"/>
                <a:gd name="connsiteX13" fmla="*/ 1550126 w 3326675"/>
                <a:gd name="connsiteY13" fmla="*/ 243840 h 3135086"/>
                <a:gd name="connsiteX14" fmla="*/ 1619795 w 3326675"/>
                <a:gd name="connsiteY14" fmla="*/ 278675 h 3135086"/>
                <a:gd name="connsiteX15" fmla="*/ 1715589 w 3326675"/>
                <a:gd name="connsiteY15" fmla="*/ 313509 h 3135086"/>
                <a:gd name="connsiteX16" fmla="*/ 1846218 w 3326675"/>
                <a:gd name="connsiteY16" fmla="*/ 365760 h 3135086"/>
                <a:gd name="connsiteX17" fmla="*/ 1933303 w 3326675"/>
                <a:gd name="connsiteY17" fmla="*/ 400595 h 3135086"/>
                <a:gd name="connsiteX18" fmla="*/ 2011680 w 3326675"/>
                <a:gd name="connsiteY18" fmla="*/ 426720 h 3135086"/>
                <a:gd name="connsiteX19" fmla="*/ 2098766 w 3326675"/>
                <a:gd name="connsiteY19" fmla="*/ 461555 h 3135086"/>
                <a:gd name="connsiteX20" fmla="*/ 2133600 w 3326675"/>
                <a:gd name="connsiteY20" fmla="*/ 478972 h 3135086"/>
                <a:gd name="connsiteX21" fmla="*/ 2177143 w 3326675"/>
                <a:gd name="connsiteY21" fmla="*/ 496389 h 3135086"/>
                <a:gd name="connsiteX22" fmla="*/ 2211978 w 3326675"/>
                <a:gd name="connsiteY22" fmla="*/ 522515 h 3135086"/>
                <a:gd name="connsiteX23" fmla="*/ 2290355 w 3326675"/>
                <a:gd name="connsiteY23" fmla="*/ 566058 h 3135086"/>
                <a:gd name="connsiteX24" fmla="*/ 2394858 w 3326675"/>
                <a:gd name="connsiteY24" fmla="*/ 653143 h 3135086"/>
                <a:gd name="connsiteX25" fmla="*/ 2438400 w 3326675"/>
                <a:gd name="connsiteY25" fmla="*/ 687978 h 3135086"/>
                <a:gd name="connsiteX26" fmla="*/ 2464526 w 3326675"/>
                <a:gd name="connsiteY26" fmla="*/ 705395 h 3135086"/>
                <a:gd name="connsiteX27" fmla="*/ 2508069 w 3326675"/>
                <a:gd name="connsiteY27" fmla="*/ 748938 h 3135086"/>
                <a:gd name="connsiteX28" fmla="*/ 2612572 w 3326675"/>
                <a:gd name="connsiteY28" fmla="*/ 844732 h 3135086"/>
                <a:gd name="connsiteX29" fmla="*/ 2647406 w 3326675"/>
                <a:gd name="connsiteY29" fmla="*/ 896983 h 3135086"/>
                <a:gd name="connsiteX30" fmla="*/ 2795452 w 3326675"/>
                <a:gd name="connsiteY30" fmla="*/ 1062446 h 3135086"/>
                <a:gd name="connsiteX31" fmla="*/ 2847703 w 3326675"/>
                <a:gd name="connsiteY31" fmla="*/ 1114698 h 3135086"/>
                <a:gd name="connsiteX32" fmla="*/ 2865120 w 3326675"/>
                <a:gd name="connsiteY32" fmla="*/ 1140823 h 3135086"/>
                <a:gd name="connsiteX33" fmla="*/ 3004458 w 3326675"/>
                <a:gd name="connsiteY33" fmla="*/ 1271452 h 3135086"/>
                <a:gd name="connsiteX34" fmla="*/ 3039292 w 3326675"/>
                <a:gd name="connsiteY34" fmla="*/ 1332412 h 3135086"/>
                <a:gd name="connsiteX35" fmla="*/ 3065418 w 3326675"/>
                <a:gd name="connsiteY35" fmla="*/ 1410789 h 3135086"/>
                <a:gd name="connsiteX36" fmla="*/ 3100252 w 3326675"/>
                <a:gd name="connsiteY36" fmla="*/ 1471749 h 3135086"/>
                <a:gd name="connsiteX37" fmla="*/ 3135086 w 3326675"/>
                <a:gd name="connsiteY37" fmla="*/ 1541418 h 3135086"/>
                <a:gd name="connsiteX38" fmla="*/ 3143795 w 3326675"/>
                <a:gd name="connsiteY38" fmla="*/ 1567543 h 3135086"/>
                <a:gd name="connsiteX39" fmla="*/ 3169920 w 3326675"/>
                <a:gd name="connsiteY39" fmla="*/ 1611086 h 3135086"/>
                <a:gd name="connsiteX40" fmla="*/ 3178629 w 3326675"/>
                <a:gd name="connsiteY40" fmla="*/ 1663338 h 3135086"/>
                <a:gd name="connsiteX41" fmla="*/ 3196046 w 3326675"/>
                <a:gd name="connsiteY41" fmla="*/ 1698172 h 3135086"/>
                <a:gd name="connsiteX42" fmla="*/ 3213463 w 3326675"/>
                <a:gd name="connsiteY42" fmla="*/ 1750423 h 3135086"/>
                <a:gd name="connsiteX43" fmla="*/ 3230880 w 3326675"/>
                <a:gd name="connsiteY43" fmla="*/ 1820092 h 3135086"/>
                <a:gd name="connsiteX44" fmla="*/ 3248298 w 3326675"/>
                <a:gd name="connsiteY44" fmla="*/ 1881052 h 3135086"/>
                <a:gd name="connsiteX45" fmla="*/ 3257006 w 3326675"/>
                <a:gd name="connsiteY45" fmla="*/ 1907178 h 3135086"/>
                <a:gd name="connsiteX46" fmla="*/ 3274423 w 3326675"/>
                <a:gd name="connsiteY46" fmla="*/ 2020389 h 3135086"/>
                <a:gd name="connsiteX47" fmla="*/ 3291840 w 3326675"/>
                <a:gd name="connsiteY47" fmla="*/ 2151018 h 3135086"/>
                <a:gd name="connsiteX48" fmla="*/ 3300549 w 3326675"/>
                <a:gd name="connsiteY48" fmla="*/ 2246812 h 3135086"/>
                <a:gd name="connsiteX49" fmla="*/ 3309258 w 3326675"/>
                <a:gd name="connsiteY49" fmla="*/ 2290355 h 3135086"/>
                <a:gd name="connsiteX50" fmla="*/ 3326675 w 3326675"/>
                <a:gd name="connsiteY50" fmla="*/ 2455818 h 3135086"/>
                <a:gd name="connsiteX51" fmla="*/ 3300549 w 3326675"/>
                <a:gd name="connsiteY51" fmla="*/ 2673532 h 3135086"/>
                <a:gd name="connsiteX52" fmla="*/ 3291840 w 3326675"/>
                <a:gd name="connsiteY52" fmla="*/ 2699658 h 3135086"/>
                <a:gd name="connsiteX53" fmla="*/ 3257006 w 3326675"/>
                <a:gd name="connsiteY53" fmla="*/ 2751909 h 3135086"/>
                <a:gd name="connsiteX54" fmla="*/ 3239589 w 3326675"/>
                <a:gd name="connsiteY54" fmla="*/ 2778035 h 3135086"/>
                <a:gd name="connsiteX55" fmla="*/ 3204755 w 3326675"/>
                <a:gd name="connsiteY55" fmla="*/ 2804160 h 3135086"/>
                <a:gd name="connsiteX56" fmla="*/ 3178629 w 3326675"/>
                <a:gd name="connsiteY56" fmla="*/ 2821578 h 3135086"/>
                <a:gd name="connsiteX57" fmla="*/ 3152503 w 3326675"/>
                <a:gd name="connsiteY57" fmla="*/ 2847703 h 3135086"/>
                <a:gd name="connsiteX58" fmla="*/ 3082835 w 3326675"/>
                <a:gd name="connsiteY58" fmla="*/ 2891246 h 3135086"/>
                <a:gd name="connsiteX59" fmla="*/ 3004458 w 3326675"/>
                <a:gd name="connsiteY59" fmla="*/ 2952206 h 3135086"/>
                <a:gd name="connsiteX60" fmla="*/ 2960915 w 3326675"/>
                <a:gd name="connsiteY60" fmla="*/ 2978332 h 3135086"/>
                <a:gd name="connsiteX61" fmla="*/ 2926080 w 3326675"/>
                <a:gd name="connsiteY61" fmla="*/ 3004458 h 3135086"/>
                <a:gd name="connsiteX62" fmla="*/ 2899955 w 3326675"/>
                <a:gd name="connsiteY62" fmla="*/ 3013166 h 3135086"/>
                <a:gd name="connsiteX63" fmla="*/ 2856412 w 3326675"/>
                <a:gd name="connsiteY63" fmla="*/ 3039292 h 3135086"/>
                <a:gd name="connsiteX64" fmla="*/ 2804160 w 3326675"/>
                <a:gd name="connsiteY64" fmla="*/ 3056709 h 3135086"/>
                <a:gd name="connsiteX65" fmla="*/ 2769326 w 3326675"/>
                <a:gd name="connsiteY65" fmla="*/ 3074126 h 3135086"/>
                <a:gd name="connsiteX66" fmla="*/ 2699658 w 3326675"/>
                <a:gd name="connsiteY66" fmla="*/ 3091543 h 3135086"/>
                <a:gd name="connsiteX67" fmla="*/ 2621280 w 3326675"/>
                <a:gd name="connsiteY67" fmla="*/ 3117669 h 3135086"/>
                <a:gd name="connsiteX68" fmla="*/ 2429692 w 3326675"/>
                <a:gd name="connsiteY68" fmla="*/ 3135086 h 3135086"/>
                <a:gd name="connsiteX69" fmla="*/ 2124892 w 3326675"/>
                <a:gd name="connsiteY69" fmla="*/ 3108960 h 3135086"/>
                <a:gd name="connsiteX70" fmla="*/ 1968138 w 3326675"/>
                <a:gd name="connsiteY70" fmla="*/ 3074126 h 3135086"/>
                <a:gd name="connsiteX71" fmla="*/ 1733006 w 3326675"/>
                <a:gd name="connsiteY71" fmla="*/ 3039292 h 3135086"/>
                <a:gd name="connsiteX72" fmla="*/ 1584960 w 3326675"/>
                <a:gd name="connsiteY72" fmla="*/ 3004458 h 3135086"/>
                <a:gd name="connsiteX73" fmla="*/ 1558835 w 3326675"/>
                <a:gd name="connsiteY73" fmla="*/ 2995749 h 3135086"/>
                <a:gd name="connsiteX74" fmla="*/ 1497875 w 3326675"/>
                <a:gd name="connsiteY74" fmla="*/ 2978332 h 3135086"/>
                <a:gd name="connsiteX75" fmla="*/ 1393372 w 3326675"/>
                <a:gd name="connsiteY75" fmla="*/ 2952206 h 3135086"/>
                <a:gd name="connsiteX76" fmla="*/ 1367246 w 3326675"/>
                <a:gd name="connsiteY76" fmla="*/ 2943498 h 3135086"/>
                <a:gd name="connsiteX77" fmla="*/ 1254035 w 3326675"/>
                <a:gd name="connsiteY77" fmla="*/ 2926080 h 3135086"/>
                <a:gd name="connsiteX78" fmla="*/ 1219200 w 3326675"/>
                <a:gd name="connsiteY78" fmla="*/ 2917372 h 3135086"/>
                <a:gd name="connsiteX79" fmla="*/ 1001486 w 3326675"/>
                <a:gd name="connsiteY79" fmla="*/ 2899955 h 3135086"/>
                <a:gd name="connsiteX80" fmla="*/ 740229 w 3326675"/>
                <a:gd name="connsiteY80" fmla="*/ 2882538 h 3135086"/>
                <a:gd name="connsiteX81" fmla="*/ 444138 w 3326675"/>
                <a:gd name="connsiteY81" fmla="*/ 2873829 h 3135086"/>
                <a:gd name="connsiteX82" fmla="*/ 322218 w 3326675"/>
                <a:gd name="connsiteY82" fmla="*/ 2856412 h 3135086"/>
                <a:gd name="connsiteX83" fmla="*/ 261258 w 3326675"/>
                <a:gd name="connsiteY83" fmla="*/ 2804160 h 3135086"/>
                <a:gd name="connsiteX84" fmla="*/ 209006 w 3326675"/>
                <a:gd name="connsiteY84" fmla="*/ 2769326 h 3135086"/>
                <a:gd name="connsiteX85" fmla="*/ 148046 w 3326675"/>
                <a:gd name="connsiteY85" fmla="*/ 2673532 h 3135086"/>
                <a:gd name="connsiteX86" fmla="*/ 130629 w 3326675"/>
                <a:gd name="connsiteY86" fmla="*/ 2586446 h 3135086"/>
                <a:gd name="connsiteX87" fmla="*/ 113212 w 3326675"/>
                <a:gd name="connsiteY87" fmla="*/ 2516778 h 3135086"/>
                <a:gd name="connsiteX88" fmla="*/ 95795 w 3326675"/>
                <a:gd name="connsiteY88" fmla="*/ 2429692 h 3135086"/>
                <a:gd name="connsiteX89" fmla="*/ 87086 w 3326675"/>
                <a:gd name="connsiteY89" fmla="*/ 2360023 h 3135086"/>
                <a:gd name="connsiteX90" fmla="*/ 78378 w 3326675"/>
                <a:gd name="connsiteY90" fmla="*/ 2272938 h 3135086"/>
                <a:gd name="connsiteX91" fmla="*/ 69669 w 3326675"/>
                <a:gd name="connsiteY91" fmla="*/ 2229395 h 3135086"/>
                <a:gd name="connsiteX92" fmla="*/ 60960 w 3326675"/>
                <a:gd name="connsiteY92" fmla="*/ 1611086 h 3135086"/>
                <a:gd name="connsiteX93" fmla="*/ 52252 w 3326675"/>
                <a:gd name="connsiteY93" fmla="*/ 1558835 h 3135086"/>
                <a:gd name="connsiteX94" fmla="*/ 43543 w 3326675"/>
                <a:gd name="connsiteY94" fmla="*/ 1349829 h 3135086"/>
                <a:gd name="connsiteX95" fmla="*/ 34835 w 3326675"/>
                <a:gd name="connsiteY95" fmla="*/ 1245326 h 3135086"/>
                <a:gd name="connsiteX96" fmla="*/ 26126 w 3326675"/>
                <a:gd name="connsiteY96" fmla="*/ 1105989 h 3135086"/>
                <a:gd name="connsiteX97" fmla="*/ 8709 w 3326675"/>
                <a:gd name="connsiteY97" fmla="*/ 949235 h 3135086"/>
                <a:gd name="connsiteX98" fmla="*/ 0 w 3326675"/>
                <a:gd name="connsiteY98" fmla="*/ 853440 h 3135086"/>
                <a:gd name="connsiteX99" fmla="*/ 8709 w 3326675"/>
                <a:gd name="connsiteY99" fmla="*/ 478972 h 3135086"/>
                <a:gd name="connsiteX100" fmla="*/ 26126 w 3326675"/>
                <a:gd name="connsiteY100" fmla="*/ 365760 h 3135086"/>
                <a:gd name="connsiteX101" fmla="*/ 43543 w 3326675"/>
                <a:gd name="connsiteY101" fmla="*/ 104503 h 3135086"/>
                <a:gd name="connsiteX102" fmla="*/ 60960 w 3326675"/>
                <a:gd name="connsiteY102" fmla="*/ 52252 h 3135086"/>
                <a:gd name="connsiteX103" fmla="*/ 69669 w 3326675"/>
                <a:gd name="connsiteY103" fmla="*/ 26126 h 3135086"/>
                <a:gd name="connsiteX104" fmla="*/ 113212 w 3326675"/>
                <a:gd name="connsiteY104" fmla="*/ 0 h 313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326675" h="3135086">
                  <a:moveTo>
                    <a:pt x="113212" y="0"/>
                  </a:moveTo>
                  <a:lnTo>
                    <a:pt x="113212" y="0"/>
                  </a:lnTo>
                  <a:cubicBezTo>
                    <a:pt x="329335" y="18011"/>
                    <a:pt x="96025" y="-2877"/>
                    <a:pt x="357052" y="26126"/>
                  </a:cubicBezTo>
                  <a:cubicBezTo>
                    <a:pt x="486090" y="40464"/>
                    <a:pt x="492053" y="31670"/>
                    <a:pt x="653143" y="60960"/>
                  </a:cubicBezTo>
                  <a:cubicBezTo>
                    <a:pt x="685075" y="66766"/>
                    <a:pt x="716705" y="74586"/>
                    <a:pt x="748938" y="78378"/>
                  </a:cubicBezTo>
                  <a:cubicBezTo>
                    <a:pt x="815497" y="86209"/>
                    <a:pt x="882469" y="89989"/>
                    <a:pt x="949235" y="95795"/>
                  </a:cubicBezTo>
                  <a:cubicBezTo>
                    <a:pt x="975361" y="101601"/>
                    <a:pt x="1001256" y="108561"/>
                    <a:pt x="1027612" y="113212"/>
                  </a:cubicBezTo>
                  <a:cubicBezTo>
                    <a:pt x="1050659" y="117279"/>
                    <a:pt x="1074112" y="118610"/>
                    <a:pt x="1097280" y="121920"/>
                  </a:cubicBezTo>
                  <a:cubicBezTo>
                    <a:pt x="1114760" y="124417"/>
                    <a:pt x="1132159" y="127470"/>
                    <a:pt x="1149532" y="130629"/>
                  </a:cubicBezTo>
                  <a:cubicBezTo>
                    <a:pt x="1164095" y="133277"/>
                    <a:pt x="1178843" y="135272"/>
                    <a:pt x="1193075" y="139338"/>
                  </a:cubicBezTo>
                  <a:cubicBezTo>
                    <a:pt x="1323540" y="176613"/>
                    <a:pt x="1219880" y="158095"/>
                    <a:pt x="1332412" y="174172"/>
                  </a:cubicBezTo>
                  <a:cubicBezTo>
                    <a:pt x="1349829" y="179978"/>
                    <a:pt x="1367473" y="185143"/>
                    <a:pt x="1384663" y="191589"/>
                  </a:cubicBezTo>
                  <a:cubicBezTo>
                    <a:pt x="1413937" y="202567"/>
                    <a:pt x="1440910" y="221283"/>
                    <a:pt x="1471749" y="226423"/>
                  </a:cubicBezTo>
                  <a:cubicBezTo>
                    <a:pt x="1498320" y="230852"/>
                    <a:pt x="1525307" y="232558"/>
                    <a:pt x="1550126" y="243840"/>
                  </a:cubicBezTo>
                  <a:cubicBezTo>
                    <a:pt x="1573763" y="254584"/>
                    <a:pt x="1596008" y="268268"/>
                    <a:pt x="1619795" y="278675"/>
                  </a:cubicBezTo>
                  <a:cubicBezTo>
                    <a:pt x="1750701" y="335947"/>
                    <a:pt x="1646450" y="286622"/>
                    <a:pt x="1715589" y="313509"/>
                  </a:cubicBezTo>
                  <a:cubicBezTo>
                    <a:pt x="1759297" y="330507"/>
                    <a:pt x="1802675" y="348343"/>
                    <a:pt x="1846218" y="365760"/>
                  </a:cubicBezTo>
                  <a:cubicBezTo>
                    <a:pt x="1875246" y="377371"/>
                    <a:pt x="1903643" y="390708"/>
                    <a:pt x="1933303" y="400595"/>
                  </a:cubicBezTo>
                  <a:lnTo>
                    <a:pt x="2011680" y="426720"/>
                  </a:lnTo>
                  <a:cubicBezTo>
                    <a:pt x="2064434" y="461891"/>
                    <a:pt x="2009480" y="429088"/>
                    <a:pt x="2098766" y="461555"/>
                  </a:cubicBezTo>
                  <a:cubicBezTo>
                    <a:pt x="2110966" y="465991"/>
                    <a:pt x="2121737" y="473700"/>
                    <a:pt x="2133600" y="478972"/>
                  </a:cubicBezTo>
                  <a:cubicBezTo>
                    <a:pt x="2147885" y="485321"/>
                    <a:pt x="2163478" y="488797"/>
                    <a:pt x="2177143" y="496389"/>
                  </a:cubicBezTo>
                  <a:cubicBezTo>
                    <a:pt x="2189831" y="503438"/>
                    <a:pt x="2199670" y="514822"/>
                    <a:pt x="2211978" y="522515"/>
                  </a:cubicBezTo>
                  <a:cubicBezTo>
                    <a:pt x="2257230" y="550797"/>
                    <a:pt x="2241837" y="528956"/>
                    <a:pt x="2290355" y="566058"/>
                  </a:cubicBezTo>
                  <a:cubicBezTo>
                    <a:pt x="2326374" y="593602"/>
                    <a:pt x="2359856" y="624317"/>
                    <a:pt x="2394858" y="653143"/>
                  </a:cubicBezTo>
                  <a:cubicBezTo>
                    <a:pt x="2409206" y="664959"/>
                    <a:pt x="2422934" y="677668"/>
                    <a:pt x="2438400" y="687978"/>
                  </a:cubicBezTo>
                  <a:cubicBezTo>
                    <a:pt x="2447109" y="693784"/>
                    <a:pt x="2456649" y="698503"/>
                    <a:pt x="2464526" y="705395"/>
                  </a:cubicBezTo>
                  <a:cubicBezTo>
                    <a:pt x="2479974" y="718912"/>
                    <a:pt x="2492812" y="735207"/>
                    <a:pt x="2508069" y="748938"/>
                  </a:cubicBezTo>
                  <a:cubicBezTo>
                    <a:pt x="2566543" y="801565"/>
                    <a:pt x="2550077" y="770875"/>
                    <a:pt x="2612572" y="844732"/>
                  </a:cubicBezTo>
                  <a:cubicBezTo>
                    <a:pt x="2626093" y="860712"/>
                    <a:pt x="2633942" y="880955"/>
                    <a:pt x="2647406" y="896983"/>
                  </a:cubicBezTo>
                  <a:cubicBezTo>
                    <a:pt x="2695008" y="953652"/>
                    <a:pt x="2745344" y="1007981"/>
                    <a:pt x="2795452" y="1062446"/>
                  </a:cubicBezTo>
                  <a:cubicBezTo>
                    <a:pt x="2812129" y="1080573"/>
                    <a:pt x="2834040" y="1094203"/>
                    <a:pt x="2847703" y="1114698"/>
                  </a:cubicBezTo>
                  <a:cubicBezTo>
                    <a:pt x="2853509" y="1123406"/>
                    <a:pt x="2857719" y="1133422"/>
                    <a:pt x="2865120" y="1140823"/>
                  </a:cubicBezTo>
                  <a:cubicBezTo>
                    <a:pt x="2919889" y="1195591"/>
                    <a:pt x="2953889" y="1195597"/>
                    <a:pt x="3004458" y="1271452"/>
                  </a:cubicBezTo>
                  <a:cubicBezTo>
                    <a:pt x="3019358" y="1293802"/>
                    <a:pt x="3029248" y="1306297"/>
                    <a:pt x="3039292" y="1332412"/>
                  </a:cubicBezTo>
                  <a:cubicBezTo>
                    <a:pt x="3049178" y="1358115"/>
                    <a:pt x="3054380" y="1385559"/>
                    <a:pt x="3065418" y="1410789"/>
                  </a:cubicBezTo>
                  <a:cubicBezTo>
                    <a:pt x="3074799" y="1432230"/>
                    <a:pt x="3089239" y="1451099"/>
                    <a:pt x="3100252" y="1471749"/>
                  </a:cubicBezTo>
                  <a:cubicBezTo>
                    <a:pt x="3112470" y="1494658"/>
                    <a:pt x="3124342" y="1517781"/>
                    <a:pt x="3135086" y="1541418"/>
                  </a:cubicBezTo>
                  <a:cubicBezTo>
                    <a:pt x="3138885" y="1549775"/>
                    <a:pt x="3139690" y="1559333"/>
                    <a:pt x="3143795" y="1567543"/>
                  </a:cubicBezTo>
                  <a:cubicBezTo>
                    <a:pt x="3151365" y="1582682"/>
                    <a:pt x="3161212" y="1596572"/>
                    <a:pt x="3169920" y="1611086"/>
                  </a:cubicBezTo>
                  <a:cubicBezTo>
                    <a:pt x="3172823" y="1628503"/>
                    <a:pt x="3173555" y="1646425"/>
                    <a:pt x="3178629" y="1663338"/>
                  </a:cubicBezTo>
                  <a:cubicBezTo>
                    <a:pt x="3182359" y="1675772"/>
                    <a:pt x="3191225" y="1686119"/>
                    <a:pt x="3196046" y="1698172"/>
                  </a:cubicBezTo>
                  <a:cubicBezTo>
                    <a:pt x="3202864" y="1715218"/>
                    <a:pt x="3208419" y="1732770"/>
                    <a:pt x="3213463" y="1750423"/>
                  </a:cubicBezTo>
                  <a:cubicBezTo>
                    <a:pt x="3220039" y="1773440"/>
                    <a:pt x="3224712" y="1796963"/>
                    <a:pt x="3230880" y="1820092"/>
                  </a:cubicBezTo>
                  <a:cubicBezTo>
                    <a:pt x="3236325" y="1840512"/>
                    <a:pt x="3242225" y="1860810"/>
                    <a:pt x="3248298" y="1881052"/>
                  </a:cubicBezTo>
                  <a:cubicBezTo>
                    <a:pt x="3250936" y="1889845"/>
                    <a:pt x="3254780" y="1898272"/>
                    <a:pt x="3257006" y="1907178"/>
                  </a:cubicBezTo>
                  <a:cubicBezTo>
                    <a:pt x="3265867" y="1942623"/>
                    <a:pt x="3270896" y="1985122"/>
                    <a:pt x="3274423" y="2020389"/>
                  </a:cubicBezTo>
                  <a:cubicBezTo>
                    <a:pt x="3286600" y="2142156"/>
                    <a:pt x="3271369" y="2089599"/>
                    <a:pt x="3291840" y="2151018"/>
                  </a:cubicBezTo>
                  <a:cubicBezTo>
                    <a:pt x="3294743" y="2182949"/>
                    <a:pt x="3296572" y="2214997"/>
                    <a:pt x="3300549" y="2246812"/>
                  </a:cubicBezTo>
                  <a:cubicBezTo>
                    <a:pt x="3302385" y="2261499"/>
                    <a:pt x="3307007" y="2275725"/>
                    <a:pt x="3309258" y="2290355"/>
                  </a:cubicBezTo>
                  <a:cubicBezTo>
                    <a:pt x="3317713" y="2345312"/>
                    <a:pt x="3321642" y="2400459"/>
                    <a:pt x="3326675" y="2455818"/>
                  </a:cubicBezTo>
                  <a:cubicBezTo>
                    <a:pt x="3320899" y="2554007"/>
                    <a:pt x="3327854" y="2591619"/>
                    <a:pt x="3300549" y="2673532"/>
                  </a:cubicBezTo>
                  <a:cubicBezTo>
                    <a:pt x="3297646" y="2682241"/>
                    <a:pt x="3296298" y="2691633"/>
                    <a:pt x="3291840" y="2699658"/>
                  </a:cubicBezTo>
                  <a:cubicBezTo>
                    <a:pt x="3281674" y="2717956"/>
                    <a:pt x="3268617" y="2734492"/>
                    <a:pt x="3257006" y="2751909"/>
                  </a:cubicBezTo>
                  <a:cubicBezTo>
                    <a:pt x="3251200" y="2760618"/>
                    <a:pt x="3247962" y="2771755"/>
                    <a:pt x="3239589" y="2778035"/>
                  </a:cubicBezTo>
                  <a:cubicBezTo>
                    <a:pt x="3227978" y="2786743"/>
                    <a:pt x="3216566" y="2795724"/>
                    <a:pt x="3204755" y="2804160"/>
                  </a:cubicBezTo>
                  <a:cubicBezTo>
                    <a:pt x="3196238" y="2810244"/>
                    <a:pt x="3186670" y="2814877"/>
                    <a:pt x="3178629" y="2821578"/>
                  </a:cubicBezTo>
                  <a:cubicBezTo>
                    <a:pt x="3169168" y="2829462"/>
                    <a:pt x="3161964" y="2839819"/>
                    <a:pt x="3152503" y="2847703"/>
                  </a:cubicBezTo>
                  <a:cubicBezTo>
                    <a:pt x="3137408" y="2860282"/>
                    <a:pt x="3094738" y="2882744"/>
                    <a:pt x="3082835" y="2891246"/>
                  </a:cubicBezTo>
                  <a:cubicBezTo>
                    <a:pt x="3055902" y="2910484"/>
                    <a:pt x="3032839" y="2935177"/>
                    <a:pt x="3004458" y="2952206"/>
                  </a:cubicBezTo>
                  <a:cubicBezTo>
                    <a:pt x="2989944" y="2960915"/>
                    <a:pt x="2974999" y="2968943"/>
                    <a:pt x="2960915" y="2978332"/>
                  </a:cubicBezTo>
                  <a:cubicBezTo>
                    <a:pt x="2948838" y="2986383"/>
                    <a:pt x="2938682" y="2997257"/>
                    <a:pt x="2926080" y="3004458"/>
                  </a:cubicBezTo>
                  <a:cubicBezTo>
                    <a:pt x="2918110" y="3009012"/>
                    <a:pt x="2908165" y="3009061"/>
                    <a:pt x="2899955" y="3013166"/>
                  </a:cubicBezTo>
                  <a:cubicBezTo>
                    <a:pt x="2884815" y="3020736"/>
                    <a:pt x="2871821" y="3032288"/>
                    <a:pt x="2856412" y="3039292"/>
                  </a:cubicBezTo>
                  <a:cubicBezTo>
                    <a:pt x="2839698" y="3046889"/>
                    <a:pt x="2820581" y="3048498"/>
                    <a:pt x="2804160" y="3056709"/>
                  </a:cubicBezTo>
                  <a:cubicBezTo>
                    <a:pt x="2792549" y="3062515"/>
                    <a:pt x="2781642" y="3070021"/>
                    <a:pt x="2769326" y="3074126"/>
                  </a:cubicBezTo>
                  <a:cubicBezTo>
                    <a:pt x="2746617" y="3081696"/>
                    <a:pt x="2721883" y="3082653"/>
                    <a:pt x="2699658" y="3091543"/>
                  </a:cubicBezTo>
                  <a:cubicBezTo>
                    <a:pt x="2672213" y="3102521"/>
                    <a:pt x="2650446" y="3113502"/>
                    <a:pt x="2621280" y="3117669"/>
                  </a:cubicBezTo>
                  <a:cubicBezTo>
                    <a:pt x="2587141" y="3122546"/>
                    <a:pt x="2458152" y="3132714"/>
                    <a:pt x="2429692" y="3135086"/>
                  </a:cubicBezTo>
                  <a:cubicBezTo>
                    <a:pt x="2328092" y="3126377"/>
                    <a:pt x="2224436" y="3131081"/>
                    <a:pt x="2124892" y="3108960"/>
                  </a:cubicBezTo>
                  <a:cubicBezTo>
                    <a:pt x="2072641" y="3097349"/>
                    <a:pt x="2021086" y="3081970"/>
                    <a:pt x="1968138" y="3074126"/>
                  </a:cubicBezTo>
                  <a:cubicBezTo>
                    <a:pt x="1889761" y="3062515"/>
                    <a:pt x="1810352" y="3056480"/>
                    <a:pt x="1733006" y="3039292"/>
                  </a:cubicBezTo>
                  <a:cubicBezTo>
                    <a:pt x="1679386" y="3027377"/>
                    <a:pt x="1637549" y="3018801"/>
                    <a:pt x="1584960" y="3004458"/>
                  </a:cubicBezTo>
                  <a:cubicBezTo>
                    <a:pt x="1576104" y="3002043"/>
                    <a:pt x="1567627" y="2998387"/>
                    <a:pt x="1558835" y="2995749"/>
                  </a:cubicBezTo>
                  <a:cubicBezTo>
                    <a:pt x="1538593" y="2989676"/>
                    <a:pt x="1518312" y="2983710"/>
                    <a:pt x="1497875" y="2978332"/>
                  </a:cubicBezTo>
                  <a:cubicBezTo>
                    <a:pt x="1463151" y="2969194"/>
                    <a:pt x="1428066" y="2961458"/>
                    <a:pt x="1393372" y="2952206"/>
                  </a:cubicBezTo>
                  <a:cubicBezTo>
                    <a:pt x="1384502" y="2949841"/>
                    <a:pt x="1376207" y="2945489"/>
                    <a:pt x="1367246" y="2943498"/>
                  </a:cubicBezTo>
                  <a:cubicBezTo>
                    <a:pt x="1329362" y="2935079"/>
                    <a:pt x="1292236" y="2933026"/>
                    <a:pt x="1254035" y="2926080"/>
                  </a:cubicBezTo>
                  <a:cubicBezTo>
                    <a:pt x="1242259" y="2923939"/>
                    <a:pt x="1231105" y="2918604"/>
                    <a:pt x="1219200" y="2917372"/>
                  </a:cubicBezTo>
                  <a:cubicBezTo>
                    <a:pt x="1146783" y="2909881"/>
                    <a:pt x="1074104" y="2905142"/>
                    <a:pt x="1001486" y="2899955"/>
                  </a:cubicBezTo>
                  <a:lnTo>
                    <a:pt x="740229" y="2882538"/>
                  </a:lnTo>
                  <a:cubicBezTo>
                    <a:pt x="641568" y="2878592"/>
                    <a:pt x="542835" y="2876732"/>
                    <a:pt x="444138" y="2873829"/>
                  </a:cubicBezTo>
                  <a:cubicBezTo>
                    <a:pt x="436838" y="2872916"/>
                    <a:pt x="337281" y="2861433"/>
                    <a:pt x="322218" y="2856412"/>
                  </a:cubicBezTo>
                  <a:cubicBezTo>
                    <a:pt x="299310" y="2848776"/>
                    <a:pt x="277007" y="2816759"/>
                    <a:pt x="261258" y="2804160"/>
                  </a:cubicBezTo>
                  <a:cubicBezTo>
                    <a:pt x="244912" y="2791083"/>
                    <a:pt x="224652" y="2783233"/>
                    <a:pt x="209006" y="2769326"/>
                  </a:cubicBezTo>
                  <a:cubicBezTo>
                    <a:pt x="189569" y="2752049"/>
                    <a:pt x="156654" y="2688595"/>
                    <a:pt x="148046" y="2673532"/>
                  </a:cubicBezTo>
                  <a:cubicBezTo>
                    <a:pt x="142240" y="2644503"/>
                    <a:pt x="137286" y="2615291"/>
                    <a:pt x="130629" y="2586446"/>
                  </a:cubicBezTo>
                  <a:cubicBezTo>
                    <a:pt x="110436" y="2498944"/>
                    <a:pt x="134689" y="2645642"/>
                    <a:pt x="113212" y="2516778"/>
                  </a:cubicBezTo>
                  <a:cubicBezTo>
                    <a:pt x="99870" y="2436725"/>
                    <a:pt x="112485" y="2479766"/>
                    <a:pt x="95795" y="2429692"/>
                  </a:cubicBezTo>
                  <a:cubicBezTo>
                    <a:pt x="92892" y="2406469"/>
                    <a:pt x="89670" y="2383284"/>
                    <a:pt x="87086" y="2360023"/>
                  </a:cubicBezTo>
                  <a:cubicBezTo>
                    <a:pt x="83864" y="2331028"/>
                    <a:pt x="82234" y="2301855"/>
                    <a:pt x="78378" y="2272938"/>
                  </a:cubicBezTo>
                  <a:cubicBezTo>
                    <a:pt x="76422" y="2258266"/>
                    <a:pt x="72572" y="2243909"/>
                    <a:pt x="69669" y="2229395"/>
                  </a:cubicBezTo>
                  <a:cubicBezTo>
                    <a:pt x="66766" y="2023292"/>
                    <a:pt x="66312" y="1817140"/>
                    <a:pt x="60960" y="1611086"/>
                  </a:cubicBezTo>
                  <a:cubicBezTo>
                    <a:pt x="60502" y="1593435"/>
                    <a:pt x="53427" y="1576453"/>
                    <a:pt x="52252" y="1558835"/>
                  </a:cubicBezTo>
                  <a:cubicBezTo>
                    <a:pt x="47614" y="1489260"/>
                    <a:pt x="47411" y="1419451"/>
                    <a:pt x="43543" y="1349829"/>
                  </a:cubicBezTo>
                  <a:cubicBezTo>
                    <a:pt x="41604" y="1314928"/>
                    <a:pt x="37325" y="1280192"/>
                    <a:pt x="34835" y="1245326"/>
                  </a:cubicBezTo>
                  <a:cubicBezTo>
                    <a:pt x="31519" y="1198908"/>
                    <a:pt x="29695" y="1152388"/>
                    <a:pt x="26126" y="1105989"/>
                  </a:cubicBezTo>
                  <a:cubicBezTo>
                    <a:pt x="17961" y="999845"/>
                    <a:pt x="18733" y="1044458"/>
                    <a:pt x="8709" y="949235"/>
                  </a:cubicBezTo>
                  <a:cubicBezTo>
                    <a:pt x="5352" y="917348"/>
                    <a:pt x="2903" y="885372"/>
                    <a:pt x="0" y="853440"/>
                  </a:cubicBezTo>
                  <a:cubicBezTo>
                    <a:pt x="2903" y="728617"/>
                    <a:pt x="3910" y="603736"/>
                    <a:pt x="8709" y="478972"/>
                  </a:cubicBezTo>
                  <a:cubicBezTo>
                    <a:pt x="10989" y="419707"/>
                    <a:pt x="14572" y="411978"/>
                    <a:pt x="26126" y="365760"/>
                  </a:cubicBezTo>
                  <a:cubicBezTo>
                    <a:pt x="27603" y="330314"/>
                    <a:pt x="25390" y="177117"/>
                    <a:pt x="43543" y="104503"/>
                  </a:cubicBezTo>
                  <a:cubicBezTo>
                    <a:pt x="47996" y="86692"/>
                    <a:pt x="55154" y="69669"/>
                    <a:pt x="60960" y="52252"/>
                  </a:cubicBezTo>
                  <a:cubicBezTo>
                    <a:pt x="63863" y="43543"/>
                    <a:pt x="64577" y="33764"/>
                    <a:pt x="69669" y="26126"/>
                  </a:cubicBezTo>
                  <a:cubicBezTo>
                    <a:pt x="89363" y="-3416"/>
                    <a:pt x="105955" y="4354"/>
                    <a:pt x="113212" y="0"/>
                  </a:cubicBezTo>
                  <a:close/>
                </a:path>
              </a:pathLst>
            </a:custGeom>
            <a:solidFill>
              <a:srgbClr val="A262D0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8E98208-F1F6-73A0-DCB6-D9CC2E5DFDEA}"/>
                </a:ext>
              </a:extLst>
            </p:cNvPr>
            <p:cNvCxnSpPr>
              <a:cxnSpLocks/>
              <a:endCxn id="3" idx="1"/>
            </p:cNvCxnSpPr>
            <p:nvPr/>
          </p:nvCxnSpPr>
          <p:spPr>
            <a:xfrm>
              <a:off x="3049173" y="4212483"/>
              <a:ext cx="2085102" cy="135924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82A033C-2B71-73A7-FED3-E70A4C9CF75E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3226523" y="4933407"/>
              <a:ext cx="1665437" cy="393813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23B0F2E-D81A-6B59-F1D9-2D27AC911802}"/>
                </a:ext>
              </a:extLst>
            </p:cNvPr>
            <p:cNvCxnSpPr>
              <a:cxnSpLocks/>
              <a:stCxn id="3" idx="7"/>
            </p:cNvCxnSpPr>
            <p:nvPr/>
          </p:nvCxnSpPr>
          <p:spPr>
            <a:xfrm flipV="1">
              <a:off x="6304274" y="3727269"/>
              <a:ext cx="1089303" cy="621138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A023868-E17C-8AFB-9E89-06AF34D9D729}"/>
                </a:ext>
              </a:extLst>
            </p:cNvPr>
            <p:cNvCxnSpPr>
              <a:cxnSpLocks/>
              <a:endCxn id="3" idx="6"/>
            </p:cNvCxnSpPr>
            <p:nvPr/>
          </p:nvCxnSpPr>
          <p:spPr>
            <a:xfrm flipH="1" flipV="1">
              <a:off x="6546589" y="4933407"/>
              <a:ext cx="1552382" cy="196906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43B7BC8-3C25-1D1C-8849-3713D2BB461D}"/>
                    </a:ext>
                  </a:extLst>
                </p:cNvPr>
                <p:cNvSpPr txBox="1"/>
                <p:nvPr/>
              </p:nvSpPr>
              <p:spPr>
                <a:xfrm>
                  <a:off x="3979817" y="3823063"/>
                  <a:ext cx="5823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43B7BC8-3C25-1D1C-8849-3713D2BB46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9817" y="3823063"/>
                  <a:ext cx="58233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00F4E37-8CEA-D979-D288-624C94BFD457}"/>
                    </a:ext>
                  </a:extLst>
                </p:cNvPr>
                <p:cNvSpPr txBox="1"/>
                <p:nvPr/>
              </p:nvSpPr>
              <p:spPr>
                <a:xfrm>
                  <a:off x="7033823" y="4628176"/>
                  <a:ext cx="5779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00F4E37-8CEA-D979-D288-624C94BFD4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3823" y="4628176"/>
                  <a:ext cx="57791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7924E84-4616-9D4A-51F6-EAAB0F8DFF5B}"/>
                    </a:ext>
                  </a:extLst>
                </p:cNvPr>
                <p:cNvSpPr txBox="1"/>
                <p:nvPr/>
              </p:nvSpPr>
              <p:spPr>
                <a:xfrm>
                  <a:off x="6207350" y="3647196"/>
                  <a:ext cx="7082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7924E84-4616-9D4A-51F6-EAAB0F8DFF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7350" y="3647196"/>
                  <a:ext cx="70827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F127D1A-B641-6D7B-5A32-88DBD4728F77}"/>
                    </a:ext>
                  </a:extLst>
                </p:cNvPr>
                <p:cNvSpPr txBox="1"/>
                <p:nvPr/>
              </p:nvSpPr>
              <p:spPr>
                <a:xfrm>
                  <a:off x="3548212" y="5290086"/>
                  <a:ext cx="7126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F127D1A-B641-6D7B-5A32-88DBD4728F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8212" y="5290086"/>
                  <a:ext cx="71269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5">
                <a:extLst>
                  <a:ext uri="{FF2B5EF4-FFF2-40B4-BE49-F238E27FC236}">
                    <a16:creationId xmlns:a16="http://schemas.microsoft.com/office/drawing/2014/main" id="{A502E4ED-9328-DD40-98DA-E97FAF6D92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59974" y="2927522"/>
                <a:ext cx="4725660" cy="2902841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𝑁𝐹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br>
                  <a:rPr lang="en-US" sz="1800" b="0" dirty="0"/>
                </a:br>
                <a:br>
                  <a:rPr lang="en-US" sz="18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𝑁𝐹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𝑁𝐹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𝑜𝑢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𝑜𝑢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1800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𝑁𝐹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𝑁𝐹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𝑜𝑢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𝑜𝑢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1800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𝑁𝐹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𝑁𝐹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180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18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18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𝑜𝑢</m:t>
                          </m:r>
                          <m:r>
                            <a:rPr lang="en-US" sz="18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1800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𝑁𝐹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𝑁𝐹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180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i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𝑁𝐹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𝑁𝐹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br>
                  <a:rPr lang="en-US" sz="1800" b="0" dirty="0"/>
                </a:br>
                <a:endParaRPr lang="en-US" sz="1800" b="0" dirty="0"/>
              </a:p>
            </p:txBody>
          </p:sp>
        </mc:Choice>
        <mc:Fallback xmlns="">
          <p:sp>
            <p:nvSpPr>
              <p:cNvPr id="41" name="Content Placeholder 5">
                <a:extLst>
                  <a:ext uri="{FF2B5EF4-FFF2-40B4-BE49-F238E27FC236}">
                    <a16:creationId xmlns:a16="http://schemas.microsoft.com/office/drawing/2014/main" id="{A502E4ED-9328-DD40-98DA-E97FAF6D9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974" y="2927522"/>
                <a:ext cx="4725660" cy="29028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8242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30672-93DD-5B42-917C-5E7F4D167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27038"/>
            <a:ext cx="9905998" cy="626808"/>
          </a:xfrm>
        </p:spPr>
        <p:txBody>
          <a:bodyPr/>
          <a:lstStyle/>
          <a:p>
            <a:pPr algn="ctr"/>
            <a:r>
              <a:rPr lang="en-US" b="1" dirty="0"/>
              <a:t>Max-flow Min-cut Theorem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8B5FB-EE58-764D-BEEF-721E5B145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397" y="2124893"/>
            <a:ext cx="8191206" cy="1114697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 Max-flow Min-cut theorem</a:t>
            </a:r>
            <a:r>
              <a:rPr lang="en-US" b="1" dirty="0">
                <a:solidFill>
                  <a:schemeClr val="bg1"/>
                </a:solidFill>
              </a:rPr>
              <a:t>: 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2"/>
                </a:solidFill>
              </a:rPr>
              <a:t>maximum value of an s-t flow</a:t>
            </a:r>
            <a:r>
              <a:rPr lang="en-US" dirty="0">
                <a:solidFill>
                  <a:schemeClr val="bg1"/>
                </a:solidFill>
              </a:rPr>
              <a:t> is equal to the </a:t>
            </a:r>
            <a:r>
              <a:rPr lang="en-US" dirty="0">
                <a:solidFill>
                  <a:schemeClr val="accent1"/>
                </a:solidFill>
              </a:rPr>
              <a:t>minimum capacity of an s-t cut</a:t>
            </a:r>
          </a:p>
        </p:txBody>
      </p:sp>
    </p:spTree>
    <p:extLst>
      <p:ext uri="{BB962C8B-B14F-4D97-AF65-F5344CB8AC3E}">
        <p14:creationId xmlns:p14="http://schemas.microsoft.com/office/powerpoint/2010/main" val="4063298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C1954-56F5-5D67-869C-B4B604978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9FF4-A27F-5429-3827-95EFC9077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27038"/>
            <a:ext cx="9905998" cy="626808"/>
          </a:xfrm>
        </p:spPr>
        <p:txBody>
          <a:bodyPr/>
          <a:lstStyle/>
          <a:p>
            <a:pPr algn="ctr"/>
            <a:r>
              <a:rPr lang="en-US" b="1" dirty="0"/>
              <a:t>Max-flow Min-cut Theorem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1E4EB-B332-9229-0EAF-2ADFECDF4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654" y="1254867"/>
            <a:ext cx="8191206" cy="1114697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 Max-flow Min-cut theorem</a:t>
            </a:r>
            <a:r>
              <a:rPr lang="en-US" b="1" dirty="0">
                <a:solidFill>
                  <a:schemeClr val="bg1"/>
                </a:solidFill>
              </a:rPr>
              <a:t>: 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2"/>
                </a:solidFill>
              </a:rPr>
              <a:t>maximum value of an s-t flow</a:t>
            </a:r>
            <a:r>
              <a:rPr lang="en-US" dirty="0">
                <a:solidFill>
                  <a:schemeClr val="bg1"/>
                </a:solidFill>
              </a:rPr>
              <a:t> is equal to the </a:t>
            </a:r>
            <a:r>
              <a:rPr lang="en-US" dirty="0">
                <a:solidFill>
                  <a:schemeClr val="accent1"/>
                </a:solidFill>
              </a:rPr>
              <a:t>minimum capacity of an s-t cut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ED1F35-BFA3-391F-DD85-D71269636533}"/>
              </a:ext>
            </a:extLst>
          </p:cNvPr>
          <p:cNvGrpSpPr/>
          <p:nvPr/>
        </p:nvGrpSpPr>
        <p:grpSpPr>
          <a:xfrm>
            <a:off x="3210302" y="2907758"/>
            <a:ext cx="5638800" cy="2909286"/>
            <a:chOff x="990600" y="3017500"/>
            <a:chExt cx="4785705" cy="23781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542184-2ECF-5160-86F1-9D02F4798B90}"/>
                </a:ext>
              </a:extLst>
            </p:cNvPr>
            <p:cNvCxnSpPr>
              <a:stCxn id="19" idx="2"/>
              <a:endCxn id="1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BF34A23-D993-7A92-80CC-4C128ACBBC9B}"/>
                </a:ext>
              </a:extLst>
            </p:cNvPr>
            <p:cNvCxnSpPr>
              <a:stCxn id="21" idx="2"/>
              <a:endCxn id="1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97EE1A8-8E10-9D43-8C75-0D00F7A3C5E5}"/>
                </a:ext>
              </a:extLst>
            </p:cNvPr>
            <p:cNvCxnSpPr>
              <a:stCxn id="20" idx="2"/>
              <a:endCxn id="1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CD9FF75-362D-9E2A-3018-50FA2623C710}"/>
                </a:ext>
              </a:extLst>
            </p:cNvPr>
            <p:cNvCxnSpPr>
              <a:stCxn id="20" idx="7"/>
              <a:endCxn id="2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DC27357-9072-8CCA-1870-85B655867170}"/>
                </a:ext>
              </a:extLst>
            </p:cNvPr>
            <p:cNvCxnSpPr>
              <a:stCxn id="20" idx="6"/>
              <a:endCxn id="2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C1FDCB-6151-A3CA-7ED8-1086641767C3}"/>
                </a:ext>
              </a:extLst>
            </p:cNvPr>
            <p:cNvCxnSpPr>
              <a:stCxn id="21" idx="5"/>
              <a:endCxn id="2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FA4354D-618D-7977-F43B-1C78136B6A77}"/>
                </a:ext>
              </a:extLst>
            </p:cNvPr>
            <p:cNvCxnSpPr>
              <a:stCxn id="22" idx="3"/>
              <a:endCxn id="2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CEFC9C-CCDA-664F-7C2D-E554828A2374}"/>
                </a:ext>
              </a:extLst>
            </p:cNvPr>
            <p:cNvSpPr txBox="1"/>
            <p:nvPr/>
          </p:nvSpPr>
          <p:spPr>
            <a:xfrm>
              <a:off x="2264889" y="3930036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BDA19F-DBE4-B38F-DDA2-D64709E95263}"/>
                </a:ext>
              </a:extLst>
            </p:cNvPr>
            <p:cNvSpPr txBox="1"/>
            <p:nvPr/>
          </p:nvSpPr>
          <p:spPr>
            <a:xfrm>
              <a:off x="1654944" y="3203721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914C9E-0E75-F532-0F4C-68110B944903}"/>
                </a:ext>
              </a:extLst>
            </p:cNvPr>
            <p:cNvSpPr txBox="1"/>
            <p:nvPr/>
          </p:nvSpPr>
          <p:spPr>
            <a:xfrm>
              <a:off x="3289892" y="5093732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353BD5-9C28-45C8-F6F7-0B05FF0B9B03}"/>
                </a:ext>
              </a:extLst>
            </p:cNvPr>
            <p:cNvCxnSpPr>
              <a:stCxn id="20" idx="0"/>
              <a:endCxn id="1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B894C7DE-FDDC-5791-8F0F-DA69608BE084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A8AEBDBE-EED4-3CC0-FBB4-0307988926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1F60143-1FD9-2CE7-ADCD-B27F90CC6BE0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60F9499-1111-808E-8C78-034133465265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7391C28-A970-D16A-BB01-CA06770A17D1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507BCC7-3554-27CC-2CEF-67BAD91B221F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A74544E4-A2AD-FDD6-B483-83E2CD402C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7B60E62-142E-2189-717C-EC0D97C64BC0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74C5A33-0D0C-DB66-CB05-1D3C55A63E2D}"/>
                </a:ext>
              </a:extLst>
            </p:cNvPr>
            <p:cNvCxnSpPr>
              <a:stCxn id="23" idx="0"/>
              <a:endCxn id="2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A355F40-472C-E19B-84CE-12DF2F045532}"/>
                </a:ext>
              </a:extLst>
            </p:cNvPr>
            <p:cNvSpPr txBox="1"/>
            <p:nvPr/>
          </p:nvSpPr>
          <p:spPr>
            <a:xfrm>
              <a:off x="1702402" y="4093852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336056-1F01-E433-975E-1B1983B49052}"/>
                </a:ext>
              </a:extLst>
            </p:cNvPr>
            <p:cNvSpPr txBox="1"/>
            <p:nvPr/>
          </p:nvSpPr>
          <p:spPr>
            <a:xfrm>
              <a:off x="3314983" y="3017500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D33891-5F4A-2EB4-2081-B6684DD26BD9}"/>
                </a:ext>
              </a:extLst>
            </p:cNvPr>
            <p:cNvSpPr txBox="1"/>
            <p:nvPr/>
          </p:nvSpPr>
          <p:spPr>
            <a:xfrm>
              <a:off x="3161495" y="3904469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5BD5E19-0B33-BDB3-4A5A-58AE838EE829}"/>
                </a:ext>
              </a:extLst>
            </p:cNvPr>
            <p:cNvSpPr txBox="1"/>
            <p:nvPr/>
          </p:nvSpPr>
          <p:spPr>
            <a:xfrm>
              <a:off x="3877452" y="4243032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4907C7-5C00-6971-CADC-F4C9801AF532}"/>
                </a:ext>
              </a:extLst>
            </p:cNvPr>
            <p:cNvSpPr txBox="1"/>
            <p:nvPr/>
          </p:nvSpPr>
          <p:spPr>
            <a:xfrm>
              <a:off x="4827831" y="4761509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267ADF8-0F5A-78AE-2BB7-C7750DAC84BC}"/>
                </a:ext>
              </a:extLst>
            </p:cNvPr>
            <p:cNvSpPr txBox="1"/>
            <p:nvPr/>
          </p:nvSpPr>
          <p:spPr>
            <a:xfrm>
              <a:off x="4777541" y="3438574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6560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9CC7C-799D-88C8-31C0-744948DA1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CA17797-9881-847B-ABC0-7501E4C56C0F}"/>
              </a:ext>
            </a:extLst>
          </p:cNvPr>
          <p:cNvGrpSpPr/>
          <p:nvPr/>
        </p:nvGrpSpPr>
        <p:grpSpPr>
          <a:xfrm>
            <a:off x="3276599" y="1974357"/>
            <a:ext cx="5638800" cy="2909286"/>
            <a:chOff x="990600" y="3017500"/>
            <a:chExt cx="4785705" cy="23781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BA917D-EFC9-88E0-D7B6-396561E71703}"/>
                </a:ext>
              </a:extLst>
            </p:cNvPr>
            <p:cNvCxnSpPr>
              <a:stCxn id="19" idx="2"/>
              <a:endCxn id="1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172C98E-42C4-AD2B-456C-5E61EEBCD131}"/>
                </a:ext>
              </a:extLst>
            </p:cNvPr>
            <p:cNvCxnSpPr>
              <a:stCxn id="21" idx="2"/>
              <a:endCxn id="1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646786A-D8CA-F920-E09B-386A1684D0F5}"/>
                </a:ext>
              </a:extLst>
            </p:cNvPr>
            <p:cNvCxnSpPr>
              <a:stCxn id="20" idx="2"/>
              <a:endCxn id="1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8959580-C147-0AEE-4BE0-90E9CCDC65F3}"/>
                </a:ext>
              </a:extLst>
            </p:cNvPr>
            <p:cNvCxnSpPr>
              <a:stCxn id="20" idx="7"/>
              <a:endCxn id="2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3F74E5-0943-0F7A-4317-B4F6A635930C}"/>
                </a:ext>
              </a:extLst>
            </p:cNvPr>
            <p:cNvCxnSpPr>
              <a:stCxn id="20" idx="6"/>
              <a:endCxn id="2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D238EB6-0F6B-C900-F201-3E32C1283921}"/>
                </a:ext>
              </a:extLst>
            </p:cNvPr>
            <p:cNvCxnSpPr>
              <a:stCxn id="21" idx="5"/>
              <a:endCxn id="2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9F742E-34DD-67BD-3C87-BB42A7601B7C}"/>
                </a:ext>
              </a:extLst>
            </p:cNvPr>
            <p:cNvCxnSpPr>
              <a:stCxn id="22" idx="3"/>
              <a:endCxn id="2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CA65B1-2C51-31B1-66A1-896EA7B543B9}"/>
                </a:ext>
              </a:extLst>
            </p:cNvPr>
            <p:cNvSpPr txBox="1"/>
            <p:nvPr/>
          </p:nvSpPr>
          <p:spPr>
            <a:xfrm>
              <a:off x="2264889" y="3930036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D1F524-4CD5-4797-8838-66B37E117EB2}"/>
                </a:ext>
              </a:extLst>
            </p:cNvPr>
            <p:cNvSpPr txBox="1"/>
            <p:nvPr/>
          </p:nvSpPr>
          <p:spPr>
            <a:xfrm>
              <a:off x="1654944" y="3203721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2D8ECC-7DDD-760D-682E-38CAB87DA98A}"/>
                </a:ext>
              </a:extLst>
            </p:cNvPr>
            <p:cNvSpPr txBox="1"/>
            <p:nvPr/>
          </p:nvSpPr>
          <p:spPr>
            <a:xfrm>
              <a:off x="3289892" y="5093732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7A7D8ED-20BD-3483-C750-43B2DC46B973}"/>
                </a:ext>
              </a:extLst>
            </p:cNvPr>
            <p:cNvCxnSpPr>
              <a:stCxn id="20" idx="0"/>
              <a:endCxn id="1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C20C7419-DFB7-FEB6-029D-EDE5709E2EF8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A8AEBDBE-EED4-3CC0-FBB4-0307988926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CD4E0FB-C0B4-1208-E450-94DD1867EAF2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DB11D5D-97B1-EFED-6CB9-5660C139B6DB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73F86E0-A6C3-0F2B-3B06-A1F3CAB50D16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7E4A47B1-52BF-6FC4-070F-5FF50B866AE2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A74544E4-A2AD-FDD6-B483-83E2CD402C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A307F38-7778-D9F9-DCD1-9F3AC338B816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4E442C-7839-3F04-AF67-E78C9CAE9BFB}"/>
                </a:ext>
              </a:extLst>
            </p:cNvPr>
            <p:cNvCxnSpPr>
              <a:stCxn id="23" idx="0"/>
              <a:endCxn id="2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8F1AA1-8EE9-2C04-B53F-A10C277E227D}"/>
                </a:ext>
              </a:extLst>
            </p:cNvPr>
            <p:cNvSpPr txBox="1"/>
            <p:nvPr/>
          </p:nvSpPr>
          <p:spPr>
            <a:xfrm>
              <a:off x="1702402" y="4093852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C1E528C-69C4-F7E1-4218-3A87BF10593A}"/>
                </a:ext>
              </a:extLst>
            </p:cNvPr>
            <p:cNvSpPr txBox="1"/>
            <p:nvPr/>
          </p:nvSpPr>
          <p:spPr>
            <a:xfrm>
              <a:off x="3314983" y="3017500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07AA5D9-D4CB-A37A-4EE3-5CD1E20286AC}"/>
                </a:ext>
              </a:extLst>
            </p:cNvPr>
            <p:cNvSpPr txBox="1"/>
            <p:nvPr/>
          </p:nvSpPr>
          <p:spPr>
            <a:xfrm>
              <a:off x="3161495" y="3904469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D4853B-619A-2F0E-8843-A806D0BB5C37}"/>
                </a:ext>
              </a:extLst>
            </p:cNvPr>
            <p:cNvSpPr txBox="1"/>
            <p:nvPr/>
          </p:nvSpPr>
          <p:spPr>
            <a:xfrm>
              <a:off x="3877452" y="4243032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2908240-6713-05F8-FFAA-1764B8BEE0EB}"/>
                </a:ext>
              </a:extLst>
            </p:cNvPr>
            <p:cNvSpPr txBox="1"/>
            <p:nvPr/>
          </p:nvSpPr>
          <p:spPr>
            <a:xfrm>
              <a:off x="4827831" y="4761509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76805D-99C7-8079-7BC6-6D7EA5667400}"/>
                </a:ext>
              </a:extLst>
            </p:cNvPr>
            <p:cNvSpPr txBox="1"/>
            <p:nvPr/>
          </p:nvSpPr>
          <p:spPr>
            <a:xfrm>
              <a:off x="4777541" y="3438574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F0F6DAC-2681-7D93-0637-BFB35F0EACD0}"/>
              </a:ext>
            </a:extLst>
          </p:cNvPr>
          <p:cNvSpPr txBox="1"/>
          <p:nvPr/>
        </p:nvSpPr>
        <p:spPr>
          <a:xfrm>
            <a:off x="2995343" y="619586"/>
            <a:ext cx="6201313" cy="36933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Let’s draw some cuts and figure out which is the minimum capacity</a:t>
            </a:r>
          </a:p>
        </p:txBody>
      </p:sp>
    </p:spTree>
    <p:extLst>
      <p:ext uri="{BB962C8B-B14F-4D97-AF65-F5344CB8AC3E}">
        <p14:creationId xmlns:p14="http://schemas.microsoft.com/office/powerpoint/2010/main" val="38674270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D602-B66D-194D-AB2D-1F6D7A8A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6949"/>
            <a:ext cx="9905998" cy="5048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Ford-Fulkerson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0AFEB-2C8B-BD42-AC2E-2AA757DD9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0" y="966651"/>
            <a:ext cx="5974080" cy="7402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We’ll show the following three statements are equivalent, and together this shows Ford-Fulkerson is correct.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0C4E39-6405-65E8-A735-B1A04CFF51DA}"/>
              </a:ext>
            </a:extLst>
          </p:cNvPr>
          <p:cNvSpPr txBox="1">
            <a:spLocks/>
          </p:cNvSpPr>
          <p:nvPr/>
        </p:nvSpPr>
        <p:spPr>
          <a:xfrm>
            <a:off x="1380310" y="4650377"/>
            <a:ext cx="3200400" cy="1497874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 will do the following three mini-proofs: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A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B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B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C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C1AC9C3-915E-F386-1A3D-88DF310ADA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0314" y="2116182"/>
                <a:ext cx="8251371" cy="5048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A) There is no augmenting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C1AC9C3-915E-F386-1A3D-88DF310AD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314" y="2116182"/>
                <a:ext cx="8251371" cy="504889"/>
              </a:xfrm>
              <a:prstGeom prst="rect">
                <a:avLst/>
              </a:prstGeom>
              <a:blipFill>
                <a:blip r:embed="rId2"/>
                <a:stretch>
                  <a:fillRect b="-1707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F1723E1-82F9-A661-C684-C2043A8849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0314" y="2838780"/>
                <a:ext cx="8251371" cy="5048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B) There exists a </a:t>
                </a:r>
                <a:r>
                  <a:rPr lang="en-US" b="1" i="1" dirty="0">
                    <a:solidFill>
                      <a:schemeClr val="bg1"/>
                    </a:solidFill>
                  </a:rPr>
                  <a:t>cut</a:t>
                </a:r>
                <a:r>
                  <a:rPr lang="en-US" dirty="0">
                    <a:solidFill>
                      <a:schemeClr val="bg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whose capacity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F1723E1-82F9-A661-C684-C2043A884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314" y="2838780"/>
                <a:ext cx="8251371" cy="504889"/>
              </a:xfrm>
              <a:prstGeom prst="rect">
                <a:avLst/>
              </a:prstGeom>
              <a:blipFill>
                <a:blip r:embed="rId3"/>
                <a:stretch>
                  <a:fillRect t="-2439" b="-2682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A3B5259-61A6-5D8C-BC94-7971AF2FA0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0314" y="3561378"/>
                <a:ext cx="8251371" cy="5048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C) The flow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 </a:t>
                </a:r>
                <a:r>
                  <a:rPr lang="en-US" dirty="0">
                    <a:solidFill>
                      <a:schemeClr val="accent2"/>
                    </a:solidFill>
                  </a:rPr>
                  <a:t>maximum flow </a:t>
                </a:r>
                <a:r>
                  <a:rPr lang="en-US" dirty="0">
                    <a:solidFill>
                      <a:schemeClr val="bg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A3B5259-61A6-5D8C-BC94-7971AF2FA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314" y="3561378"/>
                <a:ext cx="8251371" cy="504889"/>
              </a:xfrm>
              <a:prstGeom prst="rect">
                <a:avLst/>
              </a:prstGeom>
              <a:blipFill>
                <a:blip r:embed="rId4"/>
                <a:stretch>
                  <a:fillRect b="-2619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21836D-7302-0DEF-1B71-62D28737C711}"/>
              </a:ext>
            </a:extLst>
          </p:cNvPr>
          <p:cNvSpPr txBox="1">
            <a:spLocks/>
          </p:cNvSpPr>
          <p:nvPr/>
        </p:nvSpPr>
        <p:spPr>
          <a:xfrm>
            <a:off x="6768737" y="5399314"/>
            <a:ext cx="4280262" cy="997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Why do these three statement imply that ford-</a:t>
            </a:r>
            <a:r>
              <a:rPr lang="en-US" dirty="0" err="1"/>
              <a:t>fulkerson</a:t>
            </a:r>
            <a:r>
              <a:rPr lang="en-US" dirty="0"/>
              <a:t> works correctly and always finds the maximum flow?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4B804B-5534-CBE8-114E-4AE97E23BC64}"/>
              </a:ext>
            </a:extLst>
          </p:cNvPr>
          <p:cNvCxnSpPr/>
          <p:nvPr/>
        </p:nvCxnSpPr>
        <p:spPr>
          <a:xfrm>
            <a:off x="7123611" y="4345577"/>
            <a:ext cx="714103" cy="95794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1070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A08EE-1FD4-7043-B327-864C08559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82735"/>
            <a:ext cx="9905998" cy="7433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B: if no augmenting path, cut with capacity 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Content Placeholder 2">
                <a:extLst>
                  <a:ext uri="{FF2B5EF4-FFF2-40B4-BE49-F238E27FC236}">
                    <a16:creationId xmlns:a16="http://schemas.microsoft.com/office/drawing/2014/main" id="{22426A6D-9F8D-74E7-40F4-822B366923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0314" y="2116182"/>
                <a:ext cx="8251371" cy="5048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A) There is no augmenting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9" name="Content Placeholder 2">
                <a:extLst>
                  <a:ext uri="{FF2B5EF4-FFF2-40B4-BE49-F238E27FC236}">
                    <a16:creationId xmlns:a16="http://schemas.microsoft.com/office/drawing/2014/main" id="{22426A6D-9F8D-74E7-40F4-822B36692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314" y="2116182"/>
                <a:ext cx="8251371" cy="504889"/>
              </a:xfrm>
              <a:prstGeom prst="rect">
                <a:avLst/>
              </a:prstGeom>
              <a:blipFill>
                <a:blip r:embed="rId2"/>
                <a:stretch>
                  <a:fillRect b="-1707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Content Placeholder 2">
                <a:extLst>
                  <a:ext uri="{FF2B5EF4-FFF2-40B4-BE49-F238E27FC236}">
                    <a16:creationId xmlns:a16="http://schemas.microsoft.com/office/drawing/2014/main" id="{55C46E3D-C599-6C74-B812-141977239F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0314" y="2838780"/>
                <a:ext cx="8251371" cy="5048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B) There exists a </a:t>
                </a:r>
                <a:r>
                  <a:rPr lang="en-US" b="1" i="1" dirty="0">
                    <a:solidFill>
                      <a:schemeClr val="bg1"/>
                    </a:solidFill>
                  </a:rPr>
                  <a:t>cut</a:t>
                </a:r>
                <a:r>
                  <a:rPr lang="en-US" dirty="0">
                    <a:solidFill>
                      <a:schemeClr val="bg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whose capacity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0" name="Content Placeholder 2">
                <a:extLst>
                  <a:ext uri="{FF2B5EF4-FFF2-40B4-BE49-F238E27FC236}">
                    <a16:creationId xmlns:a16="http://schemas.microsoft.com/office/drawing/2014/main" id="{55C46E3D-C599-6C74-B812-141977239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314" y="2838780"/>
                <a:ext cx="8251371" cy="504889"/>
              </a:xfrm>
              <a:prstGeom prst="rect">
                <a:avLst/>
              </a:prstGeom>
              <a:blipFill>
                <a:blip r:embed="rId3"/>
                <a:stretch>
                  <a:fillRect t="-2439" b="-2682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77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97936"/>
            <a:ext cx="9905998" cy="692085"/>
          </a:xfrm>
        </p:spPr>
        <p:txBody>
          <a:bodyPr/>
          <a:lstStyle/>
          <a:p>
            <a:pPr algn="ctr"/>
            <a:r>
              <a:rPr lang="en-US" dirty="0" err="1"/>
              <a:t>ANother</a:t>
            </a:r>
            <a:r>
              <a:rPr lang="en-US" dirty="0"/>
              <a:t> Example of flow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316" y="5593179"/>
                <a:ext cx="7293215" cy="1168815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chemeClr val="bg1"/>
                    </a:solidFill>
                  </a:rPr>
                  <a:t>Max flow intuition: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is a faucet,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is a drain,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connects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through a network of pipes with given capacities, what is the maximum amount of water which can flow from the faucet to the drain?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316" y="5593179"/>
                <a:ext cx="7293215" cy="1168815"/>
              </a:xfrm>
              <a:blipFill>
                <a:blip r:embed="rId2"/>
                <a:stretch>
                  <a:fillRect l="-868" r="-1563" b="-860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E5288B1-6C2D-7A5F-03B3-10D6E67A626E}"/>
              </a:ext>
            </a:extLst>
          </p:cNvPr>
          <p:cNvGrpSpPr/>
          <p:nvPr/>
        </p:nvGrpSpPr>
        <p:grpSpPr>
          <a:xfrm>
            <a:off x="3967962" y="1773195"/>
            <a:ext cx="4256076" cy="2215790"/>
            <a:chOff x="6001356" y="990600"/>
            <a:chExt cx="4256076" cy="2215790"/>
          </a:xfrm>
        </p:grpSpPr>
        <p:cxnSp>
          <p:nvCxnSpPr>
            <p:cNvPr id="6" name="Straight Connector 5"/>
            <p:cNvCxnSpPr>
              <a:stCxn id="19" idx="2"/>
              <a:endCxn id="18" idx="7"/>
            </p:cNvCxnSpPr>
            <p:nvPr/>
          </p:nvCxnSpPr>
          <p:spPr>
            <a:xfrm flipH="1">
              <a:off x="6262590" y="1257818"/>
              <a:ext cx="1195790" cy="405099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1" idx="2"/>
              <a:endCxn id="19" idx="6"/>
            </p:cNvCxnSpPr>
            <p:nvPr/>
          </p:nvCxnSpPr>
          <p:spPr>
            <a:xfrm flipH="1" flipV="1">
              <a:off x="7764434" y="1257818"/>
              <a:ext cx="984834" cy="122481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0" idx="2"/>
              <a:endCxn id="18" idx="5"/>
            </p:cNvCxnSpPr>
            <p:nvPr/>
          </p:nvCxnSpPr>
          <p:spPr>
            <a:xfrm flipH="1" flipV="1">
              <a:off x="6262590" y="1873641"/>
              <a:ext cx="1042763" cy="919496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0" idx="7"/>
              <a:endCxn id="21" idx="3"/>
            </p:cNvCxnSpPr>
            <p:nvPr/>
          </p:nvCxnSpPr>
          <p:spPr>
            <a:xfrm flipV="1">
              <a:off x="7566587" y="1485661"/>
              <a:ext cx="1227502" cy="1202114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0" idx="6"/>
              <a:endCxn id="23" idx="2"/>
            </p:cNvCxnSpPr>
            <p:nvPr/>
          </p:nvCxnSpPr>
          <p:spPr>
            <a:xfrm>
              <a:off x="7611407" y="2793137"/>
              <a:ext cx="1182488" cy="4304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1" idx="5"/>
              <a:endCxn id="22" idx="1"/>
            </p:cNvCxnSpPr>
            <p:nvPr/>
          </p:nvCxnSpPr>
          <p:spPr>
            <a:xfrm>
              <a:off x="9010502" y="1485661"/>
              <a:ext cx="985696" cy="44052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2" idx="3"/>
              <a:endCxn id="23" idx="6"/>
            </p:cNvCxnSpPr>
            <p:nvPr/>
          </p:nvCxnSpPr>
          <p:spPr>
            <a:xfrm flipH="1">
              <a:off x="9099950" y="2136912"/>
              <a:ext cx="896248" cy="699274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291699" y="18444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07416" y="109362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46188" y="283705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26335" y="203155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cxnSp>
          <p:nvCxnSpPr>
            <p:cNvPr id="17" name="Straight Connector 16"/>
            <p:cNvCxnSpPr>
              <a:stCxn id="20" idx="0"/>
              <a:endCxn id="19" idx="4"/>
            </p:cNvCxnSpPr>
            <p:nvPr/>
          </p:nvCxnSpPr>
          <p:spPr>
            <a:xfrm flipV="1">
              <a:off x="7458380" y="1406822"/>
              <a:ext cx="153027" cy="123731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6001356" y="1619275"/>
                  <a:ext cx="306054" cy="29800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1356" y="1619275"/>
                  <a:ext cx="306054" cy="29800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7458380" y="1108814"/>
              <a:ext cx="306054" cy="298008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305353" y="2644133"/>
              <a:ext cx="306054" cy="298008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8749268" y="1231296"/>
              <a:ext cx="306054" cy="298008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9951378" y="1882547"/>
                  <a:ext cx="306054" cy="298008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1378" y="1882547"/>
                  <a:ext cx="306054" cy="298008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/>
            <p:nvPr/>
          </p:nvSpPr>
          <p:spPr>
            <a:xfrm>
              <a:off x="8793895" y="2687182"/>
              <a:ext cx="306054" cy="298008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Connector 23"/>
            <p:cNvCxnSpPr>
              <a:stCxn id="23" idx="0"/>
              <a:endCxn id="21" idx="4"/>
            </p:cNvCxnSpPr>
            <p:nvPr/>
          </p:nvCxnSpPr>
          <p:spPr>
            <a:xfrm flipH="1" flipV="1">
              <a:off x="8902295" y="1529303"/>
              <a:ext cx="44628" cy="115787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9006998" y="1492094"/>
              <a:ext cx="179408" cy="1213738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68502" y="9906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12316" y="206614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679132" y="204524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86406" y="192618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413925" y="2541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369200" y="1365074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FAFDC26A-2B46-D71C-680B-1BCAD86512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1486" y="1161162"/>
                <a:ext cx="2500435" cy="5598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𝐺</m:t>
                    </m:r>
                    <m:r>
                      <a:rPr lang="en-US" i="1" smtClean="0">
                        <a:latin typeface="Cambria Math"/>
                      </a:rPr>
                      <m:t>=(</m:t>
                    </m:r>
                    <m:r>
                      <a:rPr lang="en-US" i="1" smtClean="0">
                        <a:latin typeface="Cambria Math"/>
                      </a:rPr>
                      <m:t>𝑉</m:t>
                    </m:r>
                    <m:r>
                      <a:rPr lang="en-US" i="1" smtClean="0">
                        <a:latin typeface="Cambria Math"/>
                      </a:rPr>
                      <m:t>,</m:t>
                    </m:r>
                    <m:r>
                      <a:rPr lang="en-US" i="1" smtClean="0">
                        <a:latin typeface="Cambria Math"/>
                      </a:rPr>
                      <m:t>𝐸</m:t>
                    </m:r>
                    <m:r>
                      <a:rPr lang="en-US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FAFDC26A-2B46-D71C-680B-1BCAD8651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486" y="1161162"/>
                <a:ext cx="2500435" cy="559888"/>
              </a:xfrm>
              <a:prstGeom prst="rect">
                <a:avLst/>
              </a:prstGeom>
              <a:blipFill>
                <a:blip r:embed="rId5"/>
                <a:stretch>
                  <a:fillRect l="-4061" t="-222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5B81E272-2BF5-5C10-F5DD-3EC76E76B5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3237" y="2138158"/>
                <a:ext cx="2500436" cy="5598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Source node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𝑠</m:t>
                    </m:r>
                    <m:r>
                      <a:rPr lang="en-US" i="1" smtClean="0">
                        <a:latin typeface="Cambria Math"/>
                      </a:rPr>
                      <m:t>∈</m:t>
                    </m:r>
                    <m:r>
                      <a:rPr lang="en-US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5B81E272-2BF5-5C10-F5DD-3EC76E76B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37" y="2138158"/>
                <a:ext cx="2500436" cy="559888"/>
              </a:xfrm>
              <a:prstGeom prst="rect">
                <a:avLst/>
              </a:prstGeom>
              <a:blipFill>
                <a:blip r:embed="rId6"/>
                <a:stretch>
                  <a:fillRect l="-3535" t="-222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686D229E-3B56-0A81-27AE-2A93350874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05723" y="1891409"/>
                <a:ext cx="2215357" cy="5209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rgbClr val="00CCFF"/>
                    </a:solidFill>
                  </a:rPr>
                  <a:t>Sink node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CCFF"/>
                        </a:solidFill>
                        <a:latin typeface="Cambria Math"/>
                      </a:rPr>
                      <m:t>𝑡</m:t>
                    </m:r>
                    <m:r>
                      <a:rPr lang="en-US" i="1" smtClean="0">
                        <a:latin typeface="Cambria Math"/>
                      </a:rPr>
                      <m:t>∈</m:t>
                    </m:r>
                    <m:r>
                      <a:rPr lang="en-US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686D229E-3B56-0A81-27AE-2A9335087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723" y="1891409"/>
                <a:ext cx="2215357" cy="520940"/>
              </a:xfrm>
              <a:prstGeom prst="rect">
                <a:avLst/>
              </a:prstGeom>
              <a:blipFill>
                <a:blip r:embed="rId7"/>
                <a:stretch>
                  <a:fillRect l="-4571" t="-2326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860541DF-160B-4762-7EB2-729CA25F16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78189" y="4333489"/>
                <a:ext cx="8372254" cy="11106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Edge Capacities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m:rPr>
                        <m:nor/>
                      </m:rPr>
                      <a:rPr lang="en-US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/>
                      <m:t>∉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(Note our example here violates this!)</a:t>
                </a:r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860541DF-160B-4762-7EB2-729CA25F1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189" y="4333489"/>
                <a:ext cx="8372254" cy="1110686"/>
              </a:xfrm>
              <a:prstGeom prst="rect">
                <a:avLst/>
              </a:prstGeom>
              <a:blipFill>
                <a:blip r:embed="rId8"/>
                <a:stretch>
                  <a:fillRect l="-1212" t="-1136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9DFF2FF-AE19-4287-51C5-F286486A2487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2983673" y="2418102"/>
            <a:ext cx="830446" cy="9889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3947DFE-A357-9730-004B-57737CF4CC34}"/>
              </a:ext>
            </a:extLst>
          </p:cNvPr>
          <p:cNvCxnSpPr>
            <a:cxnSpLocks/>
          </p:cNvCxnSpPr>
          <p:nvPr/>
        </p:nvCxnSpPr>
        <p:spPr>
          <a:xfrm flipV="1">
            <a:off x="5242520" y="3926685"/>
            <a:ext cx="770274" cy="46330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8877D64-5EF8-0A1C-7829-B4E988923ACD}"/>
              </a:ext>
            </a:extLst>
          </p:cNvPr>
          <p:cNvCxnSpPr>
            <a:cxnSpLocks/>
          </p:cNvCxnSpPr>
          <p:nvPr/>
        </p:nvCxnSpPr>
        <p:spPr>
          <a:xfrm flipV="1">
            <a:off x="8276682" y="2255197"/>
            <a:ext cx="622512" cy="371806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9285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8E509-65C6-7F95-D341-007D24717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8EB9-9FFB-7102-C43A-631ABF44E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82735"/>
            <a:ext cx="9905998" cy="7433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B: if no augmenting path, cut with capacity 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A7F7E0-26F0-184F-F989-CD868FA40705}"/>
              </a:ext>
            </a:extLst>
          </p:cNvPr>
          <p:cNvGrpSpPr/>
          <p:nvPr/>
        </p:nvGrpSpPr>
        <p:grpSpPr>
          <a:xfrm>
            <a:off x="3210302" y="2900100"/>
            <a:ext cx="5771396" cy="3109108"/>
            <a:chOff x="4604670" y="2546796"/>
            <a:chExt cx="5771396" cy="3109108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B964299-C700-8055-EA8A-72B246BB450F}"/>
                </a:ext>
              </a:extLst>
            </p:cNvPr>
            <p:cNvGrpSpPr/>
            <p:nvPr/>
          </p:nvGrpSpPr>
          <p:grpSpPr>
            <a:xfrm>
              <a:off x="4604670" y="2546796"/>
              <a:ext cx="5638800" cy="2909286"/>
              <a:chOff x="990600" y="3017500"/>
              <a:chExt cx="4785705" cy="2378135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36B6889C-112F-44EA-C413-964710B250F0}"/>
                  </a:ext>
                </a:extLst>
              </p:cNvPr>
              <p:cNvCxnSpPr>
                <a:stCxn id="94" idx="2"/>
                <a:endCxn id="93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BF8E4F9C-8EED-5A10-D70A-C3953B0E4070}"/>
                  </a:ext>
                </a:extLst>
              </p:cNvPr>
              <p:cNvCxnSpPr>
                <a:stCxn id="96" idx="2"/>
                <a:endCxn id="94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730AC1E8-1081-CE34-AD26-1DD0EC603E79}"/>
                  </a:ext>
                </a:extLst>
              </p:cNvPr>
              <p:cNvCxnSpPr>
                <a:stCxn id="95" idx="2"/>
                <a:endCxn id="93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C10CA374-493C-E2A6-1339-5FD8ADCA5641}"/>
                  </a:ext>
                </a:extLst>
              </p:cNvPr>
              <p:cNvCxnSpPr>
                <a:cxnSpLocks/>
                <a:stCxn id="95" idx="7"/>
                <a:endCxn id="96" idx="3"/>
              </p:cNvCxnSpPr>
              <p:nvPr/>
            </p:nvCxnSpPr>
            <p:spPr>
              <a:xfrm flipV="1">
                <a:off x="2750609" y="3574168"/>
                <a:ext cx="1380253" cy="1351705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BA76112-B3E1-FDFA-C1D8-3932DE00B4D8}"/>
                  </a:ext>
                </a:extLst>
              </p:cNvPr>
              <p:cNvCxnSpPr>
                <a:stCxn id="95" idx="6"/>
                <a:endCxn id="98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A985DFE-FBB6-BC91-ED87-6FD1F340A40D}"/>
                  </a:ext>
                </a:extLst>
              </p:cNvPr>
              <p:cNvCxnSpPr>
                <a:stCxn id="96" idx="5"/>
                <a:endCxn id="97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221C9FA6-1FE4-D7AB-3D3A-8CCDD3C57B8E}"/>
                  </a:ext>
                </a:extLst>
              </p:cNvPr>
              <p:cNvCxnSpPr>
                <a:stCxn id="97" idx="3"/>
                <a:endCxn id="98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8B87F7F-B7F1-D261-96F0-F256A4243336}"/>
                  </a:ext>
                </a:extLst>
              </p:cNvPr>
              <p:cNvSpPr txBox="1"/>
              <p:nvPr/>
            </p:nvSpPr>
            <p:spPr>
              <a:xfrm>
                <a:off x="2264889" y="3930036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030DFF7-D869-ED87-CCF9-102E8BBBFA90}"/>
                  </a:ext>
                </a:extLst>
              </p:cNvPr>
              <p:cNvSpPr txBox="1"/>
              <p:nvPr/>
            </p:nvSpPr>
            <p:spPr>
              <a:xfrm>
                <a:off x="1654944" y="3203721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66754A1-17A0-77C0-0999-14C700371E7B}"/>
                  </a:ext>
                </a:extLst>
              </p:cNvPr>
              <p:cNvSpPr txBox="1"/>
              <p:nvPr/>
            </p:nvSpPr>
            <p:spPr>
              <a:xfrm>
                <a:off x="3289892" y="50937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5D2C6F85-64B9-8ED6-D0C2-F5B154BE767F}"/>
                  </a:ext>
                </a:extLst>
              </p:cNvPr>
              <p:cNvCxnSpPr>
                <a:stCxn id="95" idx="0"/>
                <a:endCxn id="94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1B154033-E040-DBEB-0EBA-890DEB74A42F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6665EF2B-44A9-9617-1184-C1358A4ACC6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33856050-6364-4531-9E89-7686B80AA7EC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62A2F7B-BB3C-8A33-C97F-5DC7A1D2303B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FF08937C-14C9-0DF5-0700-164515645588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A77DA571-FBBC-E439-8763-40F5E902E1E3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5BE85FB2-6E79-7D37-7A57-7C0EFD11652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5F0B2CF-4476-606E-88B0-FFFEF05C2CB9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6BF30F75-8D22-1171-D1AA-85FF73B1A4FF}"/>
                  </a:ext>
                </a:extLst>
              </p:cNvPr>
              <p:cNvCxnSpPr>
                <a:stCxn id="98" idx="0"/>
                <a:endCxn id="96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0B92B6-5927-950F-142C-55BAD6F57FDA}"/>
                  </a:ext>
                </a:extLst>
              </p:cNvPr>
              <p:cNvSpPr txBox="1"/>
              <p:nvPr/>
            </p:nvSpPr>
            <p:spPr>
              <a:xfrm>
                <a:off x="1702402" y="409385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3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29996F0-804C-5858-7BE6-5EADD618B57B}"/>
                  </a:ext>
                </a:extLst>
              </p:cNvPr>
              <p:cNvSpPr txBox="1"/>
              <p:nvPr/>
            </p:nvSpPr>
            <p:spPr>
              <a:xfrm>
                <a:off x="3314983" y="3017500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3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4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472ABCE-CFD6-FB49-FD36-0A1BAC48310D}"/>
                  </a:ext>
                </a:extLst>
              </p:cNvPr>
              <p:cNvSpPr txBox="1"/>
              <p:nvPr/>
            </p:nvSpPr>
            <p:spPr>
              <a:xfrm>
                <a:off x="3161495" y="390446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20F7BCB-E2EB-77F7-E9E2-601C6A51C5E9}"/>
                  </a:ext>
                </a:extLst>
              </p:cNvPr>
              <p:cNvSpPr txBox="1"/>
              <p:nvPr/>
            </p:nvSpPr>
            <p:spPr>
              <a:xfrm>
                <a:off x="3877452" y="42430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CB7200C-4FA2-C3D3-2AF1-83C219B86A3A}"/>
                  </a:ext>
                </a:extLst>
              </p:cNvPr>
              <p:cNvSpPr txBox="1"/>
              <p:nvPr/>
            </p:nvSpPr>
            <p:spPr>
              <a:xfrm>
                <a:off x="4827831" y="476150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093BE92-86A2-E41C-DBD5-F33B6F8D5C39}"/>
                  </a:ext>
                </a:extLst>
              </p:cNvPr>
              <p:cNvSpPr txBox="1"/>
              <p:nvPr/>
            </p:nvSpPr>
            <p:spPr>
              <a:xfrm>
                <a:off x="4777541" y="3438574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3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E8168EA-AB0A-2B65-3F94-EECD531101A8}"/>
                </a:ext>
              </a:extLst>
            </p:cNvPr>
            <p:cNvSpPr txBox="1"/>
            <p:nvPr/>
          </p:nvSpPr>
          <p:spPr>
            <a:xfrm>
              <a:off x="8824487" y="5286572"/>
              <a:ext cx="15515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Flow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Capacity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18DABF8A-5DB9-DFE8-9291-6382C1FF92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43860" y="1427217"/>
                <a:ext cx="7763692" cy="71155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 algn="ctr">
                  <a:buFont typeface="Arial" panose="020B0604020202020204" pitchFamily="34" charset="0"/>
                  <a:buNone/>
                </a:pPr>
                <a:r>
                  <a:rPr lang="en-US" sz="2800" i="1" dirty="0">
                    <a:solidFill>
                      <a:schemeClr val="bg1"/>
                    </a:solidFill>
                  </a:rPr>
                  <a:t>Step 1) Assume that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</a:rPr>
                  <a:t> has no augmenting path</a:t>
                </a:r>
              </a:p>
            </p:txBody>
          </p:sp>
        </mc:Choice>
        <mc:Fallback xmlns="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18DABF8A-5DB9-DFE8-9291-6382C1FF9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860" y="1427217"/>
                <a:ext cx="7763692" cy="711556"/>
              </a:xfrm>
              <a:prstGeom prst="rect">
                <a:avLst/>
              </a:prstGeom>
              <a:blipFill>
                <a:blip r:embed="rId5"/>
                <a:stretch>
                  <a:fillRect r="-814" b="-1379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>
            <a:extLst>
              <a:ext uri="{FF2B5EF4-FFF2-40B4-BE49-F238E27FC236}">
                <a16:creationId xmlns:a16="http://schemas.microsoft.com/office/drawing/2014/main" id="{33992471-0F9D-2BC2-9056-0BDDE8A41BF9}"/>
              </a:ext>
            </a:extLst>
          </p:cNvPr>
          <p:cNvSpPr txBox="1"/>
          <p:nvPr/>
        </p:nvSpPr>
        <p:spPr>
          <a:xfrm>
            <a:off x="9358609" y="2676556"/>
            <a:ext cx="2572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Proof is general, but here is one example. Graph has no augmenting paths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E6AED7D-48D2-D5BC-F863-6EB260D0DD5F}"/>
              </a:ext>
            </a:extLst>
          </p:cNvPr>
          <p:cNvCxnSpPr/>
          <p:nvPr/>
        </p:nvCxnSpPr>
        <p:spPr>
          <a:xfrm flipH="1">
            <a:off x="8785697" y="3215428"/>
            <a:ext cx="567310" cy="31341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0788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0BCB8-9672-4DB4-1C30-7911ECBDC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6FF8-2C01-5CC0-352C-16FCB445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82735"/>
            <a:ext cx="9905998" cy="7433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B: if no augmenting path, cut with capacity 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17301A-8F61-7D1B-2EA3-3DAE6D81F42E}"/>
              </a:ext>
            </a:extLst>
          </p:cNvPr>
          <p:cNvGrpSpPr/>
          <p:nvPr/>
        </p:nvGrpSpPr>
        <p:grpSpPr>
          <a:xfrm>
            <a:off x="3210302" y="2900100"/>
            <a:ext cx="5771396" cy="3109108"/>
            <a:chOff x="4604670" y="2546796"/>
            <a:chExt cx="5771396" cy="3109108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DC82172-C287-565F-D409-336B2C5D0850}"/>
                </a:ext>
              </a:extLst>
            </p:cNvPr>
            <p:cNvGrpSpPr/>
            <p:nvPr/>
          </p:nvGrpSpPr>
          <p:grpSpPr>
            <a:xfrm>
              <a:off x="4604670" y="2546796"/>
              <a:ext cx="5638800" cy="2909286"/>
              <a:chOff x="990600" y="3017500"/>
              <a:chExt cx="4785705" cy="2378135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6146A82C-F4AF-5BED-1E6D-7544575599C1}"/>
                  </a:ext>
                </a:extLst>
              </p:cNvPr>
              <p:cNvCxnSpPr>
                <a:stCxn id="94" idx="2"/>
                <a:endCxn id="93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B8CFBB0E-2732-5759-602F-44B6642B96BC}"/>
                  </a:ext>
                </a:extLst>
              </p:cNvPr>
              <p:cNvCxnSpPr>
                <a:stCxn id="96" idx="2"/>
                <a:endCxn id="94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5EA7181F-C2F6-452E-0E0A-54325953482D}"/>
                  </a:ext>
                </a:extLst>
              </p:cNvPr>
              <p:cNvCxnSpPr>
                <a:stCxn id="95" idx="2"/>
                <a:endCxn id="93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C81C10E3-DE27-479F-4B7F-B6AE5AE4D1EF}"/>
                  </a:ext>
                </a:extLst>
              </p:cNvPr>
              <p:cNvCxnSpPr>
                <a:cxnSpLocks/>
                <a:stCxn id="96" idx="3"/>
                <a:endCxn id="95" idx="7"/>
              </p:cNvCxnSpPr>
              <p:nvPr/>
            </p:nvCxnSpPr>
            <p:spPr>
              <a:xfrm flipH="1">
                <a:off x="2750609" y="3574168"/>
                <a:ext cx="1380253" cy="1351705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E39C654-CEB4-AC24-90B2-6C3AF5A54B8A}"/>
                  </a:ext>
                </a:extLst>
              </p:cNvPr>
              <p:cNvCxnSpPr>
                <a:stCxn id="95" idx="6"/>
                <a:endCxn id="98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490BD2E-CCBF-96B5-C5BB-8CB722A26692}"/>
                  </a:ext>
                </a:extLst>
              </p:cNvPr>
              <p:cNvCxnSpPr>
                <a:stCxn id="96" idx="5"/>
                <a:endCxn id="97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6B7EE952-CC08-9E96-9BEF-1583147D7027}"/>
                  </a:ext>
                </a:extLst>
              </p:cNvPr>
              <p:cNvCxnSpPr>
                <a:stCxn id="97" idx="3"/>
                <a:endCxn id="98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5BCE09E-2960-311C-3CD3-F76FC1DA307F}"/>
                  </a:ext>
                </a:extLst>
              </p:cNvPr>
              <p:cNvSpPr txBox="1"/>
              <p:nvPr/>
            </p:nvSpPr>
            <p:spPr>
              <a:xfrm>
                <a:off x="2264889" y="3930036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831BDEA-5E6B-F010-9307-211A0FE1B573}"/>
                  </a:ext>
                </a:extLst>
              </p:cNvPr>
              <p:cNvSpPr txBox="1"/>
              <p:nvPr/>
            </p:nvSpPr>
            <p:spPr>
              <a:xfrm>
                <a:off x="1654944" y="3203721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147AB4D-A793-6CD6-17B8-C68B5D2FAB9F}"/>
                  </a:ext>
                </a:extLst>
              </p:cNvPr>
              <p:cNvSpPr txBox="1"/>
              <p:nvPr/>
            </p:nvSpPr>
            <p:spPr>
              <a:xfrm>
                <a:off x="3289892" y="50937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25B196D-8FB6-A6F7-3665-AC4B6024BC0E}"/>
                  </a:ext>
                </a:extLst>
              </p:cNvPr>
              <p:cNvCxnSpPr>
                <a:stCxn id="95" idx="0"/>
                <a:endCxn id="94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9D8B8E2B-068E-D3DD-B56F-1A023B77FD12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9D8B8E2B-068E-D3DD-B56F-1A023B77FD1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B09A507-BF05-8EE4-43BA-81C6EDBC9617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39FC1ED-5B24-47A6-482B-D8FEA74C29F1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8A0845F7-7BFC-7767-D628-915E12CAC5FE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7B24EFE6-3785-EB7F-1C4A-4270AAD85514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5BE85FB2-6E79-7D37-7A57-7C0EFD11652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9236CC1-832E-4743-B89A-A03FBFD7E9C6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0DE665B3-BC43-DEB8-6537-CF9CE78A95CB}"/>
                  </a:ext>
                </a:extLst>
              </p:cNvPr>
              <p:cNvCxnSpPr>
                <a:cxnSpLocks/>
                <a:stCxn id="98" idx="0"/>
                <a:endCxn id="96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27D7BC0-95A6-E739-57A3-92983CC9897E}"/>
                  </a:ext>
                </a:extLst>
              </p:cNvPr>
              <p:cNvSpPr txBox="1"/>
              <p:nvPr/>
            </p:nvSpPr>
            <p:spPr>
              <a:xfrm>
                <a:off x="1702402" y="409385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3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A329CC5-A2E2-6B22-B38C-2DC8A8827755}"/>
                  </a:ext>
                </a:extLst>
              </p:cNvPr>
              <p:cNvSpPr txBox="1"/>
              <p:nvPr/>
            </p:nvSpPr>
            <p:spPr>
              <a:xfrm>
                <a:off x="3314983" y="3017500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3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4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0350054-85F2-32BC-D7B4-F2945D19335F}"/>
                  </a:ext>
                </a:extLst>
              </p:cNvPr>
              <p:cNvSpPr txBox="1"/>
              <p:nvPr/>
            </p:nvSpPr>
            <p:spPr>
              <a:xfrm>
                <a:off x="3161495" y="390446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7A35853-C8CD-5F4A-CE84-FB40DA4B058C}"/>
                  </a:ext>
                </a:extLst>
              </p:cNvPr>
              <p:cNvSpPr txBox="1"/>
              <p:nvPr/>
            </p:nvSpPr>
            <p:spPr>
              <a:xfrm>
                <a:off x="3877452" y="42430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4882BC8-F65C-62D5-3656-6C701762269D}"/>
                  </a:ext>
                </a:extLst>
              </p:cNvPr>
              <p:cNvSpPr txBox="1"/>
              <p:nvPr/>
            </p:nvSpPr>
            <p:spPr>
              <a:xfrm>
                <a:off x="4827831" y="476150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F411883-B3BB-E4A1-C435-E06EA987E094}"/>
                  </a:ext>
                </a:extLst>
              </p:cNvPr>
              <p:cNvSpPr txBox="1"/>
              <p:nvPr/>
            </p:nvSpPr>
            <p:spPr>
              <a:xfrm>
                <a:off x="4777541" y="3438574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3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0F0E6BC-C68E-0469-7E25-2774BF215784}"/>
                </a:ext>
              </a:extLst>
            </p:cNvPr>
            <p:cNvSpPr txBox="1"/>
            <p:nvPr/>
          </p:nvSpPr>
          <p:spPr>
            <a:xfrm>
              <a:off x="8824487" y="5286572"/>
              <a:ext cx="15515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Flow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Capacity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6DC576F5-FB25-EF1E-3259-551C7B9A04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43860" y="1427217"/>
                <a:ext cx="7763692" cy="71155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 anchorCtr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 algn="ctr">
                  <a:buFont typeface="Arial" panose="020B0604020202020204" pitchFamily="34" charset="0"/>
                  <a:buNone/>
                </a:pPr>
                <a:r>
                  <a:rPr lang="en-US" sz="2800" i="1" dirty="0">
                    <a:solidFill>
                      <a:schemeClr val="bg1"/>
                    </a:solidFill>
                  </a:rPr>
                  <a:t>Step 2) Find nodes </a:t>
                </a:r>
                <a:r>
                  <a:rPr lang="en-US" sz="2800" i="1" dirty="0">
                    <a:solidFill>
                      <a:schemeClr val="accent3"/>
                    </a:solidFill>
                  </a:rPr>
                  <a:t>N</a:t>
                </a:r>
                <a:r>
                  <a:rPr lang="en-US" sz="2800" i="1" dirty="0">
                    <a:solidFill>
                      <a:schemeClr val="bg1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bg1"/>
                    </a:solidFill>
                  </a:rPr>
                  <a:t> reachable via </a:t>
                </a:r>
                <a:r>
                  <a:rPr lang="en-US" sz="2800" i="1" dirty="0">
                    <a:solidFill>
                      <a:schemeClr val="accent3"/>
                    </a:solidFill>
                  </a:rPr>
                  <a:t>DFS</a:t>
                </a:r>
                <a:r>
                  <a:rPr lang="en-US" sz="2800" i="1" dirty="0">
                    <a:solidFill>
                      <a:schemeClr val="bg1"/>
                    </a:solidFill>
                  </a:rPr>
                  <a:t>, let the cut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6DC576F5-FB25-EF1E-3259-551C7B9A0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860" y="1427217"/>
                <a:ext cx="7763692" cy="7115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>
            <a:extLst>
              <a:ext uri="{FF2B5EF4-FFF2-40B4-BE49-F238E27FC236}">
                <a16:creationId xmlns:a16="http://schemas.microsoft.com/office/drawing/2014/main" id="{3BDF3019-B0DA-B3CD-78A8-F4C9E73DA591}"/>
              </a:ext>
            </a:extLst>
          </p:cNvPr>
          <p:cNvSpPr txBox="1"/>
          <p:nvPr/>
        </p:nvSpPr>
        <p:spPr>
          <a:xfrm>
            <a:off x="9358609" y="2676556"/>
            <a:ext cx="2572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Purple nodes are reachable. Note one backflow edge is used here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8902B9F-7D66-E9DF-012C-E2CABD1D4D05}"/>
              </a:ext>
            </a:extLst>
          </p:cNvPr>
          <p:cNvCxnSpPr/>
          <p:nvPr/>
        </p:nvCxnSpPr>
        <p:spPr>
          <a:xfrm flipH="1">
            <a:off x="8785697" y="3215428"/>
            <a:ext cx="567310" cy="31341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540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F25F1-FF98-6712-C47E-D5787C2B1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7E152-1F3A-0475-118D-6ADD43974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82735"/>
            <a:ext cx="9905998" cy="7433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B: if no augmenting path, cut with capacity 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9136D2-A069-CA7F-B62E-FDC29D0FD662}"/>
              </a:ext>
            </a:extLst>
          </p:cNvPr>
          <p:cNvGrpSpPr/>
          <p:nvPr/>
        </p:nvGrpSpPr>
        <p:grpSpPr>
          <a:xfrm>
            <a:off x="3210302" y="3062714"/>
            <a:ext cx="5771396" cy="2946494"/>
            <a:chOff x="4604670" y="2709410"/>
            <a:chExt cx="5771396" cy="2946494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FC4B1CF-85E1-A252-91B0-2DC8958D136A}"/>
                </a:ext>
              </a:extLst>
            </p:cNvPr>
            <p:cNvGrpSpPr/>
            <p:nvPr/>
          </p:nvGrpSpPr>
          <p:grpSpPr>
            <a:xfrm>
              <a:off x="4604670" y="2709410"/>
              <a:ext cx="5638800" cy="2581109"/>
              <a:chOff x="990600" y="3150425"/>
              <a:chExt cx="4785705" cy="2109873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D5FC814C-8E4B-B7E8-D32E-11689E25951D}"/>
                  </a:ext>
                </a:extLst>
              </p:cNvPr>
              <p:cNvCxnSpPr>
                <a:stCxn id="94" idx="2"/>
                <a:endCxn id="93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rgbClr val="F2F2F2">
                    <a:alpha val="16078"/>
                  </a:srgb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B1449CD-B0E8-DEFE-5CEC-2E771F26323F}"/>
                  </a:ext>
                </a:extLst>
              </p:cNvPr>
              <p:cNvCxnSpPr>
                <a:stCxn id="96" idx="2"/>
                <a:endCxn id="94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rgbClr val="F2F2F2">
                    <a:alpha val="16078"/>
                  </a:srgb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BDE89B1A-96E7-FA69-2E62-63E5B52328F6}"/>
                  </a:ext>
                </a:extLst>
              </p:cNvPr>
              <p:cNvCxnSpPr>
                <a:stCxn id="95" idx="2"/>
                <a:endCxn id="93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rgbClr val="F2F2F2">
                    <a:alpha val="18824"/>
                  </a:srgb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703B4531-55BD-C3A9-F12A-2D918C4A1D04}"/>
                  </a:ext>
                </a:extLst>
              </p:cNvPr>
              <p:cNvCxnSpPr>
                <a:cxnSpLocks/>
                <a:stCxn id="96" idx="3"/>
                <a:endCxn id="95" idx="7"/>
              </p:cNvCxnSpPr>
              <p:nvPr/>
            </p:nvCxnSpPr>
            <p:spPr>
              <a:xfrm flipH="1">
                <a:off x="2750609" y="3574168"/>
                <a:ext cx="1380253" cy="1351705"/>
              </a:xfrm>
              <a:prstGeom prst="line">
                <a:avLst/>
              </a:prstGeom>
              <a:ln w="12700">
                <a:solidFill>
                  <a:srgbClr val="F2F2F2">
                    <a:alpha val="18824"/>
                  </a:srgb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F01DE04-BA8F-FD42-A44E-7C1E6594927E}"/>
                  </a:ext>
                </a:extLst>
              </p:cNvPr>
              <p:cNvCxnSpPr>
                <a:stCxn id="95" idx="6"/>
                <a:endCxn id="98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rgbClr val="F2F2F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F929437-3ECC-BA49-C897-F43F97BC4A41}"/>
                  </a:ext>
                </a:extLst>
              </p:cNvPr>
              <p:cNvCxnSpPr>
                <a:stCxn id="96" idx="5"/>
                <a:endCxn id="97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BC7FC3E-33E2-DFBE-4A8A-8006FAD436C7}"/>
                  </a:ext>
                </a:extLst>
              </p:cNvPr>
              <p:cNvCxnSpPr>
                <a:stCxn id="97" idx="3"/>
                <a:endCxn id="98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rgbClr val="F2F2F2">
                    <a:alpha val="20000"/>
                  </a:srgb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2A2CDDE-0E95-A109-69C4-C68017DA3FF1}"/>
                  </a:ext>
                </a:extLst>
              </p:cNvPr>
              <p:cNvCxnSpPr>
                <a:stCxn id="95" idx="0"/>
                <a:endCxn id="94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rgbClr val="F2F2F2">
                    <a:alpha val="18824"/>
                  </a:srgb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22EBA187-9F26-E67D-BD42-6880EA194ACE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22EBA187-9F26-E67D-BD42-6880EA194AC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82AB528F-E0B4-4CFA-FFF2-DFC937506C82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EB3DE5EB-D3DE-2BC8-BA43-D44DB6056A61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C2FEB45E-A928-9918-7375-B7390C99D0A7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2018C655-2763-F11E-94C7-1604FA2FB75B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5BE85FB2-6E79-7D37-7A57-7C0EFD11652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799316F-2D63-AE2A-3DAE-3234894D36DE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422C676-DFEF-450D-5096-B13DFFC1DC8E}"/>
                  </a:ext>
                </a:extLst>
              </p:cNvPr>
              <p:cNvCxnSpPr>
                <a:cxnSpLocks/>
                <a:stCxn id="98" idx="0"/>
                <a:endCxn id="96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rgbClr val="F2F2F2">
                    <a:alpha val="18824"/>
                  </a:srgb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BECB5AC-E8CD-41E1-B274-64A0338A35D2}"/>
                  </a:ext>
                </a:extLst>
              </p:cNvPr>
              <p:cNvSpPr txBox="1"/>
              <p:nvPr/>
            </p:nvSpPr>
            <p:spPr>
              <a:xfrm>
                <a:off x="4777541" y="3438574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3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2BE5AA9-3184-3890-5B98-5C10C837D65F}"/>
                </a:ext>
              </a:extLst>
            </p:cNvPr>
            <p:cNvSpPr txBox="1"/>
            <p:nvPr/>
          </p:nvSpPr>
          <p:spPr>
            <a:xfrm>
              <a:off x="8824487" y="5286572"/>
              <a:ext cx="15515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Flow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Capacity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DB51F3E4-0718-9609-BCCD-9175567090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4296" y="983501"/>
                <a:ext cx="7763692" cy="55724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 anchorCtr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 algn="ctr">
                  <a:buFont typeface="Arial" panose="020B0604020202020204" pitchFamily="34" charset="0"/>
                  <a:buNone/>
                </a:pPr>
                <a:r>
                  <a:rPr lang="en-US" sz="2800" i="1" dirty="0">
                    <a:solidFill>
                      <a:schemeClr val="bg1"/>
                    </a:solidFill>
                  </a:rPr>
                  <a:t>Step 2) Find nodes </a:t>
                </a:r>
                <a:r>
                  <a:rPr lang="en-US" sz="2800" i="1" dirty="0">
                    <a:solidFill>
                      <a:schemeClr val="accent3"/>
                    </a:solidFill>
                  </a:rPr>
                  <a:t>N</a:t>
                </a:r>
                <a:r>
                  <a:rPr lang="en-US" sz="2800" i="1" dirty="0">
                    <a:solidFill>
                      <a:schemeClr val="bg1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bg1"/>
                    </a:solidFill>
                  </a:rPr>
                  <a:t> reachable via </a:t>
                </a:r>
                <a:r>
                  <a:rPr lang="en-US" sz="2800" i="1" dirty="0">
                    <a:solidFill>
                      <a:schemeClr val="accent3"/>
                    </a:solidFill>
                  </a:rPr>
                  <a:t>DFS</a:t>
                </a:r>
                <a:r>
                  <a:rPr lang="en-US" sz="2800" i="1" dirty="0">
                    <a:solidFill>
                      <a:schemeClr val="bg1"/>
                    </a:solidFill>
                  </a:rPr>
                  <a:t>, let the cut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DB51F3E4-0718-9609-BCCD-917556709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296" y="983501"/>
                <a:ext cx="7763692" cy="557247"/>
              </a:xfrm>
              <a:prstGeom prst="rect">
                <a:avLst/>
              </a:prstGeom>
              <a:blipFill>
                <a:blip r:embed="rId5"/>
                <a:stretch>
                  <a:fillRect b="-217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8749552-3377-23D0-C07F-837C0F32F81F}"/>
              </a:ext>
            </a:extLst>
          </p:cNvPr>
          <p:cNvCxnSpPr>
            <a:cxnSpLocks/>
          </p:cNvCxnSpPr>
          <p:nvPr/>
        </p:nvCxnSpPr>
        <p:spPr>
          <a:xfrm flipH="1">
            <a:off x="5140687" y="2516777"/>
            <a:ext cx="3431074" cy="378822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7EAF65-3A84-A9ED-E5B9-AACF349922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4296" y="1668126"/>
                <a:ext cx="7763692" cy="55724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 anchorCtr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 algn="ctr">
                  <a:buFont typeface="Arial" panose="020B0604020202020204" pitchFamily="34" charset="0"/>
                  <a:buNone/>
                </a:pPr>
                <a:r>
                  <a:rPr lang="en-US" sz="2800" i="1" dirty="0">
                    <a:solidFill>
                      <a:schemeClr val="bg1"/>
                    </a:solidFill>
                  </a:rPr>
                  <a:t>Step 3) Cut C is guaranteed to be at capacity.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𝑐𝑎𝑝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8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7EAF65-3A84-A9ED-E5B9-AACF34992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296" y="1668126"/>
                <a:ext cx="7763692" cy="557247"/>
              </a:xfrm>
              <a:prstGeom prst="rect">
                <a:avLst/>
              </a:prstGeom>
              <a:blipFill>
                <a:blip r:embed="rId6"/>
                <a:stretch>
                  <a:fillRect b="-1555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59676F2-0855-A223-074E-770A9D8C82BE}"/>
              </a:ext>
            </a:extLst>
          </p:cNvPr>
          <p:cNvSpPr txBox="1"/>
          <p:nvPr/>
        </p:nvSpPr>
        <p:spPr>
          <a:xfrm>
            <a:off x="5919463" y="5440054"/>
            <a:ext cx="55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/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773821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8A9D1-731F-7BC5-E600-AE532B605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273D8-A44B-E2D4-6371-77D73C6EB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82735"/>
            <a:ext cx="9905998" cy="7433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C: IF cut with capacity f, Then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E8B6E7F-42BE-FADF-255D-20810667B6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0314" y="2838780"/>
                <a:ext cx="8251371" cy="5048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B) There exists a </a:t>
                </a:r>
                <a:r>
                  <a:rPr lang="en-US" b="1" i="1" dirty="0">
                    <a:solidFill>
                      <a:schemeClr val="bg1"/>
                    </a:solidFill>
                  </a:rPr>
                  <a:t>cut</a:t>
                </a:r>
                <a:r>
                  <a:rPr lang="en-US" dirty="0">
                    <a:solidFill>
                      <a:schemeClr val="bg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whose capacity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E8B6E7F-42BE-FADF-255D-20810667B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314" y="2838780"/>
                <a:ext cx="8251371" cy="504889"/>
              </a:xfrm>
              <a:prstGeom prst="rect">
                <a:avLst/>
              </a:prstGeom>
              <a:blipFill>
                <a:blip r:embed="rId2"/>
                <a:stretch>
                  <a:fillRect t="-2439" b="-2682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52E79A2-CA7E-9194-919C-0081528228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0314" y="3561378"/>
                <a:ext cx="8251371" cy="5048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C) The flow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 </a:t>
                </a:r>
                <a:r>
                  <a:rPr lang="en-US" dirty="0">
                    <a:solidFill>
                      <a:schemeClr val="accent2"/>
                    </a:solidFill>
                  </a:rPr>
                  <a:t>maximum flow </a:t>
                </a:r>
                <a:r>
                  <a:rPr lang="en-US" dirty="0">
                    <a:solidFill>
                      <a:schemeClr val="bg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52E79A2-CA7E-9194-919C-008152822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314" y="3561378"/>
                <a:ext cx="8251371" cy="504889"/>
              </a:xfrm>
              <a:prstGeom prst="rect">
                <a:avLst/>
              </a:prstGeom>
              <a:blipFill>
                <a:blip r:embed="rId3"/>
                <a:stretch>
                  <a:fillRect b="-2619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3748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919CC-C21E-D1C2-D1DD-E5650CD0F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39E3B-022B-E9BD-C153-173837C44A90}"/>
              </a:ext>
            </a:extLst>
          </p:cNvPr>
          <p:cNvGrpSpPr/>
          <p:nvPr/>
        </p:nvGrpSpPr>
        <p:grpSpPr>
          <a:xfrm>
            <a:off x="3210302" y="3062714"/>
            <a:ext cx="5771396" cy="2946494"/>
            <a:chOff x="4604670" y="2709410"/>
            <a:chExt cx="5771396" cy="2946494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BEAAFFF-DDAE-56DA-933D-3E6285C9B320}"/>
                </a:ext>
              </a:extLst>
            </p:cNvPr>
            <p:cNvGrpSpPr/>
            <p:nvPr/>
          </p:nvGrpSpPr>
          <p:grpSpPr>
            <a:xfrm>
              <a:off x="4604670" y="2709410"/>
              <a:ext cx="5638800" cy="2581109"/>
              <a:chOff x="990600" y="3150425"/>
              <a:chExt cx="4785705" cy="2109873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5F2D0C47-5897-7AED-FBDA-892E0405F6D7}"/>
                  </a:ext>
                </a:extLst>
              </p:cNvPr>
              <p:cNvCxnSpPr>
                <a:stCxn id="94" idx="2"/>
                <a:endCxn id="93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rgbClr val="F2F2F2">
                    <a:alpha val="16078"/>
                  </a:srgb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2008BC90-5A6D-9F2A-D654-6D7F6A9B0F7A}"/>
                  </a:ext>
                </a:extLst>
              </p:cNvPr>
              <p:cNvCxnSpPr>
                <a:stCxn id="96" idx="2"/>
                <a:endCxn id="94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rgbClr val="F2F2F2">
                    <a:alpha val="16078"/>
                  </a:srgb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B8C25521-3EDE-CBF3-677A-B8BC106F5994}"/>
                  </a:ext>
                </a:extLst>
              </p:cNvPr>
              <p:cNvCxnSpPr>
                <a:stCxn id="95" idx="2"/>
                <a:endCxn id="93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rgbClr val="F2F2F2">
                    <a:alpha val="18824"/>
                  </a:srgb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B669CE46-FB8C-CF97-800C-0E3D88317C51}"/>
                  </a:ext>
                </a:extLst>
              </p:cNvPr>
              <p:cNvCxnSpPr>
                <a:cxnSpLocks/>
                <a:stCxn id="96" idx="3"/>
                <a:endCxn id="95" idx="7"/>
              </p:cNvCxnSpPr>
              <p:nvPr/>
            </p:nvCxnSpPr>
            <p:spPr>
              <a:xfrm flipH="1">
                <a:off x="2750609" y="3574168"/>
                <a:ext cx="1380253" cy="1351705"/>
              </a:xfrm>
              <a:prstGeom prst="line">
                <a:avLst/>
              </a:prstGeom>
              <a:ln w="12700">
                <a:solidFill>
                  <a:srgbClr val="F2F2F2">
                    <a:alpha val="18824"/>
                  </a:srgb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10A0E9F-9F29-4778-7E00-569E2CFBE8FE}"/>
                  </a:ext>
                </a:extLst>
              </p:cNvPr>
              <p:cNvCxnSpPr>
                <a:stCxn id="95" idx="6"/>
                <a:endCxn id="98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rgbClr val="F2F2F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653DC61-5998-239A-FBBA-32F2E26B37F3}"/>
                  </a:ext>
                </a:extLst>
              </p:cNvPr>
              <p:cNvCxnSpPr>
                <a:stCxn id="96" idx="5"/>
                <a:endCxn id="97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8EAB692C-C011-12E0-D85F-65A183C8C9CF}"/>
                  </a:ext>
                </a:extLst>
              </p:cNvPr>
              <p:cNvCxnSpPr>
                <a:stCxn id="97" idx="3"/>
                <a:endCxn id="98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rgbClr val="F2F2F2">
                    <a:alpha val="20000"/>
                  </a:srgb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7961C650-CAE7-8C7D-7F48-1D952ED5DB02}"/>
                  </a:ext>
                </a:extLst>
              </p:cNvPr>
              <p:cNvCxnSpPr>
                <a:stCxn id="95" idx="0"/>
                <a:endCxn id="94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rgbClr val="F2F2F2">
                    <a:alpha val="18824"/>
                  </a:srgb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9C73B612-BA00-196E-3945-586F76C6A8A0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9C73B612-BA00-196E-3945-586F76C6A8A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B17BE8A-DD16-13A3-1BC5-D7787D09792F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0EEE7921-8D69-E88E-0FE2-2ADD0A957F29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654B06C6-71D4-1505-668B-6C1817E57A36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1DBE64A0-7464-F68D-0005-AAAB5C192CF5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5BE85FB2-6E79-7D37-7A57-7C0EFD11652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13B9335D-6C70-D275-E6FC-CEA88F11AD43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91EDB70D-97B5-03C3-D1B0-BD4B510AC848}"/>
                  </a:ext>
                </a:extLst>
              </p:cNvPr>
              <p:cNvCxnSpPr>
                <a:cxnSpLocks/>
                <a:stCxn id="98" idx="0"/>
                <a:endCxn id="96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rgbClr val="F2F2F2">
                    <a:alpha val="18824"/>
                  </a:srgb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8404306-C1F3-7CDA-30EB-01E830092A9F}"/>
                  </a:ext>
                </a:extLst>
              </p:cNvPr>
              <p:cNvSpPr txBox="1"/>
              <p:nvPr/>
            </p:nvSpPr>
            <p:spPr>
              <a:xfrm>
                <a:off x="4777541" y="3438574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3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3C07255-4DFE-CBBF-E60E-E62FF85C93BE}"/>
                </a:ext>
              </a:extLst>
            </p:cNvPr>
            <p:cNvSpPr txBox="1"/>
            <p:nvPr/>
          </p:nvSpPr>
          <p:spPr>
            <a:xfrm>
              <a:off x="8824487" y="5286572"/>
              <a:ext cx="15515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Flow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Capacity</a:t>
              </a:r>
            </a:p>
          </p:txBody>
        </p: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926147A-4AB1-24FE-B645-087987A4A72D}"/>
              </a:ext>
            </a:extLst>
          </p:cNvPr>
          <p:cNvCxnSpPr>
            <a:cxnSpLocks/>
          </p:cNvCxnSpPr>
          <p:nvPr/>
        </p:nvCxnSpPr>
        <p:spPr>
          <a:xfrm flipH="1">
            <a:off x="5140687" y="2516777"/>
            <a:ext cx="3431074" cy="378822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213341-8152-234F-7A13-B3D72BA7E765}"/>
              </a:ext>
            </a:extLst>
          </p:cNvPr>
          <p:cNvSpPr txBox="1"/>
          <p:nvPr/>
        </p:nvSpPr>
        <p:spPr>
          <a:xfrm>
            <a:off x="5919463" y="5440054"/>
            <a:ext cx="55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/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80D1C-1601-3948-E095-AE63272EB3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43860" y="1427217"/>
                <a:ext cx="7763692" cy="71155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 anchorCtr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 algn="ctr">
                  <a:buFont typeface="Arial" panose="020B0604020202020204" pitchFamily="34" charset="0"/>
                  <a:buNone/>
                </a:pPr>
                <a:r>
                  <a:rPr lang="en-US" sz="2800" i="1" dirty="0">
                    <a:solidFill>
                      <a:schemeClr val="bg1"/>
                    </a:solidFill>
                  </a:rPr>
                  <a:t>Step 1) Assume that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bg1"/>
                    </a:solidFill>
                  </a:rPr>
                  <a:t> has a cut C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𝑐𝑎𝑝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80D1C-1601-3948-E095-AE63272EB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860" y="1427217"/>
                <a:ext cx="7763692" cy="711556"/>
              </a:xfrm>
              <a:prstGeom prst="rect">
                <a:avLst/>
              </a:prstGeom>
              <a:blipFill>
                <a:blip r:embed="rId5"/>
                <a:stretch>
                  <a:fillRect b="-172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01ACE3BA-1DD0-7EF1-3150-F58F230721F4}"/>
              </a:ext>
            </a:extLst>
          </p:cNvPr>
          <p:cNvSpPr txBox="1">
            <a:spLocks/>
          </p:cNvSpPr>
          <p:nvPr/>
        </p:nvSpPr>
        <p:spPr>
          <a:xfrm>
            <a:off x="1143001" y="282735"/>
            <a:ext cx="9905998" cy="743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B </a:t>
            </a:r>
            <a:r>
              <a:rPr lang="en-US">
                <a:sym typeface="Wingdings" panose="05000000000000000000" pitchFamily="2" charset="2"/>
              </a:rPr>
              <a:t></a:t>
            </a:r>
            <a:r>
              <a:rPr lang="en-US"/>
              <a:t> C: IF cut with capacity f, Then Max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63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D7627-560E-C44A-8914-1E2E0591A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39A49B-E0AB-4765-A56F-02A3BAC9AE81}"/>
              </a:ext>
            </a:extLst>
          </p:cNvPr>
          <p:cNvGrpSpPr/>
          <p:nvPr/>
        </p:nvGrpSpPr>
        <p:grpSpPr>
          <a:xfrm>
            <a:off x="504425" y="2787036"/>
            <a:ext cx="5771396" cy="3788229"/>
            <a:chOff x="821665" y="2539937"/>
            <a:chExt cx="5771396" cy="37882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3F7C8AB-BB47-4E2F-3873-2B759990FC2A}"/>
                </a:ext>
              </a:extLst>
            </p:cNvPr>
            <p:cNvGrpSpPr/>
            <p:nvPr/>
          </p:nvGrpSpPr>
          <p:grpSpPr>
            <a:xfrm>
              <a:off x="821665" y="2678226"/>
              <a:ext cx="5771396" cy="2946494"/>
              <a:chOff x="4604670" y="2709410"/>
              <a:chExt cx="5771396" cy="2946494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93578D58-7187-E0D7-4813-EA7AB9C453E0}"/>
                  </a:ext>
                </a:extLst>
              </p:cNvPr>
              <p:cNvGrpSpPr/>
              <p:nvPr/>
            </p:nvGrpSpPr>
            <p:grpSpPr>
              <a:xfrm>
                <a:off x="4604670" y="2709410"/>
                <a:ext cx="5638800" cy="2581109"/>
                <a:chOff x="990600" y="3150425"/>
                <a:chExt cx="4785705" cy="2109873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78E7154A-96C3-3E43-F809-842E164107F9}"/>
                    </a:ext>
                  </a:extLst>
                </p:cNvPr>
                <p:cNvCxnSpPr>
                  <a:stCxn id="94" idx="2"/>
                  <a:endCxn id="93" idx="7"/>
                </p:cNvCxnSpPr>
                <p:nvPr/>
              </p:nvCxnSpPr>
              <p:spPr>
                <a:xfrm flipH="1">
                  <a:off x="1284342" y="3317971"/>
                  <a:ext cx="1344595" cy="455510"/>
                </a:xfrm>
                <a:prstGeom prst="line">
                  <a:avLst/>
                </a:prstGeom>
                <a:ln w="12700">
                  <a:solidFill>
                    <a:srgbClr val="F2F2F2">
                      <a:alpha val="16078"/>
                    </a:srgb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19E6CEBD-D383-F74E-CC9C-502057D45457}"/>
                    </a:ext>
                  </a:extLst>
                </p:cNvPr>
                <p:cNvCxnSpPr>
                  <a:stCxn id="96" idx="2"/>
                  <a:endCxn id="94" idx="6"/>
                </p:cNvCxnSpPr>
                <p:nvPr/>
              </p:nvCxnSpPr>
              <p:spPr>
                <a:xfrm flipH="1" flipV="1">
                  <a:off x="2973077" y="3317971"/>
                  <a:ext cx="1107387" cy="137723"/>
                </a:xfrm>
                <a:prstGeom prst="line">
                  <a:avLst/>
                </a:prstGeom>
                <a:ln w="12700">
                  <a:solidFill>
                    <a:srgbClr val="F2F2F2">
                      <a:alpha val="16078"/>
                    </a:srgb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AC1ACF86-037E-4B9B-0567-D6183FA26C79}"/>
                    </a:ext>
                  </a:extLst>
                </p:cNvPr>
                <p:cNvCxnSpPr>
                  <a:stCxn id="95" idx="2"/>
                  <a:endCxn id="93" idx="5"/>
                </p:cNvCxnSpPr>
                <p:nvPr/>
              </p:nvCxnSpPr>
              <p:spPr>
                <a:xfrm flipH="1" flipV="1">
                  <a:off x="1284342" y="4010427"/>
                  <a:ext cx="1172525" cy="1033919"/>
                </a:xfrm>
                <a:prstGeom prst="line">
                  <a:avLst/>
                </a:prstGeom>
                <a:ln w="12700">
                  <a:solidFill>
                    <a:srgbClr val="F2F2F2">
                      <a:alpha val="18824"/>
                    </a:srgb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ABEFA8B8-7563-F76A-3593-3203254E4CDC}"/>
                    </a:ext>
                  </a:extLst>
                </p:cNvPr>
                <p:cNvCxnSpPr>
                  <a:cxnSpLocks/>
                  <a:stCxn id="96" idx="3"/>
                  <a:endCxn id="95" idx="7"/>
                </p:cNvCxnSpPr>
                <p:nvPr/>
              </p:nvCxnSpPr>
              <p:spPr>
                <a:xfrm flipH="1">
                  <a:off x="2750609" y="3574168"/>
                  <a:ext cx="1380253" cy="1351705"/>
                </a:xfrm>
                <a:prstGeom prst="line">
                  <a:avLst/>
                </a:prstGeom>
                <a:ln w="12700">
                  <a:solidFill>
                    <a:srgbClr val="F2F2F2">
                      <a:alpha val="18824"/>
                    </a:srgb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B06C8CF9-F209-BED6-D0B6-448A7A86A746}"/>
                    </a:ext>
                  </a:extLst>
                </p:cNvPr>
                <p:cNvCxnSpPr>
                  <a:stCxn id="95" idx="6"/>
                  <a:endCxn id="98" idx="2"/>
                </p:cNvCxnSpPr>
                <p:nvPr/>
              </p:nvCxnSpPr>
              <p:spPr>
                <a:xfrm>
                  <a:off x="2801007" y="5044346"/>
                  <a:ext cx="1329638" cy="48406"/>
                </a:xfrm>
                <a:prstGeom prst="line">
                  <a:avLst/>
                </a:prstGeom>
                <a:ln w="12700">
                  <a:solidFill>
                    <a:srgbClr val="F2F2F2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B55307CE-E557-FD74-A945-A170E3F99259}"/>
                    </a:ext>
                  </a:extLst>
                </p:cNvPr>
                <p:cNvCxnSpPr>
                  <a:stCxn id="96" idx="5"/>
                  <a:endCxn id="97" idx="1"/>
                </p:cNvCxnSpPr>
                <p:nvPr/>
              </p:nvCxnSpPr>
              <p:spPr>
                <a:xfrm>
                  <a:off x="4374206" y="3574167"/>
                  <a:ext cx="1108357" cy="495347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2131B3E9-50AB-7D6E-4E5D-EE3B379A6749}"/>
                    </a:ext>
                  </a:extLst>
                </p:cNvPr>
                <p:cNvCxnSpPr>
                  <a:stCxn id="97" idx="3"/>
                  <a:endCxn id="98" idx="6"/>
                </p:cNvCxnSpPr>
                <p:nvPr/>
              </p:nvCxnSpPr>
              <p:spPr>
                <a:xfrm flipH="1">
                  <a:off x="4474785" y="4306460"/>
                  <a:ext cx="1007778" cy="786292"/>
                </a:xfrm>
                <a:prstGeom prst="line">
                  <a:avLst/>
                </a:prstGeom>
                <a:ln w="12700">
                  <a:solidFill>
                    <a:srgbClr val="F2F2F2">
                      <a:alpha val="20000"/>
                    </a:srgb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FC8898A6-0D42-B8C8-CDE3-0AF99701CE15}"/>
                    </a:ext>
                  </a:extLst>
                </p:cNvPr>
                <p:cNvCxnSpPr>
                  <a:stCxn id="95" idx="0"/>
                  <a:endCxn id="94" idx="4"/>
                </p:cNvCxnSpPr>
                <p:nvPr/>
              </p:nvCxnSpPr>
              <p:spPr>
                <a:xfrm flipV="1">
                  <a:off x="2628937" y="3485517"/>
                  <a:ext cx="172070" cy="1391283"/>
                </a:xfrm>
                <a:prstGeom prst="line">
                  <a:avLst/>
                </a:prstGeom>
                <a:ln w="12700">
                  <a:solidFill>
                    <a:srgbClr val="F2F2F2">
                      <a:alpha val="18824"/>
                    </a:srgb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Oval 92">
                      <a:extLst>
                        <a:ext uri="{FF2B5EF4-FFF2-40B4-BE49-F238E27FC236}">
                          <a16:creationId xmlns:a16="http://schemas.microsoft.com/office/drawing/2014/main" id="{3E7DB9E1-2050-E81F-10D1-05ED8772F7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0600" y="3724408"/>
                      <a:ext cx="344140" cy="335092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3" name="Oval 92">
                      <a:extLst>
                        <a:ext uri="{FF2B5EF4-FFF2-40B4-BE49-F238E27FC236}">
                          <a16:creationId xmlns:a16="http://schemas.microsoft.com/office/drawing/2014/main" id="{3E7DB9E1-2050-E81F-10D1-05ED8772F77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0600" y="3724408"/>
                      <a:ext cx="344140" cy="335092"/>
                    </a:xfrm>
                    <a:prstGeom prst="ellipse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  <a:ln>
                      <a:solidFill>
                        <a:schemeClr val="bg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E3949657-E9DF-FAB3-73F0-333B1E310670}"/>
                    </a:ext>
                  </a:extLst>
                </p:cNvPr>
                <p:cNvSpPr/>
                <p:nvPr/>
              </p:nvSpPr>
              <p:spPr>
                <a:xfrm>
                  <a:off x="2628937" y="3150425"/>
                  <a:ext cx="344140" cy="3350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EE22A85-E28D-6798-4582-C489FE26837C}"/>
                    </a:ext>
                  </a:extLst>
                </p:cNvPr>
                <p:cNvSpPr/>
                <p:nvPr/>
              </p:nvSpPr>
              <p:spPr>
                <a:xfrm>
                  <a:off x="2456867" y="4876800"/>
                  <a:ext cx="344140" cy="3350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79CAE697-EB07-7A73-B33E-791BD596334D}"/>
                    </a:ext>
                  </a:extLst>
                </p:cNvPr>
                <p:cNvSpPr/>
                <p:nvPr/>
              </p:nvSpPr>
              <p:spPr>
                <a:xfrm>
                  <a:off x="4080464" y="3288148"/>
                  <a:ext cx="344140" cy="3350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Oval 96">
                      <a:extLst>
                        <a:ext uri="{FF2B5EF4-FFF2-40B4-BE49-F238E27FC236}">
                          <a16:creationId xmlns:a16="http://schemas.microsoft.com/office/drawing/2014/main" id="{09707D5C-9EBD-FB62-C5C3-16C03EF2B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2165" y="4020441"/>
                      <a:ext cx="344140" cy="335092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5BE85FB2-6E79-7D37-7A57-7C0EFD11652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32165" y="4020441"/>
                      <a:ext cx="344140" cy="335092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solidFill>
                        <a:schemeClr val="bg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3073D9E-8894-222C-2D27-A3D5C5E76C9C}"/>
                    </a:ext>
                  </a:extLst>
                </p:cNvPr>
                <p:cNvSpPr/>
                <p:nvPr/>
              </p:nvSpPr>
              <p:spPr>
                <a:xfrm>
                  <a:off x="4130645" y="4925206"/>
                  <a:ext cx="344140" cy="3350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F8272C65-FB4F-9A85-068D-069C29EE5761}"/>
                    </a:ext>
                  </a:extLst>
                </p:cNvPr>
                <p:cNvCxnSpPr>
                  <a:cxnSpLocks/>
                  <a:stCxn id="98" idx="0"/>
                  <a:endCxn id="96" idx="4"/>
                </p:cNvCxnSpPr>
                <p:nvPr/>
              </p:nvCxnSpPr>
              <p:spPr>
                <a:xfrm flipH="1" flipV="1">
                  <a:off x="4252534" y="3623240"/>
                  <a:ext cx="50181" cy="1301966"/>
                </a:xfrm>
                <a:prstGeom prst="line">
                  <a:avLst/>
                </a:prstGeom>
                <a:ln w="12700">
                  <a:solidFill>
                    <a:srgbClr val="F2F2F2">
                      <a:alpha val="18824"/>
                    </a:srgb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6CE89D1A-AAC0-06AC-7D7E-6B7880292AF9}"/>
                    </a:ext>
                  </a:extLst>
                </p:cNvPr>
                <p:cNvSpPr txBox="1"/>
                <p:nvPr/>
              </p:nvSpPr>
              <p:spPr>
                <a:xfrm>
                  <a:off x="4777541" y="3438574"/>
                  <a:ext cx="469640" cy="301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rPr>
                    <a:t>3</a:t>
                  </a:r>
                  <a:r>
                    <a:rPr lang="en-US" dirty="0">
                      <a:solidFill>
                        <a:schemeClr val="tx1">
                          <a:lumMod val="95000"/>
                        </a:schemeClr>
                      </a:solidFill>
                    </a:rPr>
                    <a:t>/</a:t>
                  </a:r>
                  <a:r>
                    <a:rPr lang="en-US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3</a:t>
                  </a:r>
                </a:p>
              </p:txBody>
            </p: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DF54CDE-4DB7-3E8B-0335-1A70386C87BD}"/>
                  </a:ext>
                </a:extLst>
              </p:cNvPr>
              <p:cNvSpPr txBox="1"/>
              <p:nvPr/>
            </p:nvSpPr>
            <p:spPr>
              <a:xfrm>
                <a:off x="8824487" y="5286572"/>
                <a:ext cx="155157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Flow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Capacity</a:t>
                </a:r>
              </a:p>
            </p:txBody>
          </p:sp>
        </p:grp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19EA304-C69C-2D7E-BCE2-2396BA8EDC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7801" y="2539937"/>
              <a:ext cx="3431074" cy="378822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89B386-A1CA-A34F-9DF0-87708F701997}"/>
                </a:ext>
              </a:extLst>
            </p:cNvPr>
            <p:cNvSpPr txBox="1"/>
            <p:nvPr/>
          </p:nvSpPr>
          <p:spPr>
            <a:xfrm>
              <a:off x="3511467" y="5054368"/>
              <a:ext cx="553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9D82CF-0BE8-9981-94B4-5FC873BF2F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69715" y="1645957"/>
                <a:ext cx="4738142" cy="114107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t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 algn="ctr">
                  <a:buFont typeface="Arial" panose="020B0604020202020204" pitchFamily="34" charset="0"/>
                  <a:buNone/>
                </a:pPr>
                <a:r>
                  <a:rPr lang="en-US" sz="2000" i="1" dirty="0">
                    <a:solidFill>
                      <a:schemeClr val="bg1"/>
                    </a:solidFill>
                  </a:rPr>
                  <a:t>Assume </a:t>
                </a:r>
                <a:r>
                  <a:rPr lang="en-US" sz="2000" i="1" dirty="0" err="1">
                    <a:solidFill>
                      <a:schemeClr val="bg1"/>
                    </a:solidFill>
                  </a:rPr>
                  <a:t>f.s.o.c</a:t>
                </a:r>
                <a:r>
                  <a:rPr lang="en-US" sz="2000" i="1" dirty="0">
                    <a:solidFill>
                      <a:schemeClr val="bg1"/>
                    </a:solidFill>
                  </a:rPr>
                  <a:t> that </a:t>
                </a:r>
                <a:r>
                  <a:rPr lang="en-US" sz="2000" i="1" dirty="0">
                    <a:solidFill>
                      <a:schemeClr val="accent2"/>
                    </a:solidFill>
                  </a:rPr>
                  <a:t>f</a:t>
                </a:r>
                <a:r>
                  <a:rPr lang="en-US" sz="2000" i="1" dirty="0">
                    <a:solidFill>
                      <a:schemeClr val="bg1"/>
                    </a:solidFill>
                  </a:rPr>
                  <a:t> not maximum</a:t>
                </a:r>
              </a:p>
              <a:p>
                <a:pPr marL="57150" indent="0" algn="ctr">
                  <a:buFont typeface="Arial" panose="020B0604020202020204" pitchFamily="34" charset="0"/>
                  <a:buNone/>
                </a:pPr>
                <a:r>
                  <a:rPr lang="en-US" sz="2000" i="1" dirty="0">
                    <a:solidFill>
                      <a:schemeClr val="bg1"/>
                    </a:solidFill>
                  </a:rPr>
                  <a:t>Thus, some other flow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i="1" dirty="0">
                    <a:solidFill>
                      <a:schemeClr val="bg1"/>
                    </a:solidFill>
                  </a:rPr>
                  <a:t> is better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9D82CF-0BE8-9981-94B4-5FC873BF2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715" y="1645957"/>
                <a:ext cx="4738142" cy="1141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64C98695-2BBC-0763-24C6-6393B7D9DC0B}"/>
              </a:ext>
            </a:extLst>
          </p:cNvPr>
          <p:cNvSpPr txBox="1">
            <a:spLocks/>
          </p:cNvSpPr>
          <p:nvPr/>
        </p:nvSpPr>
        <p:spPr>
          <a:xfrm>
            <a:off x="1143001" y="282735"/>
            <a:ext cx="9905998" cy="743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B </a:t>
            </a:r>
            <a:r>
              <a:rPr lang="en-US">
                <a:sym typeface="Wingdings" panose="05000000000000000000" pitchFamily="2" charset="2"/>
              </a:rPr>
              <a:t></a:t>
            </a:r>
            <a:r>
              <a:rPr lang="en-US"/>
              <a:t> C: IF cut with capacity f, Then Max Flow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07055E-4CF0-2C20-3945-FF728D97CBC6}"/>
              </a:ext>
            </a:extLst>
          </p:cNvPr>
          <p:cNvSpPr txBox="1"/>
          <p:nvPr/>
        </p:nvSpPr>
        <p:spPr>
          <a:xfrm>
            <a:off x="1043971" y="1658987"/>
            <a:ext cx="3068399" cy="92333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this example, we somehow push more than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 flow </a:t>
            </a:r>
            <a:r>
              <a:rPr lang="en-US" dirty="0"/>
              <a:t>through this graph.</a:t>
            </a:r>
          </a:p>
        </p:txBody>
      </p:sp>
    </p:spTree>
    <p:extLst>
      <p:ext uri="{BB962C8B-B14F-4D97-AF65-F5344CB8AC3E}">
        <p14:creationId xmlns:p14="http://schemas.microsoft.com/office/powerpoint/2010/main" val="4750258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742B3-2F88-C1BC-B9F2-3145316DF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788AEA-E685-3B12-7EE1-C7AB6AFD76B5}"/>
              </a:ext>
            </a:extLst>
          </p:cNvPr>
          <p:cNvGrpSpPr/>
          <p:nvPr/>
        </p:nvGrpSpPr>
        <p:grpSpPr>
          <a:xfrm>
            <a:off x="504425" y="2787036"/>
            <a:ext cx="5771396" cy="3788229"/>
            <a:chOff x="821665" y="2539937"/>
            <a:chExt cx="5771396" cy="37882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C0752A0-59D4-B35A-75BC-C7EE7852D1F7}"/>
                </a:ext>
              </a:extLst>
            </p:cNvPr>
            <p:cNvGrpSpPr/>
            <p:nvPr/>
          </p:nvGrpSpPr>
          <p:grpSpPr>
            <a:xfrm>
              <a:off x="821665" y="2678226"/>
              <a:ext cx="5771396" cy="2946494"/>
              <a:chOff x="4604670" y="2709410"/>
              <a:chExt cx="5771396" cy="2946494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5AE61252-4CFF-7E18-8225-A88C1E5070E4}"/>
                  </a:ext>
                </a:extLst>
              </p:cNvPr>
              <p:cNvGrpSpPr/>
              <p:nvPr/>
            </p:nvGrpSpPr>
            <p:grpSpPr>
              <a:xfrm>
                <a:off x="4604670" y="2709410"/>
                <a:ext cx="5638800" cy="2581109"/>
                <a:chOff x="990600" y="3150425"/>
                <a:chExt cx="4785705" cy="2109873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5B1B9E85-2937-C72F-7A6A-00005513EFA7}"/>
                    </a:ext>
                  </a:extLst>
                </p:cNvPr>
                <p:cNvCxnSpPr>
                  <a:stCxn id="94" idx="2"/>
                  <a:endCxn id="93" idx="7"/>
                </p:cNvCxnSpPr>
                <p:nvPr/>
              </p:nvCxnSpPr>
              <p:spPr>
                <a:xfrm flipH="1">
                  <a:off x="1284342" y="3317971"/>
                  <a:ext cx="1344595" cy="455510"/>
                </a:xfrm>
                <a:prstGeom prst="line">
                  <a:avLst/>
                </a:prstGeom>
                <a:ln w="12700">
                  <a:solidFill>
                    <a:srgbClr val="F2F2F2">
                      <a:alpha val="16078"/>
                    </a:srgb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92838FCC-15C5-91BC-5925-5AAA2286A62C}"/>
                    </a:ext>
                  </a:extLst>
                </p:cNvPr>
                <p:cNvCxnSpPr>
                  <a:stCxn id="96" idx="2"/>
                  <a:endCxn id="94" idx="6"/>
                </p:cNvCxnSpPr>
                <p:nvPr/>
              </p:nvCxnSpPr>
              <p:spPr>
                <a:xfrm flipH="1" flipV="1">
                  <a:off x="2973077" y="3317971"/>
                  <a:ext cx="1107387" cy="137723"/>
                </a:xfrm>
                <a:prstGeom prst="line">
                  <a:avLst/>
                </a:prstGeom>
                <a:ln w="12700">
                  <a:solidFill>
                    <a:srgbClr val="F2F2F2">
                      <a:alpha val="16078"/>
                    </a:srgb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2D9329E5-409A-C9C1-A4F2-37E6318C76A7}"/>
                    </a:ext>
                  </a:extLst>
                </p:cNvPr>
                <p:cNvCxnSpPr>
                  <a:stCxn id="95" idx="2"/>
                  <a:endCxn id="93" idx="5"/>
                </p:cNvCxnSpPr>
                <p:nvPr/>
              </p:nvCxnSpPr>
              <p:spPr>
                <a:xfrm flipH="1" flipV="1">
                  <a:off x="1284342" y="4010427"/>
                  <a:ext cx="1172525" cy="1033919"/>
                </a:xfrm>
                <a:prstGeom prst="line">
                  <a:avLst/>
                </a:prstGeom>
                <a:ln w="12700">
                  <a:solidFill>
                    <a:srgbClr val="F2F2F2">
                      <a:alpha val="18824"/>
                    </a:srgb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E34F9861-376A-B004-FE11-A1165FCCF5EF}"/>
                    </a:ext>
                  </a:extLst>
                </p:cNvPr>
                <p:cNvCxnSpPr>
                  <a:cxnSpLocks/>
                  <a:stCxn id="96" idx="3"/>
                  <a:endCxn id="95" idx="7"/>
                </p:cNvCxnSpPr>
                <p:nvPr/>
              </p:nvCxnSpPr>
              <p:spPr>
                <a:xfrm flipH="1">
                  <a:off x="2750609" y="3574168"/>
                  <a:ext cx="1380253" cy="1351705"/>
                </a:xfrm>
                <a:prstGeom prst="line">
                  <a:avLst/>
                </a:prstGeom>
                <a:ln w="12700">
                  <a:solidFill>
                    <a:srgbClr val="F2F2F2">
                      <a:alpha val="18824"/>
                    </a:srgb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B290CE5D-BC92-A512-E8DD-2476210979CC}"/>
                    </a:ext>
                  </a:extLst>
                </p:cNvPr>
                <p:cNvCxnSpPr>
                  <a:stCxn id="95" idx="6"/>
                  <a:endCxn id="98" idx="2"/>
                </p:cNvCxnSpPr>
                <p:nvPr/>
              </p:nvCxnSpPr>
              <p:spPr>
                <a:xfrm>
                  <a:off x="2801007" y="5044346"/>
                  <a:ext cx="1329638" cy="48406"/>
                </a:xfrm>
                <a:prstGeom prst="line">
                  <a:avLst/>
                </a:prstGeom>
                <a:ln w="12700">
                  <a:solidFill>
                    <a:srgbClr val="F2F2F2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88A6F3C1-F43B-4FF5-5BB1-A911193DD717}"/>
                    </a:ext>
                  </a:extLst>
                </p:cNvPr>
                <p:cNvCxnSpPr>
                  <a:stCxn id="96" idx="5"/>
                  <a:endCxn id="97" idx="1"/>
                </p:cNvCxnSpPr>
                <p:nvPr/>
              </p:nvCxnSpPr>
              <p:spPr>
                <a:xfrm>
                  <a:off x="4374206" y="3574167"/>
                  <a:ext cx="1108357" cy="495347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89840E4B-FADE-8565-AEB5-20A6D6B5B9C0}"/>
                    </a:ext>
                  </a:extLst>
                </p:cNvPr>
                <p:cNvCxnSpPr>
                  <a:stCxn id="97" idx="3"/>
                  <a:endCxn id="98" idx="6"/>
                </p:cNvCxnSpPr>
                <p:nvPr/>
              </p:nvCxnSpPr>
              <p:spPr>
                <a:xfrm flipH="1">
                  <a:off x="4474785" y="4306460"/>
                  <a:ext cx="1007778" cy="786292"/>
                </a:xfrm>
                <a:prstGeom prst="line">
                  <a:avLst/>
                </a:prstGeom>
                <a:ln w="12700">
                  <a:solidFill>
                    <a:srgbClr val="F2F2F2">
                      <a:alpha val="20000"/>
                    </a:srgb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76B025DE-CA0F-ED8F-4948-92D18E0A6D7A}"/>
                    </a:ext>
                  </a:extLst>
                </p:cNvPr>
                <p:cNvCxnSpPr>
                  <a:stCxn id="95" idx="0"/>
                  <a:endCxn id="94" idx="4"/>
                </p:cNvCxnSpPr>
                <p:nvPr/>
              </p:nvCxnSpPr>
              <p:spPr>
                <a:xfrm flipV="1">
                  <a:off x="2628937" y="3485517"/>
                  <a:ext cx="172070" cy="1391283"/>
                </a:xfrm>
                <a:prstGeom prst="line">
                  <a:avLst/>
                </a:prstGeom>
                <a:ln w="12700">
                  <a:solidFill>
                    <a:srgbClr val="F2F2F2">
                      <a:alpha val="18824"/>
                    </a:srgb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Oval 92">
                      <a:extLst>
                        <a:ext uri="{FF2B5EF4-FFF2-40B4-BE49-F238E27FC236}">
                          <a16:creationId xmlns:a16="http://schemas.microsoft.com/office/drawing/2014/main" id="{57C4D77F-FE25-A0A9-1F58-8BBC06955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0600" y="3724408"/>
                      <a:ext cx="344140" cy="335092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3" name="Oval 92">
                      <a:extLst>
                        <a:ext uri="{FF2B5EF4-FFF2-40B4-BE49-F238E27FC236}">
                          <a16:creationId xmlns:a16="http://schemas.microsoft.com/office/drawing/2014/main" id="{57C4D77F-FE25-A0A9-1F58-8BBC0695534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0600" y="3724408"/>
                      <a:ext cx="344140" cy="335092"/>
                    </a:xfrm>
                    <a:prstGeom prst="ellipse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  <a:ln>
                      <a:solidFill>
                        <a:schemeClr val="bg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92C8B64D-1386-EA97-6D09-D3821CA9F34A}"/>
                    </a:ext>
                  </a:extLst>
                </p:cNvPr>
                <p:cNvSpPr/>
                <p:nvPr/>
              </p:nvSpPr>
              <p:spPr>
                <a:xfrm>
                  <a:off x="2628937" y="3150425"/>
                  <a:ext cx="344140" cy="3350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6AD23AC5-2347-C211-FF7F-3AB5B567CEF1}"/>
                    </a:ext>
                  </a:extLst>
                </p:cNvPr>
                <p:cNvSpPr/>
                <p:nvPr/>
              </p:nvSpPr>
              <p:spPr>
                <a:xfrm>
                  <a:off x="2456867" y="4876800"/>
                  <a:ext cx="344140" cy="3350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DC0E861D-9E59-F37F-B77E-674BEC3414A1}"/>
                    </a:ext>
                  </a:extLst>
                </p:cNvPr>
                <p:cNvSpPr/>
                <p:nvPr/>
              </p:nvSpPr>
              <p:spPr>
                <a:xfrm>
                  <a:off x="4080464" y="3288148"/>
                  <a:ext cx="344140" cy="3350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Oval 96">
                      <a:extLst>
                        <a:ext uri="{FF2B5EF4-FFF2-40B4-BE49-F238E27FC236}">
                          <a16:creationId xmlns:a16="http://schemas.microsoft.com/office/drawing/2014/main" id="{D5934067-EF2B-0B37-FB09-9C08341814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2165" y="4020441"/>
                      <a:ext cx="344140" cy="335092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5BE85FB2-6E79-7D37-7A57-7C0EFD11652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32165" y="4020441"/>
                      <a:ext cx="344140" cy="335092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solidFill>
                        <a:schemeClr val="bg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032A98A5-9CCE-A5AD-CC73-CC490A7D1115}"/>
                    </a:ext>
                  </a:extLst>
                </p:cNvPr>
                <p:cNvSpPr/>
                <p:nvPr/>
              </p:nvSpPr>
              <p:spPr>
                <a:xfrm>
                  <a:off x="4130645" y="4925206"/>
                  <a:ext cx="344140" cy="3350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C0A8FE1A-EED3-D864-A418-C3AA24F7F16D}"/>
                    </a:ext>
                  </a:extLst>
                </p:cNvPr>
                <p:cNvCxnSpPr>
                  <a:cxnSpLocks/>
                  <a:stCxn id="98" idx="0"/>
                  <a:endCxn id="96" idx="4"/>
                </p:cNvCxnSpPr>
                <p:nvPr/>
              </p:nvCxnSpPr>
              <p:spPr>
                <a:xfrm flipH="1" flipV="1">
                  <a:off x="4252534" y="3623240"/>
                  <a:ext cx="50181" cy="1301966"/>
                </a:xfrm>
                <a:prstGeom prst="line">
                  <a:avLst/>
                </a:prstGeom>
                <a:ln w="12700">
                  <a:solidFill>
                    <a:srgbClr val="F2F2F2">
                      <a:alpha val="18824"/>
                    </a:srgb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6A92B2EF-1FAB-E4F9-78CB-77D20E2589F9}"/>
                    </a:ext>
                  </a:extLst>
                </p:cNvPr>
                <p:cNvSpPr txBox="1"/>
                <p:nvPr/>
              </p:nvSpPr>
              <p:spPr>
                <a:xfrm>
                  <a:off x="4777541" y="3438574"/>
                  <a:ext cx="469640" cy="301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rPr>
                    <a:t>6/3</a:t>
                  </a:r>
                </a:p>
              </p:txBody>
            </p: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AD0AE37-D2B1-E270-F5CB-6C45A6066497}"/>
                  </a:ext>
                </a:extLst>
              </p:cNvPr>
              <p:cNvSpPr txBox="1"/>
              <p:nvPr/>
            </p:nvSpPr>
            <p:spPr>
              <a:xfrm>
                <a:off x="8824487" y="5286572"/>
                <a:ext cx="155157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Flow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Capacity</a:t>
                </a:r>
              </a:p>
            </p:txBody>
          </p:sp>
        </p:grp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926C5AE-DD5B-5CB7-96E1-E0752555A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7801" y="2539937"/>
              <a:ext cx="3431074" cy="378822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3633A24-47C5-ED7F-7437-F14CE7D691EC}"/>
                </a:ext>
              </a:extLst>
            </p:cNvPr>
            <p:cNvSpPr txBox="1"/>
            <p:nvPr/>
          </p:nvSpPr>
          <p:spPr>
            <a:xfrm>
              <a:off x="3511467" y="5054368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3/2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36DDCF-5879-9BDF-288C-BE674805B1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69715" y="1645957"/>
                <a:ext cx="4738142" cy="233145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t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 algn="ctr">
                  <a:buFont typeface="Arial" panose="020B0604020202020204" pitchFamily="34" charset="0"/>
                  <a:buNone/>
                </a:pPr>
                <a:r>
                  <a:rPr lang="en-US" sz="2000" i="1" dirty="0">
                    <a:solidFill>
                      <a:schemeClr val="bg1"/>
                    </a:solidFill>
                  </a:rPr>
                  <a:t>Assume </a:t>
                </a:r>
                <a:r>
                  <a:rPr lang="en-US" sz="2000" i="1" dirty="0" err="1">
                    <a:solidFill>
                      <a:schemeClr val="bg1"/>
                    </a:solidFill>
                  </a:rPr>
                  <a:t>f.s.o.c</a:t>
                </a:r>
                <a:r>
                  <a:rPr lang="en-US" sz="2000" i="1" dirty="0">
                    <a:solidFill>
                      <a:schemeClr val="bg1"/>
                    </a:solidFill>
                  </a:rPr>
                  <a:t> that </a:t>
                </a:r>
                <a:r>
                  <a:rPr lang="en-US" sz="2000" i="1" dirty="0">
                    <a:solidFill>
                      <a:schemeClr val="accent2"/>
                    </a:solidFill>
                  </a:rPr>
                  <a:t>f</a:t>
                </a:r>
                <a:r>
                  <a:rPr lang="en-US" sz="2000" i="1" dirty="0">
                    <a:solidFill>
                      <a:schemeClr val="bg1"/>
                    </a:solidFill>
                  </a:rPr>
                  <a:t> not maximum</a:t>
                </a:r>
              </a:p>
              <a:p>
                <a:pPr marL="57150" indent="0" algn="ctr">
                  <a:buFont typeface="Arial" panose="020B0604020202020204" pitchFamily="34" charset="0"/>
                  <a:buNone/>
                </a:pPr>
                <a:r>
                  <a:rPr lang="en-US" sz="2000" i="1" dirty="0">
                    <a:solidFill>
                      <a:schemeClr val="bg1"/>
                    </a:solidFill>
                  </a:rPr>
                  <a:t>Thus, some other flow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i="1" dirty="0">
                    <a:solidFill>
                      <a:schemeClr val="bg1"/>
                    </a:solidFill>
                  </a:rPr>
                  <a:t> is better</a:t>
                </a:r>
              </a:p>
              <a:p>
                <a:pPr marL="57150" indent="0" algn="ctr">
                  <a:buFont typeface="Arial" panose="020B0604020202020204" pitchFamily="34" charset="0"/>
                  <a:buNone/>
                </a:pPr>
                <a:r>
                  <a:rPr lang="en-US" sz="2000" i="1" dirty="0">
                    <a:solidFill>
                      <a:schemeClr val="bg1"/>
                    </a:solidFill>
                  </a:rPr>
                  <a:t>Flow-Value Lemma: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𝑁𝐹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000" i="1" dirty="0">
                  <a:solidFill>
                    <a:schemeClr val="bg1"/>
                  </a:solidFill>
                </a:endParaRPr>
              </a:p>
              <a:p>
                <a:pPr marL="5715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𝑐𝑎𝑝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𝑐𝑎𝑝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2000" b="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36DDCF-5879-9BDF-288C-BE674805B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715" y="1645957"/>
                <a:ext cx="4738142" cy="2331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6673124C-1F72-0DC6-FF38-48EF57AB3A2C}"/>
              </a:ext>
            </a:extLst>
          </p:cNvPr>
          <p:cNvSpPr txBox="1">
            <a:spLocks/>
          </p:cNvSpPr>
          <p:nvPr/>
        </p:nvSpPr>
        <p:spPr>
          <a:xfrm>
            <a:off x="1143001" y="282735"/>
            <a:ext cx="9905998" cy="743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B </a:t>
            </a:r>
            <a:r>
              <a:rPr lang="en-US">
                <a:sym typeface="Wingdings" panose="05000000000000000000" pitchFamily="2" charset="2"/>
              </a:rPr>
              <a:t></a:t>
            </a:r>
            <a:r>
              <a:rPr lang="en-US"/>
              <a:t> C: IF cut with capacity f, Then Max Flow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685E4-D10A-67FB-8278-C354D207A0A1}"/>
              </a:ext>
            </a:extLst>
          </p:cNvPr>
          <p:cNvSpPr txBox="1"/>
          <p:nvPr/>
        </p:nvSpPr>
        <p:spPr>
          <a:xfrm>
            <a:off x="1478077" y="1528585"/>
            <a:ext cx="3068399" cy="92333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Thus, you are somehow pushing more flow across this cut than is possible (over capacity)</a:t>
            </a:r>
          </a:p>
        </p:txBody>
      </p:sp>
    </p:spTree>
    <p:extLst>
      <p:ext uri="{BB962C8B-B14F-4D97-AF65-F5344CB8AC3E}">
        <p14:creationId xmlns:p14="http://schemas.microsoft.com/office/powerpoint/2010/main" val="23070975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DCF85-0075-DF86-07C4-7B48AB445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7CFE90-CFD6-4F12-6BA9-28A4201D3046}"/>
              </a:ext>
            </a:extLst>
          </p:cNvPr>
          <p:cNvGrpSpPr/>
          <p:nvPr/>
        </p:nvGrpSpPr>
        <p:grpSpPr>
          <a:xfrm>
            <a:off x="504425" y="2787036"/>
            <a:ext cx="5771396" cy="3788229"/>
            <a:chOff x="821665" y="2539937"/>
            <a:chExt cx="5771396" cy="37882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32A8CEE-509D-85CF-B4FC-080C061D516C}"/>
                </a:ext>
              </a:extLst>
            </p:cNvPr>
            <p:cNvGrpSpPr/>
            <p:nvPr/>
          </p:nvGrpSpPr>
          <p:grpSpPr>
            <a:xfrm>
              <a:off x="821665" y="2678226"/>
              <a:ext cx="5771396" cy="2946494"/>
              <a:chOff x="4604670" y="2709410"/>
              <a:chExt cx="5771396" cy="2946494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5732805A-D07D-E90E-AC2B-7893D130C05E}"/>
                  </a:ext>
                </a:extLst>
              </p:cNvPr>
              <p:cNvGrpSpPr/>
              <p:nvPr/>
            </p:nvGrpSpPr>
            <p:grpSpPr>
              <a:xfrm>
                <a:off x="4604670" y="2709410"/>
                <a:ext cx="5638800" cy="2581109"/>
                <a:chOff x="990600" y="3150425"/>
                <a:chExt cx="4785705" cy="2109873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38FC20BE-2675-656E-5CD8-E22AE5628049}"/>
                    </a:ext>
                  </a:extLst>
                </p:cNvPr>
                <p:cNvCxnSpPr>
                  <a:stCxn id="94" idx="2"/>
                  <a:endCxn id="93" idx="7"/>
                </p:cNvCxnSpPr>
                <p:nvPr/>
              </p:nvCxnSpPr>
              <p:spPr>
                <a:xfrm flipH="1">
                  <a:off x="1284342" y="3317971"/>
                  <a:ext cx="1344595" cy="455510"/>
                </a:xfrm>
                <a:prstGeom prst="line">
                  <a:avLst/>
                </a:prstGeom>
                <a:ln w="12700">
                  <a:solidFill>
                    <a:srgbClr val="F2F2F2">
                      <a:alpha val="16078"/>
                    </a:srgb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ED41DB00-7E6E-B602-FACD-636E9179E280}"/>
                    </a:ext>
                  </a:extLst>
                </p:cNvPr>
                <p:cNvCxnSpPr>
                  <a:stCxn id="96" idx="2"/>
                  <a:endCxn id="94" idx="6"/>
                </p:cNvCxnSpPr>
                <p:nvPr/>
              </p:nvCxnSpPr>
              <p:spPr>
                <a:xfrm flipH="1" flipV="1">
                  <a:off x="2973077" y="3317971"/>
                  <a:ext cx="1107387" cy="137723"/>
                </a:xfrm>
                <a:prstGeom prst="line">
                  <a:avLst/>
                </a:prstGeom>
                <a:ln w="12700">
                  <a:solidFill>
                    <a:srgbClr val="F2F2F2">
                      <a:alpha val="16078"/>
                    </a:srgb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755942AF-1C54-12E7-A114-206777714B27}"/>
                    </a:ext>
                  </a:extLst>
                </p:cNvPr>
                <p:cNvCxnSpPr>
                  <a:stCxn id="95" idx="2"/>
                  <a:endCxn id="93" idx="5"/>
                </p:cNvCxnSpPr>
                <p:nvPr/>
              </p:nvCxnSpPr>
              <p:spPr>
                <a:xfrm flipH="1" flipV="1">
                  <a:off x="1284342" y="4010427"/>
                  <a:ext cx="1172525" cy="1033919"/>
                </a:xfrm>
                <a:prstGeom prst="line">
                  <a:avLst/>
                </a:prstGeom>
                <a:ln w="12700">
                  <a:solidFill>
                    <a:srgbClr val="F2F2F2">
                      <a:alpha val="18824"/>
                    </a:srgb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07200980-4185-B25F-60EA-7BD4EDC60C1B}"/>
                    </a:ext>
                  </a:extLst>
                </p:cNvPr>
                <p:cNvCxnSpPr>
                  <a:cxnSpLocks/>
                  <a:stCxn id="96" idx="3"/>
                  <a:endCxn id="95" idx="7"/>
                </p:cNvCxnSpPr>
                <p:nvPr/>
              </p:nvCxnSpPr>
              <p:spPr>
                <a:xfrm flipH="1">
                  <a:off x="2750609" y="3574168"/>
                  <a:ext cx="1380253" cy="1351705"/>
                </a:xfrm>
                <a:prstGeom prst="line">
                  <a:avLst/>
                </a:prstGeom>
                <a:ln w="12700">
                  <a:solidFill>
                    <a:srgbClr val="F2F2F2">
                      <a:alpha val="18824"/>
                    </a:srgb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F6BB0E87-068F-A2B8-25A0-F961538BE4FF}"/>
                    </a:ext>
                  </a:extLst>
                </p:cNvPr>
                <p:cNvCxnSpPr>
                  <a:stCxn id="95" idx="6"/>
                  <a:endCxn id="98" idx="2"/>
                </p:cNvCxnSpPr>
                <p:nvPr/>
              </p:nvCxnSpPr>
              <p:spPr>
                <a:xfrm>
                  <a:off x="2801007" y="5044346"/>
                  <a:ext cx="1329638" cy="48406"/>
                </a:xfrm>
                <a:prstGeom prst="line">
                  <a:avLst/>
                </a:prstGeom>
                <a:ln w="12700">
                  <a:solidFill>
                    <a:srgbClr val="F2F2F2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4F63AFC1-5982-37B7-9828-447565ADC4A1}"/>
                    </a:ext>
                  </a:extLst>
                </p:cNvPr>
                <p:cNvCxnSpPr>
                  <a:stCxn id="96" idx="5"/>
                  <a:endCxn id="97" idx="1"/>
                </p:cNvCxnSpPr>
                <p:nvPr/>
              </p:nvCxnSpPr>
              <p:spPr>
                <a:xfrm>
                  <a:off x="4374206" y="3574167"/>
                  <a:ext cx="1108357" cy="495347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3225B41D-D170-C420-64F2-CF20DFBD3FDE}"/>
                    </a:ext>
                  </a:extLst>
                </p:cNvPr>
                <p:cNvCxnSpPr>
                  <a:stCxn id="97" idx="3"/>
                  <a:endCxn id="98" idx="6"/>
                </p:cNvCxnSpPr>
                <p:nvPr/>
              </p:nvCxnSpPr>
              <p:spPr>
                <a:xfrm flipH="1">
                  <a:off x="4474785" y="4306460"/>
                  <a:ext cx="1007778" cy="786292"/>
                </a:xfrm>
                <a:prstGeom prst="line">
                  <a:avLst/>
                </a:prstGeom>
                <a:ln w="12700">
                  <a:solidFill>
                    <a:srgbClr val="F2F2F2">
                      <a:alpha val="20000"/>
                    </a:srgb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1468E093-8F01-42BA-BDB7-83D3D7394DFD}"/>
                    </a:ext>
                  </a:extLst>
                </p:cNvPr>
                <p:cNvCxnSpPr>
                  <a:stCxn id="95" idx="0"/>
                  <a:endCxn id="94" idx="4"/>
                </p:cNvCxnSpPr>
                <p:nvPr/>
              </p:nvCxnSpPr>
              <p:spPr>
                <a:xfrm flipV="1">
                  <a:off x="2628937" y="3485517"/>
                  <a:ext cx="172070" cy="1391283"/>
                </a:xfrm>
                <a:prstGeom prst="line">
                  <a:avLst/>
                </a:prstGeom>
                <a:ln w="12700">
                  <a:solidFill>
                    <a:srgbClr val="F2F2F2">
                      <a:alpha val="18824"/>
                    </a:srgb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Oval 92">
                      <a:extLst>
                        <a:ext uri="{FF2B5EF4-FFF2-40B4-BE49-F238E27FC236}">
                          <a16:creationId xmlns:a16="http://schemas.microsoft.com/office/drawing/2014/main" id="{AB88E36A-259C-DBBD-8EA8-FD0F629582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0600" y="3724408"/>
                      <a:ext cx="344140" cy="335092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3" name="Oval 92">
                      <a:extLst>
                        <a:ext uri="{FF2B5EF4-FFF2-40B4-BE49-F238E27FC236}">
                          <a16:creationId xmlns:a16="http://schemas.microsoft.com/office/drawing/2014/main" id="{AB88E36A-259C-DBBD-8EA8-FD0F6295828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0600" y="3724408"/>
                      <a:ext cx="344140" cy="335092"/>
                    </a:xfrm>
                    <a:prstGeom prst="ellipse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  <a:ln>
                      <a:solidFill>
                        <a:schemeClr val="bg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D57E3015-D85D-C7AC-D7EC-077703F4FFCE}"/>
                    </a:ext>
                  </a:extLst>
                </p:cNvPr>
                <p:cNvSpPr/>
                <p:nvPr/>
              </p:nvSpPr>
              <p:spPr>
                <a:xfrm>
                  <a:off x="2628937" y="3150425"/>
                  <a:ext cx="344140" cy="3350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5787AA5F-46DC-E118-FF50-028110135BCA}"/>
                    </a:ext>
                  </a:extLst>
                </p:cNvPr>
                <p:cNvSpPr/>
                <p:nvPr/>
              </p:nvSpPr>
              <p:spPr>
                <a:xfrm>
                  <a:off x="2456867" y="4876800"/>
                  <a:ext cx="344140" cy="3350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3F95A09B-BED7-CC82-D87F-8A2F19E9A6AC}"/>
                    </a:ext>
                  </a:extLst>
                </p:cNvPr>
                <p:cNvSpPr/>
                <p:nvPr/>
              </p:nvSpPr>
              <p:spPr>
                <a:xfrm>
                  <a:off x="4080464" y="3288148"/>
                  <a:ext cx="344140" cy="3350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Oval 96">
                      <a:extLst>
                        <a:ext uri="{FF2B5EF4-FFF2-40B4-BE49-F238E27FC236}">
                          <a16:creationId xmlns:a16="http://schemas.microsoft.com/office/drawing/2014/main" id="{83A7C840-289A-60C1-7F9E-B6D885F19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2165" y="4020441"/>
                      <a:ext cx="344140" cy="335092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5BE85FB2-6E79-7D37-7A57-7C0EFD11652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32165" y="4020441"/>
                      <a:ext cx="344140" cy="335092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solidFill>
                        <a:schemeClr val="bg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72947A6F-1CE4-EA3B-C23E-505F57696D04}"/>
                    </a:ext>
                  </a:extLst>
                </p:cNvPr>
                <p:cNvSpPr/>
                <p:nvPr/>
              </p:nvSpPr>
              <p:spPr>
                <a:xfrm>
                  <a:off x="4130645" y="4925206"/>
                  <a:ext cx="344140" cy="3350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C5EBC19D-B8C1-D55F-5F6D-701361CFC2C1}"/>
                    </a:ext>
                  </a:extLst>
                </p:cNvPr>
                <p:cNvCxnSpPr>
                  <a:cxnSpLocks/>
                  <a:stCxn id="98" idx="0"/>
                  <a:endCxn id="96" idx="4"/>
                </p:cNvCxnSpPr>
                <p:nvPr/>
              </p:nvCxnSpPr>
              <p:spPr>
                <a:xfrm flipH="1" flipV="1">
                  <a:off x="4252534" y="3623240"/>
                  <a:ext cx="50181" cy="1301966"/>
                </a:xfrm>
                <a:prstGeom prst="line">
                  <a:avLst/>
                </a:prstGeom>
                <a:ln w="12700">
                  <a:solidFill>
                    <a:srgbClr val="F2F2F2">
                      <a:alpha val="18824"/>
                    </a:srgb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DDB9C54C-8968-67C4-7A8B-3D7AD1F4F974}"/>
                    </a:ext>
                  </a:extLst>
                </p:cNvPr>
                <p:cNvSpPr txBox="1"/>
                <p:nvPr/>
              </p:nvSpPr>
              <p:spPr>
                <a:xfrm>
                  <a:off x="4777541" y="3438574"/>
                  <a:ext cx="469640" cy="301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rPr>
                    <a:t>3</a:t>
                  </a:r>
                  <a:r>
                    <a:rPr lang="en-US" dirty="0">
                      <a:solidFill>
                        <a:schemeClr val="tx1">
                          <a:lumMod val="95000"/>
                        </a:schemeClr>
                      </a:solidFill>
                    </a:rPr>
                    <a:t>/</a:t>
                  </a:r>
                  <a:r>
                    <a:rPr lang="en-US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3</a:t>
                  </a:r>
                </a:p>
              </p:txBody>
            </p: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9DA2D0B-7B99-A787-8D7B-04320A32DA5D}"/>
                  </a:ext>
                </a:extLst>
              </p:cNvPr>
              <p:cNvSpPr txBox="1"/>
              <p:nvPr/>
            </p:nvSpPr>
            <p:spPr>
              <a:xfrm>
                <a:off x="8824487" y="5286572"/>
                <a:ext cx="155157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Flow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Capacity</a:t>
                </a:r>
              </a:p>
            </p:txBody>
          </p:sp>
        </p:grp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790E5D4-B5B7-D366-C536-53CD54DDB9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7801" y="2539937"/>
              <a:ext cx="3431074" cy="378822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C5F612-081D-5368-F39B-9A87F0B35F78}"/>
                </a:ext>
              </a:extLst>
            </p:cNvPr>
            <p:cNvSpPr txBox="1"/>
            <p:nvPr/>
          </p:nvSpPr>
          <p:spPr>
            <a:xfrm>
              <a:off x="3511467" y="5054368"/>
              <a:ext cx="553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C17F4B-F7A1-D22D-0381-EC25DB7261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69715" y="1645957"/>
                <a:ext cx="4738142" cy="449178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t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 algn="ctr">
                  <a:buFont typeface="Arial" panose="020B0604020202020204" pitchFamily="34" charset="0"/>
                  <a:buNone/>
                </a:pPr>
                <a:r>
                  <a:rPr lang="en-US" sz="2000" i="1" dirty="0">
                    <a:solidFill>
                      <a:schemeClr val="bg1"/>
                    </a:solidFill>
                  </a:rPr>
                  <a:t>Assume </a:t>
                </a:r>
                <a:r>
                  <a:rPr lang="en-US" sz="2000" i="1" dirty="0" err="1">
                    <a:solidFill>
                      <a:schemeClr val="bg1"/>
                    </a:solidFill>
                  </a:rPr>
                  <a:t>f.s.o.c</a:t>
                </a:r>
                <a:r>
                  <a:rPr lang="en-US" sz="2000" i="1" dirty="0">
                    <a:solidFill>
                      <a:schemeClr val="bg1"/>
                    </a:solidFill>
                  </a:rPr>
                  <a:t> that </a:t>
                </a:r>
                <a:r>
                  <a:rPr lang="en-US" sz="2000" i="1" dirty="0">
                    <a:solidFill>
                      <a:schemeClr val="accent2"/>
                    </a:solidFill>
                  </a:rPr>
                  <a:t>f</a:t>
                </a:r>
                <a:r>
                  <a:rPr lang="en-US" sz="2000" i="1" dirty="0">
                    <a:solidFill>
                      <a:schemeClr val="bg1"/>
                    </a:solidFill>
                  </a:rPr>
                  <a:t> not maximum</a:t>
                </a:r>
              </a:p>
              <a:p>
                <a:pPr marL="57150" indent="0" algn="ctr">
                  <a:buFont typeface="Arial" panose="020B0604020202020204" pitchFamily="34" charset="0"/>
                  <a:buNone/>
                </a:pPr>
                <a:r>
                  <a:rPr lang="en-US" sz="2000" i="1" dirty="0">
                    <a:solidFill>
                      <a:schemeClr val="bg1"/>
                    </a:solidFill>
                  </a:rPr>
                  <a:t>Thus, some other flow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i="1" dirty="0">
                    <a:solidFill>
                      <a:schemeClr val="bg1"/>
                    </a:solidFill>
                  </a:rPr>
                  <a:t> is better</a:t>
                </a:r>
              </a:p>
              <a:p>
                <a:pPr marL="57150" indent="0" algn="ctr">
                  <a:buFont typeface="Arial" panose="020B0604020202020204" pitchFamily="34" charset="0"/>
                  <a:buNone/>
                </a:pPr>
                <a:r>
                  <a:rPr lang="en-US" sz="2000" i="1" dirty="0">
                    <a:solidFill>
                      <a:schemeClr val="bg1"/>
                    </a:solidFill>
                  </a:rPr>
                  <a:t>Flow-Value Lemma: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𝑁𝐹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000" i="1" dirty="0">
                  <a:solidFill>
                    <a:schemeClr val="bg1"/>
                  </a:solidFill>
                </a:endParaRPr>
              </a:p>
              <a:p>
                <a:pPr marL="5715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𝑐𝑎𝑝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𝑐𝑎𝑝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2000" b="0" i="1" dirty="0">
                  <a:solidFill>
                    <a:schemeClr val="bg1"/>
                  </a:solidFill>
                </a:endParaRPr>
              </a:p>
              <a:p>
                <a:pPr marL="57150" indent="0" algn="ctr">
                  <a:buFont typeface="Arial" panose="020B0604020202020204" pitchFamily="34" charset="0"/>
                  <a:buNone/>
                </a:pPr>
                <a:r>
                  <a:rPr lang="en-US" sz="2000" b="1" i="1" u="sng" dirty="0">
                    <a:solidFill>
                      <a:schemeClr val="bg1"/>
                    </a:solidFill>
                  </a:rPr>
                  <a:t>Contradiction</a:t>
                </a:r>
                <a:r>
                  <a:rPr lang="en-US" sz="2000" i="1" dirty="0">
                    <a:solidFill>
                      <a:schemeClr val="bg1"/>
                    </a:solidFill>
                  </a:rPr>
                  <a:t>: This violates weak-duality, which states that flow never exceeds capacity of a cut.</a:t>
                </a:r>
                <a:br>
                  <a:rPr lang="en-US" sz="2000" b="0" i="1" dirty="0">
                    <a:solidFill>
                      <a:schemeClr val="bg1"/>
                    </a:solidFill>
                  </a:rPr>
                </a:br>
                <a:endParaRPr lang="en-US" sz="2000" b="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C17F4B-F7A1-D22D-0381-EC25DB726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715" y="1645957"/>
                <a:ext cx="4738142" cy="4491782"/>
              </a:xfrm>
              <a:prstGeom prst="rect">
                <a:avLst/>
              </a:prstGeom>
              <a:blipFill>
                <a:blip r:embed="rId5"/>
                <a:stretch>
                  <a:fillRect r="-16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F3445A77-511F-C287-6916-FC60293BF41D}"/>
              </a:ext>
            </a:extLst>
          </p:cNvPr>
          <p:cNvSpPr txBox="1">
            <a:spLocks/>
          </p:cNvSpPr>
          <p:nvPr/>
        </p:nvSpPr>
        <p:spPr>
          <a:xfrm>
            <a:off x="1143001" y="282735"/>
            <a:ext cx="9905998" cy="743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B </a:t>
            </a:r>
            <a:r>
              <a:rPr lang="en-US">
                <a:sym typeface="Wingdings" panose="05000000000000000000" pitchFamily="2" charset="2"/>
              </a:rPr>
              <a:t></a:t>
            </a:r>
            <a:r>
              <a:rPr lang="en-US"/>
              <a:t> C: IF cut with capacity f, Then Max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064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B0C86-91B2-18E6-63D7-2FEE4C2D6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F4F7E-EFE0-6231-A911-B00ACF93C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82735"/>
            <a:ext cx="9905998" cy="7433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A: If F is The Max Flow, then No Augmenting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175358-F81F-42DA-A820-4B95C65D18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0314" y="2116182"/>
                <a:ext cx="8251371" cy="5048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A) There is no augmenting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175358-F81F-42DA-A820-4B95C65D1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314" y="2116182"/>
                <a:ext cx="8251371" cy="504889"/>
              </a:xfrm>
              <a:prstGeom prst="rect">
                <a:avLst/>
              </a:prstGeom>
              <a:blipFill>
                <a:blip r:embed="rId2"/>
                <a:stretch>
                  <a:fillRect b="-1707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8B40E52-0AC5-8A47-CFE5-3980823056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0314" y="3561378"/>
                <a:ext cx="8251371" cy="5048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C) The flow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 </a:t>
                </a:r>
                <a:r>
                  <a:rPr lang="en-US" dirty="0">
                    <a:solidFill>
                      <a:schemeClr val="accent2"/>
                    </a:solidFill>
                  </a:rPr>
                  <a:t>maximum flow </a:t>
                </a:r>
                <a:r>
                  <a:rPr lang="en-US" dirty="0">
                    <a:solidFill>
                      <a:schemeClr val="bg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8B40E52-0AC5-8A47-CFE5-398082305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314" y="3561378"/>
                <a:ext cx="8251371" cy="504889"/>
              </a:xfrm>
              <a:prstGeom prst="rect">
                <a:avLst/>
              </a:prstGeom>
              <a:blipFill>
                <a:blip r:embed="rId3"/>
                <a:stretch>
                  <a:fillRect b="-2619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B4086C-B3FB-887F-26E3-9EC6E20DFCA1}"/>
              </a:ext>
            </a:extLst>
          </p:cNvPr>
          <p:cNvCxnSpPr>
            <a:cxnSpLocks/>
          </p:cNvCxnSpPr>
          <p:nvPr/>
        </p:nvCxnSpPr>
        <p:spPr>
          <a:xfrm flipV="1">
            <a:off x="6096000" y="2715208"/>
            <a:ext cx="0" cy="713792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4929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DA0B7-B7A2-F4B4-FBCE-052E7BF4B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050B-B27D-0BA0-687A-93D4DB09E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82735"/>
            <a:ext cx="9905998" cy="7433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A: If F is The Max Flow, then No Augmenting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C08A0B-47D0-E337-E1E7-50B1C84608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0314" y="1397725"/>
                <a:ext cx="8251371" cy="5048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Step 1)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the maximum flow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C08A0B-47D0-E337-E1E7-50B1C8460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314" y="1397725"/>
                <a:ext cx="8251371" cy="504889"/>
              </a:xfrm>
              <a:prstGeom prst="rect">
                <a:avLst/>
              </a:prstGeom>
              <a:blipFill>
                <a:blip r:embed="rId2"/>
                <a:stretch>
                  <a:fillRect b="-2381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ACB2B11-BFA2-F792-B1D8-846893C58448}"/>
              </a:ext>
            </a:extLst>
          </p:cNvPr>
          <p:cNvGrpSpPr/>
          <p:nvPr/>
        </p:nvGrpSpPr>
        <p:grpSpPr>
          <a:xfrm>
            <a:off x="3210302" y="2900100"/>
            <a:ext cx="5771396" cy="3109108"/>
            <a:chOff x="4604670" y="2546796"/>
            <a:chExt cx="5771396" cy="310910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DD1CD8-527C-CAB8-7934-AB363D4FF3A7}"/>
                </a:ext>
              </a:extLst>
            </p:cNvPr>
            <p:cNvGrpSpPr/>
            <p:nvPr/>
          </p:nvGrpSpPr>
          <p:grpSpPr>
            <a:xfrm>
              <a:off x="4604670" y="2546796"/>
              <a:ext cx="5638800" cy="2909286"/>
              <a:chOff x="990600" y="3017500"/>
              <a:chExt cx="4785705" cy="237813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7E6A3E8-DD5D-ED21-8DC8-5C67BD10B0CC}"/>
                  </a:ext>
                </a:extLst>
              </p:cNvPr>
              <p:cNvCxnSpPr>
                <a:stCxn id="21" idx="2"/>
                <a:endCxn id="20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86C39AE-DFE4-2BC7-E05F-F04076F19BA0}"/>
                  </a:ext>
                </a:extLst>
              </p:cNvPr>
              <p:cNvCxnSpPr>
                <a:stCxn id="23" idx="2"/>
                <a:endCxn id="21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38A20F6-9BCE-329A-A723-C6B8D92D17D4}"/>
                  </a:ext>
                </a:extLst>
              </p:cNvPr>
              <p:cNvCxnSpPr>
                <a:stCxn id="22" idx="2"/>
                <a:endCxn id="20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93E0FB6-0BC7-D1FE-251C-B25665A8E1B3}"/>
                  </a:ext>
                </a:extLst>
              </p:cNvPr>
              <p:cNvCxnSpPr>
                <a:cxnSpLocks/>
                <a:stCxn id="22" idx="7"/>
                <a:endCxn id="23" idx="3"/>
              </p:cNvCxnSpPr>
              <p:nvPr/>
            </p:nvCxnSpPr>
            <p:spPr>
              <a:xfrm flipV="1">
                <a:off x="2750609" y="3574168"/>
                <a:ext cx="1380253" cy="1351705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8D6348C-1BF9-E001-BB1E-331FC963044C}"/>
                  </a:ext>
                </a:extLst>
              </p:cNvPr>
              <p:cNvCxnSpPr>
                <a:stCxn id="22" idx="6"/>
                <a:endCxn id="25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276803A-0015-C353-8C9E-AB40D901E776}"/>
                  </a:ext>
                </a:extLst>
              </p:cNvPr>
              <p:cNvCxnSpPr>
                <a:stCxn id="23" idx="5"/>
                <a:endCxn id="24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A1F4C17-1424-1531-E1FE-9B84131BBD35}"/>
                  </a:ext>
                </a:extLst>
              </p:cNvPr>
              <p:cNvCxnSpPr>
                <a:stCxn id="24" idx="3"/>
                <a:endCxn id="25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1CB813-BABA-C051-B747-B51812104EEB}"/>
                  </a:ext>
                </a:extLst>
              </p:cNvPr>
              <p:cNvSpPr txBox="1"/>
              <p:nvPr/>
            </p:nvSpPr>
            <p:spPr>
              <a:xfrm>
                <a:off x="2264889" y="3930036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D73E69-68D1-667B-E0A0-21B6778E142A}"/>
                  </a:ext>
                </a:extLst>
              </p:cNvPr>
              <p:cNvSpPr txBox="1"/>
              <p:nvPr/>
            </p:nvSpPr>
            <p:spPr>
              <a:xfrm>
                <a:off x="1654944" y="3203721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F1EA88-7B05-BF87-7F24-F70782FE3438}"/>
                  </a:ext>
                </a:extLst>
              </p:cNvPr>
              <p:cNvSpPr txBox="1"/>
              <p:nvPr/>
            </p:nvSpPr>
            <p:spPr>
              <a:xfrm>
                <a:off x="3289892" y="50937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10A48F6-A6E5-E09C-056D-885C75B1C6A8}"/>
                  </a:ext>
                </a:extLst>
              </p:cNvPr>
              <p:cNvCxnSpPr>
                <a:stCxn id="22" idx="0"/>
                <a:endCxn id="21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33E4C152-520D-4764-1F71-3E23A38664A5}"/>
                      </a:ext>
                    </a:extLst>
                  </p:cNvPr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6665EF2B-44A9-9617-1184-C1358A4ACC6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878C386-5F0C-2CA9-4E75-A8CBE8739782}"/>
                  </a:ext>
                </a:extLst>
              </p:cNvPr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9703C03-EE98-23F3-A1A6-15BB00CFA699}"/>
                  </a:ext>
                </a:extLst>
              </p:cNvPr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97F32C5-BA5D-113B-864E-45E2E482BDAD}"/>
                  </a:ext>
                </a:extLst>
              </p:cNvPr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237B1E05-5595-C1B9-1D5F-52FBE9580C2F}"/>
                      </a:ext>
                    </a:extLst>
                  </p:cNvPr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5BE85FB2-6E79-7D37-7A57-7C0EFD11652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A59E392-8686-1F44-B86B-A2EE1D9FD6BC}"/>
                  </a:ext>
                </a:extLst>
              </p:cNvPr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5F13A51-63A0-02A0-C652-20670C0D26E7}"/>
                  </a:ext>
                </a:extLst>
              </p:cNvPr>
              <p:cNvCxnSpPr>
                <a:stCxn id="25" idx="0"/>
                <a:endCxn id="23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F1CA48-125C-9FFF-3445-E0923802053B}"/>
                  </a:ext>
                </a:extLst>
              </p:cNvPr>
              <p:cNvSpPr txBox="1"/>
              <p:nvPr/>
            </p:nvSpPr>
            <p:spPr>
              <a:xfrm>
                <a:off x="1702402" y="409385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3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89731A4-8FFC-BECD-FBD1-4845E3C37DC1}"/>
                  </a:ext>
                </a:extLst>
              </p:cNvPr>
              <p:cNvSpPr txBox="1"/>
              <p:nvPr/>
            </p:nvSpPr>
            <p:spPr>
              <a:xfrm>
                <a:off x="3314983" y="3017500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3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4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4703CBA-EA5D-EFE9-8B15-6B4743A89B8A}"/>
                  </a:ext>
                </a:extLst>
              </p:cNvPr>
              <p:cNvSpPr txBox="1"/>
              <p:nvPr/>
            </p:nvSpPr>
            <p:spPr>
              <a:xfrm>
                <a:off x="3161495" y="390446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5F7085-324B-E110-5CE5-EB09A312F0DF}"/>
                  </a:ext>
                </a:extLst>
              </p:cNvPr>
              <p:cNvSpPr txBox="1"/>
              <p:nvPr/>
            </p:nvSpPr>
            <p:spPr>
              <a:xfrm>
                <a:off x="3877452" y="42430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4F4E1E-4401-20BC-3C32-F2F94BC498B8}"/>
                  </a:ext>
                </a:extLst>
              </p:cNvPr>
              <p:cNvSpPr txBox="1"/>
              <p:nvPr/>
            </p:nvSpPr>
            <p:spPr>
              <a:xfrm>
                <a:off x="4827831" y="476150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E4376D-006C-1DFC-2019-B077112B4F68}"/>
                  </a:ext>
                </a:extLst>
              </p:cNvPr>
              <p:cNvSpPr txBox="1"/>
              <p:nvPr/>
            </p:nvSpPr>
            <p:spPr>
              <a:xfrm>
                <a:off x="4777541" y="3438574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3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8295A5-7AB7-941B-B324-9199C1C473C9}"/>
                </a:ext>
              </a:extLst>
            </p:cNvPr>
            <p:cNvSpPr txBox="1"/>
            <p:nvPr/>
          </p:nvSpPr>
          <p:spPr>
            <a:xfrm>
              <a:off x="8824487" y="5286572"/>
              <a:ext cx="15515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Flow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Capacity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B40A118-C2E8-A447-6E72-D1170FC8D2A8}"/>
              </a:ext>
            </a:extLst>
          </p:cNvPr>
          <p:cNvSpPr txBox="1"/>
          <p:nvPr/>
        </p:nvSpPr>
        <p:spPr>
          <a:xfrm>
            <a:off x="8763980" y="2705591"/>
            <a:ext cx="1950098" cy="64633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graph is at maximum flow</a:t>
            </a:r>
          </a:p>
        </p:txBody>
      </p:sp>
    </p:spTree>
    <p:extLst>
      <p:ext uri="{BB962C8B-B14F-4D97-AF65-F5344CB8AC3E}">
        <p14:creationId xmlns:p14="http://schemas.microsoft.com/office/powerpoint/2010/main" val="87930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15253"/>
            <a:ext cx="9905998" cy="5759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Flow Network: Removing Antiparallel Edges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427279"/>
            <a:ext cx="9905999" cy="9570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Easy adjustment to remove antiparallel edges and have equivalent flow graph:  add intermediate node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5A8EE1E8-5876-1C42-8551-9B045F869511}"/>
              </a:ext>
            </a:extLst>
          </p:cNvPr>
          <p:cNvSpPr/>
          <p:nvPr/>
        </p:nvSpPr>
        <p:spPr>
          <a:xfrm>
            <a:off x="9664329" y="4038611"/>
            <a:ext cx="241805" cy="2099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C130EE6-3E14-3E47-AAAC-DF9B8C060A75}"/>
              </a:ext>
            </a:extLst>
          </p:cNvPr>
          <p:cNvSpPr txBox="1"/>
          <p:nvPr/>
        </p:nvSpPr>
        <p:spPr>
          <a:xfrm>
            <a:off x="9739882" y="42508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8587A98F-844A-2042-B901-8FC351878F38}"/>
              </a:ext>
            </a:extLst>
          </p:cNvPr>
          <p:cNvCxnSpPr>
            <a:cxnSpLocks/>
            <a:endCxn id="118" idx="0"/>
          </p:cNvCxnSpPr>
          <p:nvPr/>
        </p:nvCxnSpPr>
        <p:spPr>
          <a:xfrm>
            <a:off x="9558537" y="3584288"/>
            <a:ext cx="226695" cy="45432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4E2D68DA-A94F-3742-8E3B-A92243819B10}"/>
              </a:ext>
            </a:extLst>
          </p:cNvPr>
          <p:cNvCxnSpPr>
            <a:cxnSpLocks/>
          </p:cNvCxnSpPr>
          <p:nvPr/>
        </p:nvCxnSpPr>
        <p:spPr>
          <a:xfrm flipH="1">
            <a:off x="9645687" y="4278221"/>
            <a:ext cx="104570" cy="50091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10B34D-4EBA-24ED-4B64-50D29B028780}"/>
              </a:ext>
            </a:extLst>
          </p:cNvPr>
          <p:cNvGrpSpPr/>
          <p:nvPr/>
        </p:nvGrpSpPr>
        <p:grpSpPr>
          <a:xfrm>
            <a:off x="1570867" y="3000493"/>
            <a:ext cx="4256076" cy="2215790"/>
            <a:chOff x="6001356" y="990600"/>
            <a:chExt cx="4256076" cy="221579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19D654B-39EB-D230-E92C-077773ECC348}"/>
                </a:ext>
              </a:extLst>
            </p:cNvPr>
            <p:cNvCxnSpPr>
              <a:stCxn id="74" idx="2"/>
              <a:endCxn id="73" idx="7"/>
            </p:cNvCxnSpPr>
            <p:nvPr/>
          </p:nvCxnSpPr>
          <p:spPr>
            <a:xfrm flipH="1">
              <a:off x="6262590" y="1257818"/>
              <a:ext cx="1195790" cy="405099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C13A3CE-BE9C-1A7C-9072-ED3BC6E7272F}"/>
                </a:ext>
              </a:extLst>
            </p:cNvPr>
            <p:cNvCxnSpPr>
              <a:stCxn id="76" idx="2"/>
              <a:endCxn id="74" idx="6"/>
            </p:cNvCxnSpPr>
            <p:nvPr/>
          </p:nvCxnSpPr>
          <p:spPr>
            <a:xfrm flipH="1" flipV="1">
              <a:off x="7764434" y="1257818"/>
              <a:ext cx="984834" cy="122481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C1B1FF0-D1F8-C86F-534D-796C7BB88DE5}"/>
                </a:ext>
              </a:extLst>
            </p:cNvPr>
            <p:cNvCxnSpPr>
              <a:stCxn id="75" idx="2"/>
              <a:endCxn id="73" idx="5"/>
            </p:cNvCxnSpPr>
            <p:nvPr/>
          </p:nvCxnSpPr>
          <p:spPr>
            <a:xfrm flipH="1" flipV="1">
              <a:off x="6262590" y="1873641"/>
              <a:ext cx="1042763" cy="919496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8CC2EEC-B9A7-BCBC-2C06-78CB1EBF5616}"/>
                </a:ext>
              </a:extLst>
            </p:cNvPr>
            <p:cNvCxnSpPr>
              <a:stCxn id="75" idx="7"/>
              <a:endCxn id="76" idx="3"/>
            </p:cNvCxnSpPr>
            <p:nvPr/>
          </p:nvCxnSpPr>
          <p:spPr>
            <a:xfrm flipV="1">
              <a:off x="7566587" y="1485661"/>
              <a:ext cx="1227502" cy="1202114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83183EE-F80D-D1F7-D4DC-E4C175B6D6C8}"/>
                </a:ext>
              </a:extLst>
            </p:cNvPr>
            <p:cNvCxnSpPr>
              <a:stCxn id="75" idx="6"/>
              <a:endCxn id="78" idx="2"/>
            </p:cNvCxnSpPr>
            <p:nvPr/>
          </p:nvCxnSpPr>
          <p:spPr>
            <a:xfrm>
              <a:off x="7611407" y="2793137"/>
              <a:ext cx="1182488" cy="4304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469E9D-FF31-ACE3-6C2A-DCA2C2BABD15}"/>
                </a:ext>
              </a:extLst>
            </p:cNvPr>
            <p:cNvCxnSpPr>
              <a:stCxn id="76" idx="5"/>
              <a:endCxn id="77" idx="1"/>
            </p:cNvCxnSpPr>
            <p:nvPr/>
          </p:nvCxnSpPr>
          <p:spPr>
            <a:xfrm>
              <a:off x="9010502" y="1485661"/>
              <a:ext cx="985696" cy="44052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9A6360C-B015-329C-638E-447C5D82D568}"/>
                </a:ext>
              </a:extLst>
            </p:cNvPr>
            <p:cNvCxnSpPr>
              <a:stCxn id="77" idx="3"/>
              <a:endCxn id="78" idx="6"/>
            </p:cNvCxnSpPr>
            <p:nvPr/>
          </p:nvCxnSpPr>
          <p:spPr>
            <a:xfrm flipH="1">
              <a:off x="9099950" y="2136912"/>
              <a:ext cx="896248" cy="699274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6054D35-A178-573E-8655-B45E5A6A4131}"/>
                </a:ext>
              </a:extLst>
            </p:cNvPr>
            <p:cNvSpPr txBox="1"/>
            <p:nvPr/>
          </p:nvSpPr>
          <p:spPr>
            <a:xfrm>
              <a:off x="7291699" y="18444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187E007-3E6B-90AF-F2DA-0606D8BF65AC}"/>
                </a:ext>
              </a:extLst>
            </p:cNvPr>
            <p:cNvSpPr txBox="1"/>
            <p:nvPr/>
          </p:nvSpPr>
          <p:spPr>
            <a:xfrm>
              <a:off x="6607416" y="109362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8BF8FA7-A411-FF37-05DE-839064A59F2A}"/>
                </a:ext>
              </a:extLst>
            </p:cNvPr>
            <p:cNvSpPr txBox="1"/>
            <p:nvPr/>
          </p:nvSpPr>
          <p:spPr>
            <a:xfrm>
              <a:off x="8046188" y="283705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573C8FB-C455-CFE5-ED16-E6379C0A8237}"/>
                </a:ext>
              </a:extLst>
            </p:cNvPr>
            <p:cNvSpPr txBox="1"/>
            <p:nvPr/>
          </p:nvSpPr>
          <p:spPr>
            <a:xfrm>
              <a:off x="6726335" y="203155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A503883-F1A9-BCC8-B793-EDFF49CF2A27}"/>
                </a:ext>
              </a:extLst>
            </p:cNvPr>
            <p:cNvCxnSpPr>
              <a:stCxn id="75" idx="0"/>
              <a:endCxn id="74" idx="4"/>
            </p:cNvCxnSpPr>
            <p:nvPr/>
          </p:nvCxnSpPr>
          <p:spPr>
            <a:xfrm flipV="1">
              <a:off x="7458380" y="1406822"/>
              <a:ext cx="153027" cy="123731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721285C8-D80C-42D9-B440-0E539D706FC0}"/>
                    </a:ext>
                  </a:extLst>
                </p:cNvPr>
                <p:cNvSpPr/>
                <p:nvPr/>
              </p:nvSpPr>
              <p:spPr>
                <a:xfrm>
                  <a:off x="6001356" y="1619275"/>
                  <a:ext cx="306054" cy="29800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721285C8-D80C-42D9-B440-0E539D706F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1356" y="1619275"/>
                  <a:ext cx="306054" cy="298008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0A8F8C0-D89A-ACCE-A34B-C7E1E9E2A1D5}"/>
                </a:ext>
              </a:extLst>
            </p:cNvPr>
            <p:cNvSpPr/>
            <p:nvPr/>
          </p:nvSpPr>
          <p:spPr>
            <a:xfrm>
              <a:off x="7458380" y="1108814"/>
              <a:ext cx="306054" cy="298008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212E022-E4BE-D7B2-EA4F-8D1B8E136336}"/>
                </a:ext>
              </a:extLst>
            </p:cNvPr>
            <p:cNvSpPr/>
            <p:nvPr/>
          </p:nvSpPr>
          <p:spPr>
            <a:xfrm>
              <a:off x="7305353" y="2644133"/>
              <a:ext cx="306054" cy="298008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A1F101F-55E9-A48E-908E-0207E4FAF93F}"/>
                </a:ext>
              </a:extLst>
            </p:cNvPr>
            <p:cNvSpPr/>
            <p:nvPr/>
          </p:nvSpPr>
          <p:spPr>
            <a:xfrm>
              <a:off x="8749268" y="1231296"/>
              <a:ext cx="306054" cy="298008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A069C397-4D52-85C1-52C4-0E1E9AAB0E7F}"/>
                    </a:ext>
                  </a:extLst>
                </p:cNvPr>
                <p:cNvSpPr/>
                <p:nvPr/>
              </p:nvSpPr>
              <p:spPr>
                <a:xfrm>
                  <a:off x="9951378" y="1882547"/>
                  <a:ext cx="306054" cy="298008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A069C397-4D52-85C1-52C4-0E1E9AAB0E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1378" y="1882547"/>
                  <a:ext cx="306054" cy="29800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5AFDAA6-225B-E6AE-0ABA-63FA03B61569}"/>
                </a:ext>
              </a:extLst>
            </p:cNvPr>
            <p:cNvSpPr/>
            <p:nvPr/>
          </p:nvSpPr>
          <p:spPr>
            <a:xfrm>
              <a:off x="8793895" y="2687182"/>
              <a:ext cx="306054" cy="298008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21F3EBE-960B-38E1-A315-9C6F34E11965}"/>
                </a:ext>
              </a:extLst>
            </p:cNvPr>
            <p:cNvCxnSpPr>
              <a:stCxn id="78" idx="0"/>
              <a:endCxn id="76" idx="4"/>
            </p:cNvCxnSpPr>
            <p:nvPr/>
          </p:nvCxnSpPr>
          <p:spPr>
            <a:xfrm flipH="1" flipV="1">
              <a:off x="8902295" y="1529303"/>
              <a:ext cx="44628" cy="115787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B22BF046-0A51-84F3-9F52-AF10D2A4B62E}"/>
                </a:ext>
              </a:extLst>
            </p:cNvPr>
            <p:cNvSpPr/>
            <p:nvPr/>
          </p:nvSpPr>
          <p:spPr>
            <a:xfrm>
              <a:off x="9006998" y="1492094"/>
              <a:ext cx="179408" cy="1213738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573739E-40C7-C7A6-79B4-8259D2E1784C}"/>
                </a:ext>
              </a:extLst>
            </p:cNvPr>
            <p:cNvSpPr txBox="1"/>
            <p:nvPr/>
          </p:nvSpPr>
          <p:spPr>
            <a:xfrm>
              <a:off x="8068502" y="9906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4E6586F-D98D-75B8-5B50-B907E8D5E2F0}"/>
                </a:ext>
              </a:extLst>
            </p:cNvPr>
            <p:cNvSpPr txBox="1"/>
            <p:nvPr/>
          </p:nvSpPr>
          <p:spPr>
            <a:xfrm>
              <a:off x="8112316" y="206614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D7C14ED-8A0C-CF40-CF44-B56527A7A17D}"/>
                </a:ext>
              </a:extLst>
            </p:cNvPr>
            <p:cNvSpPr txBox="1"/>
            <p:nvPr/>
          </p:nvSpPr>
          <p:spPr>
            <a:xfrm>
              <a:off x="8679132" y="204524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2A95566-9A69-F700-4D36-C6ED90DB8224}"/>
                </a:ext>
              </a:extLst>
            </p:cNvPr>
            <p:cNvSpPr txBox="1"/>
            <p:nvPr/>
          </p:nvSpPr>
          <p:spPr>
            <a:xfrm>
              <a:off x="9186406" y="192618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C28CD11-2C3D-54B7-E72A-D490C974106C}"/>
                </a:ext>
              </a:extLst>
            </p:cNvPr>
            <p:cNvSpPr txBox="1"/>
            <p:nvPr/>
          </p:nvSpPr>
          <p:spPr>
            <a:xfrm>
              <a:off x="9413925" y="2541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D5AF910-43F0-D914-216A-B0D0CA775FAA}"/>
                </a:ext>
              </a:extLst>
            </p:cNvPr>
            <p:cNvSpPr txBox="1"/>
            <p:nvPr/>
          </p:nvSpPr>
          <p:spPr>
            <a:xfrm>
              <a:off x="9369200" y="1365074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1A57E3B-8516-7342-BC7F-870ED48BA282}"/>
              </a:ext>
            </a:extLst>
          </p:cNvPr>
          <p:cNvGrpSpPr/>
          <p:nvPr/>
        </p:nvGrpSpPr>
        <p:grpSpPr>
          <a:xfrm>
            <a:off x="6571005" y="3013430"/>
            <a:ext cx="4256076" cy="2215790"/>
            <a:chOff x="6001356" y="990600"/>
            <a:chExt cx="4256076" cy="2215790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5F2D3E9-018D-7209-C9AE-669C6D4822F1}"/>
                </a:ext>
              </a:extLst>
            </p:cNvPr>
            <p:cNvCxnSpPr>
              <a:stCxn id="101" idx="2"/>
              <a:endCxn id="100" idx="7"/>
            </p:cNvCxnSpPr>
            <p:nvPr/>
          </p:nvCxnSpPr>
          <p:spPr>
            <a:xfrm flipH="1">
              <a:off x="6262590" y="1257818"/>
              <a:ext cx="1195790" cy="405099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D660F37-E615-99F7-47E0-6986D909684F}"/>
                </a:ext>
              </a:extLst>
            </p:cNvPr>
            <p:cNvCxnSpPr>
              <a:stCxn id="103" idx="2"/>
              <a:endCxn id="101" idx="6"/>
            </p:cNvCxnSpPr>
            <p:nvPr/>
          </p:nvCxnSpPr>
          <p:spPr>
            <a:xfrm flipH="1" flipV="1">
              <a:off x="7764434" y="1257818"/>
              <a:ext cx="984834" cy="122481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17305B3-F8EE-5626-CB27-F1C86E4DF760}"/>
                </a:ext>
              </a:extLst>
            </p:cNvPr>
            <p:cNvCxnSpPr>
              <a:stCxn id="102" idx="2"/>
              <a:endCxn id="100" idx="5"/>
            </p:cNvCxnSpPr>
            <p:nvPr/>
          </p:nvCxnSpPr>
          <p:spPr>
            <a:xfrm flipH="1" flipV="1">
              <a:off x="6262590" y="1873641"/>
              <a:ext cx="1042763" cy="919496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E1BC49B-C6D5-82A4-F466-37274347C2B2}"/>
                </a:ext>
              </a:extLst>
            </p:cNvPr>
            <p:cNvCxnSpPr>
              <a:stCxn id="102" idx="7"/>
              <a:endCxn id="103" idx="3"/>
            </p:cNvCxnSpPr>
            <p:nvPr/>
          </p:nvCxnSpPr>
          <p:spPr>
            <a:xfrm flipV="1">
              <a:off x="7566587" y="1485661"/>
              <a:ext cx="1227502" cy="1202114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B187D5F-9598-EB81-61E2-806DD6FDA7F1}"/>
                </a:ext>
              </a:extLst>
            </p:cNvPr>
            <p:cNvCxnSpPr>
              <a:stCxn id="102" idx="6"/>
              <a:endCxn id="105" idx="2"/>
            </p:cNvCxnSpPr>
            <p:nvPr/>
          </p:nvCxnSpPr>
          <p:spPr>
            <a:xfrm>
              <a:off x="7611407" y="2793137"/>
              <a:ext cx="1182488" cy="4304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633DDDD-193D-6361-0AD8-2B5824059D54}"/>
                </a:ext>
              </a:extLst>
            </p:cNvPr>
            <p:cNvCxnSpPr>
              <a:stCxn id="103" idx="5"/>
              <a:endCxn id="104" idx="1"/>
            </p:cNvCxnSpPr>
            <p:nvPr/>
          </p:nvCxnSpPr>
          <p:spPr>
            <a:xfrm>
              <a:off x="9010502" y="1485661"/>
              <a:ext cx="985696" cy="44052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10EEC6E-21C7-600B-1DC2-04998F5A61F5}"/>
                </a:ext>
              </a:extLst>
            </p:cNvPr>
            <p:cNvCxnSpPr>
              <a:stCxn id="104" idx="3"/>
              <a:endCxn id="105" idx="6"/>
            </p:cNvCxnSpPr>
            <p:nvPr/>
          </p:nvCxnSpPr>
          <p:spPr>
            <a:xfrm flipH="1">
              <a:off x="9099950" y="2136912"/>
              <a:ext cx="896248" cy="699274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207C85A-CC88-F6F1-AAF9-A75FA3C016EC}"/>
                </a:ext>
              </a:extLst>
            </p:cNvPr>
            <p:cNvSpPr txBox="1"/>
            <p:nvPr/>
          </p:nvSpPr>
          <p:spPr>
            <a:xfrm>
              <a:off x="7291699" y="18444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BBDCD50-D747-990D-E0CD-3AF9F8EBEDFD}"/>
                </a:ext>
              </a:extLst>
            </p:cNvPr>
            <p:cNvSpPr txBox="1"/>
            <p:nvPr/>
          </p:nvSpPr>
          <p:spPr>
            <a:xfrm>
              <a:off x="6607416" y="109362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AB1AE52-2342-8F87-056C-46C21996A15D}"/>
                </a:ext>
              </a:extLst>
            </p:cNvPr>
            <p:cNvSpPr txBox="1"/>
            <p:nvPr/>
          </p:nvSpPr>
          <p:spPr>
            <a:xfrm>
              <a:off x="8046188" y="283705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91A7583-1847-5E94-A67B-FB8497EEA9F2}"/>
                </a:ext>
              </a:extLst>
            </p:cNvPr>
            <p:cNvSpPr txBox="1"/>
            <p:nvPr/>
          </p:nvSpPr>
          <p:spPr>
            <a:xfrm>
              <a:off x="6726335" y="203155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BF0122F-6C65-FBFB-D735-264CC3A0053D}"/>
                </a:ext>
              </a:extLst>
            </p:cNvPr>
            <p:cNvCxnSpPr>
              <a:stCxn id="102" idx="0"/>
              <a:endCxn id="101" idx="4"/>
            </p:cNvCxnSpPr>
            <p:nvPr/>
          </p:nvCxnSpPr>
          <p:spPr>
            <a:xfrm flipV="1">
              <a:off x="7458380" y="1406822"/>
              <a:ext cx="153027" cy="123731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C287C3A3-0E7E-F298-0954-25ECB075F849}"/>
                    </a:ext>
                  </a:extLst>
                </p:cNvPr>
                <p:cNvSpPr/>
                <p:nvPr/>
              </p:nvSpPr>
              <p:spPr>
                <a:xfrm>
                  <a:off x="6001356" y="1619275"/>
                  <a:ext cx="306054" cy="29800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C287C3A3-0E7E-F298-0954-25ECB075F8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1356" y="1619275"/>
                  <a:ext cx="306054" cy="298008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96F1407-6913-E53C-1A0B-8B98547389F0}"/>
                </a:ext>
              </a:extLst>
            </p:cNvPr>
            <p:cNvSpPr/>
            <p:nvPr/>
          </p:nvSpPr>
          <p:spPr>
            <a:xfrm>
              <a:off x="7458380" y="1108814"/>
              <a:ext cx="306054" cy="298008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1B8250A-BA4C-A5E1-9429-82F0A9670538}"/>
                </a:ext>
              </a:extLst>
            </p:cNvPr>
            <p:cNvSpPr/>
            <p:nvPr/>
          </p:nvSpPr>
          <p:spPr>
            <a:xfrm>
              <a:off x="7305353" y="2644133"/>
              <a:ext cx="306054" cy="298008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64F0290-29F0-8414-134E-FE5D07FD860D}"/>
                </a:ext>
              </a:extLst>
            </p:cNvPr>
            <p:cNvSpPr/>
            <p:nvPr/>
          </p:nvSpPr>
          <p:spPr>
            <a:xfrm>
              <a:off x="8749268" y="1231296"/>
              <a:ext cx="306054" cy="298008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D5AAB157-4AB7-7B77-A77A-7E42FA317AE8}"/>
                    </a:ext>
                  </a:extLst>
                </p:cNvPr>
                <p:cNvSpPr/>
                <p:nvPr/>
              </p:nvSpPr>
              <p:spPr>
                <a:xfrm>
                  <a:off x="9951378" y="1882547"/>
                  <a:ext cx="306054" cy="298008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D5AAB157-4AB7-7B77-A77A-7E42FA317A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1378" y="1882547"/>
                  <a:ext cx="306054" cy="29800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50989FC-E1C6-976D-6471-5A550474F112}"/>
                </a:ext>
              </a:extLst>
            </p:cNvPr>
            <p:cNvSpPr/>
            <p:nvPr/>
          </p:nvSpPr>
          <p:spPr>
            <a:xfrm>
              <a:off x="8793895" y="2687182"/>
              <a:ext cx="306054" cy="298008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087B039-B069-0968-81CD-7BF20540A2DE}"/>
                </a:ext>
              </a:extLst>
            </p:cNvPr>
            <p:cNvCxnSpPr>
              <a:stCxn id="105" idx="0"/>
              <a:endCxn id="103" idx="4"/>
            </p:cNvCxnSpPr>
            <p:nvPr/>
          </p:nvCxnSpPr>
          <p:spPr>
            <a:xfrm flipH="1" flipV="1">
              <a:off x="8902295" y="1529303"/>
              <a:ext cx="44628" cy="115787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E0C74CD-F955-0365-32D1-C06CE1BF9B7A}"/>
                </a:ext>
              </a:extLst>
            </p:cNvPr>
            <p:cNvSpPr txBox="1"/>
            <p:nvPr/>
          </p:nvSpPr>
          <p:spPr>
            <a:xfrm>
              <a:off x="8068502" y="9906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A7E464F-FF83-54FD-B916-E16610731123}"/>
                </a:ext>
              </a:extLst>
            </p:cNvPr>
            <p:cNvSpPr txBox="1"/>
            <p:nvPr/>
          </p:nvSpPr>
          <p:spPr>
            <a:xfrm>
              <a:off x="8112316" y="206614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98EECC5-2A15-7912-5CD7-DC020432AD05}"/>
                </a:ext>
              </a:extLst>
            </p:cNvPr>
            <p:cNvSpPr txBox="1"/>
            <p:nvPr/>
          </p:nvSpPr>
          <p:spPr>
            <a:xfrm>
              <a:off x="8679132" y="204524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A2D8E51-33B2-5301-FAE7-6C3030F0D31A}"/>
                </a:ext>
              </a:extLst>
            </p:cNvPr>
            <p:cNvSpPr txBox="1"/>
            <p:nvPr/>
          </p:nvSpPr>
          <p:spPr>
            <a:xfrm>
              <a:off x="9169930" y="166257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03438995-E161-46FB-34A4-9AB1505118CA}"/>
                </a:ext>
              </a:extLst>
            </p:cNvPr>
            <p:cNvSpPr txBox="1"/>
            <p:nvPr/>
          </p:nvSpPr>
          <p:spPr>
            <a:xfrm>
              <a:off x="9413925" y="2541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93CBC86-111E-9893-F609-C29628DD494A}"/>
                </a:ext>
              </a:extLst>
            </p:cNvPr>
            <p:cNvSpPr txBox="1"/>
            <p:nvPr/>
          </p:nvSpPr>
          <p:spPr>
            <a:xfrm>
              <a:off x="9369200" y="1365074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587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174AA-EC1F-7B79-797E-161621FE7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D227A-DCB7-5AEF-DF32-1CFE6FE0E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82735"/>
            <a:ext cx="9905998" cy="7433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A: If F is The Max Flow, then No Augmenting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50BEF-F422-284F-7741-F41786F99F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20431" y="2208955"/>
                <a:ext cx="5842517" cy="59219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bg1"/>
                    </a:solidFill>
                  </a:rPr>
                  <a:t>Assume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f.s.o.c</a:t>
                </a:r>
                <a:r>
                  <a:rPr lang="en-US" sz="2000" dirty="0">
                    <a:solidFill>
                      <a:schemeClr val="bg1"/>
                    </a:solidFill>
                  </a:rPr>
                  <a:t> that there IS an </a:t>
                </a:r>
                <a:r>
                  <a:rPr lang="en-US" sz="2000" dirty="0">
                    <a:solidFill>
                      <a:schemeClr val="accent5"/>
                    </a:solidFill>
                  </a:rPr>
                  <a:t>augmenting path </a:t>
                </a:r>
                <a:r>
                  <a:rPr lang="en-US" sz="2000" dirty="0">
                    <a:solidFill>
                      <a:schemeClr val="bg1"/>
                    </a:solidFill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50BEF-F422-284F-7741-F41786F99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431" y="2208955"/>
                <a:ext cx="5842517" cy="5921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0BE933D-5F90-9E00-43C3-0CABFA918461}"/>
              </a:ext>
            </a:extLst>
          </p:cNvPr>
          <p:cNvGrpSpPr/>
          <p:nvPr/>
        </p:nvGrpSpPr>
        <p:grpSpPr>
          <a:xfrm>
            <a:off x="168523" y="2433569"/>
            <a:ext cx="5638800" cy="2909286"/>
            <a:chOff x="990600" y="3017500"/>
            <a:chExt cx="4785705" cy="237813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594A058-5F9A-47CB-62EF-45D988DB3F2A}"/>
                </a:ext>
              </a:extLst>
            </p:cNvPr>
            <p:cNvCxnSpPr>
              <a:stCxn id="21" idx="2"/>
              <a:endCxn id="20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5E2F2B5-9493-368F-FB85-AAD68F4016D6}"/>
                </a:ext>
              </a:extLst>
            </p:cNvPr>
            <p:cNvCxnSpPr>
              <a:stCxn id="23" idx="2"/>
              <a:endCxn id="21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EB20146-5999-52C0-DF28-C987404535E0}"/>
                </a:ext>
              </a:extLst>
            </p:cNvPr>
            <p:cNvCxnSpPr>
              <a:stCxn id="22" idx="2"/>
              <a:endCxn id="20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6377A73-4E84-A081-4521-5B97946C4E1D}"/>
                </a:ext>
              </a:extLst>
            </p:cNvPr>
            <p:cNvCxnSpPr>
              <a:cxnSpLocks/>
              <a:stCxn id="22" idx="7"/>
              <a:endCxn id="23" idx="3"/>
            </p:cNvCxnSpPr>
            <p:nvPr/>
          </p:nvCxnSpPr>
          <p:spPr>
            <a:xfrm flipV="1">
              <a:off x="2750609" y="3574168"/>
              <a:ext cx="1380253" cy="1351705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F763F7-2B94-15D5-B934-4FE15D9CC29B}"/>
                </a:ext>
              </a:extLst>
            </p:cNvPr>
            <p:cNvCxnSpPr>
              <a:stCxn id="22" idx="6"/>
              <a:endCxn id="25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F4466C1-E905-50D3-A14B-E83C7FE50125}"/>
                </a:ext>
              </a:extLst>
            </p:cNvPr>
            <p:cNvCxnSpPr>
              <a:stCxn id="23" idx="5"/>
              <a:endCxn id="24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A317F36-D3D8-DC5D-3834-B11E31F5AF4E}"/>
                </a:ext>
              </a:extLst>
            </p:cNvPr>
            <p:cNvCxnSpPr>
              <a:stCxn id="24" idx="3"/>
              <a:endCxn id="25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7317A4-5CB9-05B1-D188-04A60C416D77}"/>
                </a:ext>
              </a:extLst>
            </p:cNvPr>
            <p:cNvSpPr txBox="1"/>
            <p:nvPr/>
          </p:nvSpPr>
          <p:spPr>
            <a:xfrm>
              <a:off x="2264889" y="3930036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1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D57F95-82AB-5DF9-F78D-69CD9478B12A}"/>
                </a:ext>
              </a:extLst>
            </p:cNvPr>
            <p:cNvSpPr txBox="1"/>
            <p:nvPr/>
          </p:nvSpPr>
          <p:spPr>
            <a:xfrm>
              <a:off x="1654944" y="3203721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951789-FE8E-1C94-07A3-D6DF59D824D0}"/>
                </a:ext>
              </a:extLst>
            </p:cNvPr>
            <p:cNvSpPr txBox="1"/>
            <p:nvPr/>
          </p:nvSpPr>
          <p:spPr>
            <a:xfrm>
              <a:off x="3289892" y="5093732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C939C65-1024-A764-00CF-9DA3851F6FFA}"/>
                </a:ext>
              </a:extLst>
            </p:cNvPr>
            <p:cNvCxnSpPr>
              <a:stCxn id="22" idx="0"/>
              <a:endCxn id="21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83BAB61F-E68E-E233-F7CA-95B9C4736A8E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6665EF2B-44A9-9617-1184-C1358A4ACC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C719116-0FF4-31EA-B5BA-18310ECA78A9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7E11516-BDBF-2F8E-9D09-75BDD5825E9A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FCCABDA-F5FA-A8C7-63F6-3FB38D5A75C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0CB52E7-F3E5-D8EA-21D0-0448DF8FD609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BE85FB2-6E79-7D37-7A57-7C0EFD1165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C2D86BF-605E-3B9A-AF40-BB78465DDCB8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83F477A-0109-E09F-FDD3-F22D9E4838A9}"/>
                </a:ext>
              </a:extLst>
            </p:cNvPr>
            <p:cNvCxnSpPr>
              <a:stCxn id="25" idx="0"/>
              <a:endCxn id="23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CEB31F-B299-7DBD-F69E-DA876A58CA53}"/>
                </a:ext>
              </a:extLst>
            </p:cNvPr>
            <p:cNvSpPr txBox="1"/>
            <p:nvPr/>
          </p:nvSpPr>
          <p:spPr>
            <a:xfrm>
              <a:off x="1702402" y="4093852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3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4BB3CA-8D22-B914-7CBD-35F079997FE5}"/>
                </a:ext>
              </a:extLst>
            </p:cNvPr>
            <p:cNvSpPr txBox="1"/>
            <p:nvPr/>
          </p:nvSpPr>
          <p:spPr>
            <a:xfrm>
              <a:off x="3314983" y="3017500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3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726657-F47D-3805-EE8E-64E2B95BE640}"/>
                </a:ext>
              </a:extLst>
            </p:cNvPr>
            <p:cNvSpPr txBox="1"/>
            <p:nvPr/>
          </p:nvSpPr>
          <p:spPr>
            <a:xfrm>
              <a:off x="3161495" y="3904469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5D343D-7ED5-0E39-C82D-7DD07A43EFC1}"/>
                </a:ext>
              </a:extLst>
            </p:cNvPr>
            <p:cNvSpPr txBox="1"/>
            <p:nvPr/>
          </p:nvSpPr>
          <p:spPr>
            <a:xfrm>
              <a:off x="3877452" y="4243032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B2E5D43-B7B4-EC02-5D20-2A466D55DAC1}"/>
                </a:ext>
              </a:extLst>
            </p:cNvPr>
            <p:cNvSpPr txBox="1"/>
            <p:nvPr/>
          </p:nvSpPr>
          <p:spPr>
            <a:xfrm>
              <a:off x="4632619" y="4404606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5D9EE9-5B04-069D-4A3C-8C921FA5EDDA}"/>
                </a:ext>
              </a:extLst>
            </p:cNvPr>
            <p:cNvSpPr txBox="1"/>
            <p:nvPr/>
          </p:nvSpPr>
          <p:spPr>
            <a:xfrm>
              <a:off x="4777541" y="3438574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3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E3BD9B7-D3C1-2501-1D6D-178005925D47}"/>
              </a:ext>
            </a:extLst>
          </p:cNvPr>
          <p:cNvSpPr txBox="1"/>
          <p:nvPr/>
        </p:nvSpPr>
        <p:spPr>
          <a:xfrm>
            <a:off x="2568823" y="1352182"/>
            <a:ext cx="2209480" cy="64633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There isn’t, but let’s assume there is…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5DA801-06DA-39F2-1356-F16075240BFB}"/>
              </a:ext>
            </a:extLst>
          </p:cNvPr>
          <p:cNvSpPr/>
          <p:nvPr/>
        </p:nvSpPr>
        <p:spPr>
          <a:xfrm>
            <a:off x="1873882" y="5731359"/>
            <a:ext cx="405486" cy="409934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5DB7C3-8A2A-3474-5E0E-3DDB7DCD67C0}"/>
              </a:ext>
            </a:extLst>
          </p:cNvPr>
          <p:cNvSpPr/>
          <p:nvPr/>
        </p:nvSpPr>
        <p:spPr>
          <a:xfrm>
            <a:off x="3846026" y="5790577"/>
            <a:ext cx="405486" cy="409934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B0C189A-D80B-62F4-561A-47CF5C65FEDA}"/>
              </a:ext>
            </a:extLst>
          </p:cNvPr>
          <p:cNvCxnSpPr>
            <a:cxnSpLocks/>
            <a:stCxn id="5" idx="1"/>
            <a:endCxn id="20" idx="4"/>
          </p:cNvCxnSpPr>
          <p:nvPr/>
        </p:nvCxnSpPr>
        <p:spPr>
          <a:xfrm flipH="1" flipV="1">
            <a:off x="371266" y="3708297"/>
            <a:ext cx="1561998" cy="2083095"/>
          </a:xfrm>
          <a:prstGeom prst="line">
            <a:avLst/>
          </a:prstGeom>
          <a:ln w="1270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95D128-467C-79BB-3398-E0ED1BB26536}"/>
              </a:ext>
            </a:extLst>
          </p:cNvPr>
          <p:cNvCxnSpPr>
            <a:cxnSpLocks/>
            <a:stCxn id="9" idx="2"/>
            <a:endCxn id="5" idx="6"/>
          </p:cNvCxnSpPr>
          <p:nvPr/>
        </p:nvCxnSpPr>
        <p:spPr>
          <a:xfrm flipH="1" flipV="1">
            <a:off x="2279368" y="5936326"/>
            <a:ext cx="1566658" cy="59218"/>
          </a:xfrm>
          <a:prstGeom prst="line">
            <a:avLst/>
          </a:prstGeom>
          <a:ln w="1270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64CA9CE-D819-8A16-60BA-B4DC60E37816}"/>
              </a:ext>
            </a:extLst>
          </p:cNvPr>
          <p:cNvCxnSpPr>
            <a:cxnSpLocks/>
            <a:stCxn id="24" idx="4"/>
            <a:endCxn id="9" idx="7"/>
          </p:cNvCxnSpPr>
          <p:nvPr/>
        </p:nvCxnSpPr>
        <p:spPr>
          <a:xfrm flipH="1">
            <a:off x="4192130" y="4070449"/>
            <a:ext cx="1412450" cy="1780161"/>
          </a:xfrm>
          <a:prstGeom prst="line">
            <a:avLst/>
          </a:prstGeom>
          <a:ln w="1270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8721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62BB8-4F6C-9E3D-57D9-03F38A73E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5A5B-8895-5F01-31FB-B567A744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82735"/>
            <a:ext cx="9905998" cy="7433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A: If F is The Max Flow, then No Augmenting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E193B9-1AA6-AF85-8E5D-C42A2BCE5D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20431" y="2208955"/>
                <a:ext cx="5842517" cy="192152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bg1"/>
                    </a:solidFill>
                  </a:rPr>
                  <a:t>Assume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f.s.o.c</a:t>
                </a:r>
                <a:r>
                  <a:rPr lang="en-US" sz="2000" dirty="0">
                    <a:solidFill>
                      <a:schemeClr val="bg1"/>
                    </a:solidFill>
                  </a:rPr>
                  <a:t> that there IS an </a:t>
                </a:r>
                <a:r>
                  <a:rPr lang="en-US" sz="2000" dirty="0">
                    <a:solidFill>
                      <a:schemeClr val="accent5"/>
                    </a:solidFill>
                  </a:rPr>
                  <a:t>augmenting path </a:t>
                </a:r>
                <a:r>
                  <a:rPr lang="en-US" sz="2000" dirty="0">
                    <a:solidFill>
                      <a:schemeClr val="bg1"/>
                    </a:solidFill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accent5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bg1"/>
                    </a:solidFill>
                  </a:rPr>
                  <a:t>Then, we can push more flow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through the network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bg1"/>
                    </a:solidFill>
                  </a:rPr>
                  <a:t>Thus, new flow becomes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E193B9-1AA6-AF85-8E5D-C42A2BCE5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431" y="2208955"/>
                <a:ext cx="5842517" cy="1921527"/>
              </a:xfrm>
              <a:prstGeom prst="rect">
                <a:avLst/>
              </a:prstGeom>
              <a:blipFill>
                <a:blip r:embed="rId2"/>
                <a:stretch>
                  <a:fillRect b="-196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AB90104-6E8C-4A80-C84B-D333EE2FC03F}"/>
              </a:ext>
            </a:extLst>
          </p:cNvPr>
          <p:cNvGrpSpPr/>
          <p:nvPr/>
        </p:nvGrpSpPr>
        <p:grpSpPr>
          <a:xfrm>
            <a:off x="168523" y="2433569"/>
            <a:ext cx="5638800" cy="2909286"/>
            <a:chOff x="990600" y="3017500"/>
            <a:chExt cx="4785705" cy="237813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0981CD-9D76-7F43-2225-E7EB2C2E5689}"/>
                </a:ext>
              </a:extLst>
            </p:cNvPr>
            <p:cNvCxnSpPr>
              <a:stCxn id="21" idx="2"/>
              <a:endCxn id="20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71C74BB-0AB9-ABA4-2283-6DC3DA313D4D}"/>
                </a:ext>
              </a:extLst>
            </p:cNvPr>
            <p:cNvCxnSpPr>
              <a:stCxn id="23" idx="2"/>
              <a:endCxn id="21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E66B44C-B7FE-F846-715B-7E38C93C68FB}"/>
                </a:ext>
              </a:extLst>
            </p:cNvPr>
            <p:cNvCxnSpPr>
              <a:stCxn id="22" idx="2"/>
              <a:endCxn id="20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E39272-1E64-933D-016A-37D59DFBAA0C}"/>
                </a:ext>
              </a:extLst>
            </p:cNvPr>
            <p:cNvCxnSpPr>
              <a:cxnSpLocks/>
              <a:stCxn id="22" idx="7"/>
              <a:endCxn id="23" idx="3"/>
            </p:cNvCxnSpPr>
            <p:nvPr/>
          </p:nvCxnSpPr>
          <p:spPr>
            <a:xfrm flipV="1">
              <a:off x="2750609" y="3574168"/>
              <a:ext cx="1380253" cy="1351705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300A467-D64A-C7C6-E88D-8F1C442AC8C7}"/>
                </a:ext>
              </a:extLst>
            </p:cNvPr>
            <p:cNvCxnSpPr>
              <a:stCxn id="22" idx="6"/>
              <a:endCxn id="25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F2FC3B-9DB1-7170-4E2E-C8AF2BEEB1CB}"/>
                </a:ext>
              </a:extLst>
            </p:cNvPr>
            <p:cNvCxnSpPr>
              <a:stCxn id="23" idx="5"/>
              <a:endCxn id="24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AAE2497-5FF7-F999-11F9-C24CCED1C308}"/>
                </a:ext>
              </a:extLst>
            </p:cNvPr>
            <p:cNvCxnSpPr>
              <a:stCxn id="24" idx="3"/>
              <a:endCxn id="25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5D80F6-A077-C379-3BA7-FF01E49F1DA3}"/>
                </a:ext>
              </a:extLst>
            </p:cNvPr>
            <p:cNvSpPr txBox="1"/>
            <p:nvPr/>
          </p:nvSpPr>
          <p:spPr>
            <a:xfrm>
              <a:off x="2264889" y="3930036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1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693D85-784D-B023-4CAA-10554877AA50}"/>
                </a:ext>
              </a:extLst>
            </p:cNvPr>
            <p:cNvSpPr txBox="1"/>
            <p:nvPr/>
          </p:nvSpPr>
          <p:spPr>
            <a:xfrm>
              <a:off x="1654944" y="3203721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755BCA-75F2-3ED5-D3D3-EE82D391C29C}"/>
                </a:ext>
              </a:extLst>
            </p:cNvPr>
            <p:cNvSpPr txBox="1"/>
            <p:nvPr/>
          </p:nvSpPr>
          <p:spPr>
            <a:xfrm>
              <a:off x="3289892" y="5093732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1B2567-F8B1-E766-F185-78622A4B8410}"/>
                </a:ext>
              </a:extLst>
            </p:cNvPr>
            <p:cNvCxnSpPr>
              <a:stCxn id="22" idx="0"/>
              <a:endCxn id="21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5B296F27-9CFF-C8D6-104C-94ADB30D03B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6665EF2B-44A9-9617-1184-C1358A4ACC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8728E04-2F37-43DC-240B-35424D41B373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82EC9DB-9005-39B3-C84E-5C1E74B3B981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7FBBCD5-B4CF-7C0C-55E4-04DB06ED698F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8ACF76AE-3E39-7C97-E543-AFCBA6D4FF72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BE85FB2-6E79-7D37-7A57-7C0EFD1165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497CB79-0088-198A-355F-0F75DB7EF0F2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E9C0784-4C15-1990-0575-3939C63F0986}"/>
                </a:ext>
              </a:extLst>
            </p:cNvPr>
            <p:cNvCxnSpPr>
              <a:stCxn id="25" idx="0"/>
              <a:endCxn id="23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486293-90C3-4123-08FA-06EA9ED524D1}"/>
                </a:ext>
              </a:extLst>
            </p:cNvPr>
            <p:cNvSpPr txBox="1"/>
            <p:nvPr/>
          </p:nvSpPr>
          <p:spPr>
            <a:xfrm>
              <a:off x="1702402" y="4093852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3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F59034C-D57F-A690-AE53-F1BA666AFB83}"/>
                </a:ext>
              </a:extLst>
            </p:cNvPr>
            <p:cNvSpPr txBox="1"/>
            <p:nvPr/>
          </p:nvSpPr>
          <p:spPr>
            <a:xfrm>
              <a:off x="3314983" y="3017500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3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5B19DB-5A12-45C7-6789-132C4D518495}"/>
                </a:ext>
              </a:extLst>
            </p:cNvPr>
            <p:cNvSpPr txBox="1"/>
            <p:nvPr/>
          </p:nvSpPr>
          <p:spPr>
            <a:xfrm>
              <a:off x="3161495" y="3904469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9DCDD5B-6821-FF63-4DEA-5293F7B93568}"/>
                </a:ext>
              </a:extLst>
            </p:cNvPr>
            <p:cNvSpPr txBox="1"/>
            <p:nvPr/>
          </p:nvSpPr>
          <p:spPr>
            <a:xfrm>
              <a:off x="3877452" y="4243032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9E46F2-6545-DBB4-4B4B-CC527EE3DBC5}"/>
                </a:ext>
              </a:extLst>
            </p:cNvPr>
            <p:cNvSpPr txBox="1"/>
            <p:nvPr/>
          </p:nvSpPr>
          <p:spPr>
            <a:xfrm>
              <a:off x="4632619" y="4404606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E53CE3D-5CE8-91A2-3A9A-F629DA240395}"/>
                </a:ext>
              </a:extLst>
            </p:cNvPr>
            <p:cNvSpPr txBox="1"/>
            <p:nvPr/>
          </p:nvSpPr>
          <p:spPr>
            <a:xfrm>
              <a:off x="4777541" y="3438574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3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9DBC43F-1E5F-8EAD-2285-2AA5AFAA73A8}"/>
              </a:ext>
            </a:extLst>
          </p:cNvPr>
          <p:cNvSpPr txBox="1"/>
          <p:nvPr/>
        </p:nvSpPr>
        <p:spPr>
          <a:xfrm>
            <a:off x="2568823" y="1352182"/>
            <a:ext cx="2209480" cy="64633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There isn’t, but let’s assume there is…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576806-985A-FC0B-51FE-67CED704BC71}"/>
              </a:ext>
            </a:extLst>
          </p:cNvPr>
          <p:cNvSpPr/>
          <p:nvPr/>
        </p:nvSpPr>
        <p:spPr>
          <a:xfrm>
            <a:off x="1873882" y="5731359"/>
            <a:ext cx="405486" cy="409934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749C5A-12F0-E3DE-767D-465ECEB858A1}"/>
              </a:ext>
            </a:extLst>
          </p:cNvPr>
          <p:cNvSpPr/>
          <p:nvPr/>
        </p:nvSpPr>
        <p:spPr>
          <a:xfrm>
            <a:off x="3846026" y="5790577"/>
            <a:ext cx="405486" cy="409934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313F8B9-6C2F-2045-B554-665F65585DDA}"/>
              </a:ext>
            </a:extLst>
          </p:cNvPr>
          <p:cNvCxnSpPr>
            <a:cxnSpLocks/>
            <a:stCxn id="5" idx="1"/>
            <a:endCxn id="20" idx="4"/>
          </p:cNvCxnSpPr>
          <p:nvPr/>
        </p:nvCxnSpPr>
        <p:spPr>
          <a:xfrm flipH="1" flipV="1">
            <a:off x="371266" y="3708297"/>
            <a:ext cx="1561998" cy="2083095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C44FB8-C94D-AF62-76CD-7D07B565960C}"/>
              </a:ext>
            </a:extLst>
          </p:cNvPr>
          <p:cNvCxnSpPr>
            <a:cxnSpLocks/>
            <a:stCxn id="9" idx="2"/>
            <a:endCxn id="5" idx="6"/>
          </p:cNvCxnSpPr>
          <p:nvPr/>
        </p:nvCxnSpPr>
        <p:spPr>
          <a:xfrm flipH="1" flipV="1">
            <a:off x="2279368" y="5936326"/>
            <a:ext cx="1566658" cy="59218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AAE9DF5-04A3-9289-5D8C-44FA753A9BD1}"/>
              </a:ext>
            </a:extLst>
          </p:cNvPr>
          <p:cNvCxnSpPr>
            <a:cxnSpLocks/>
            <a:stCxn id="24" idx="4"/>
            <a:endCxn id="9" idx="7"/>
          </p:cNvCxnSpPr>
          <p:nvPr/>
        </p:nvCxnSpPr>
        <p:spPr>
          <a:xfrm flipH="1">
            <a:off x="4192130" y="4070449"/>
            <a:ext cx="1412450" cy="1780161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CDC5E9-5928-BF15-491F-6771ED20551F}"/>
                  </a:ext>
                </a:extLst>
              </p:cNvPr>
              <p:cNvSpPr txBox="1"/>
              <p:nvPr/>
            </p:nvSpPr>
            <p:spPr>
              <a:xfrm>
                <a:off x="4683324" y="5310444"/>
                <a:ext cx="62087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CDC5E9-5928-BF15-491F-6771ED205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324" y="5310444"/>
                <a:ext cx="620876" cy="390748"/>
              </a:xfrm>
              <a:prstGeom prst="rect">
                <a:avLst/>
              </a:prstGeom>
              <a:blipFill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4801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CFDE3-DC88-1988-EB85-78A09FB31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5F596-9E87-F45F-4A46-471D0EEE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82735"/>
            <a:ext cx="9905998" cy="7433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A: If F is The Max Flow, then No Augmenting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AD3F6F-05F3-1BC1-10C2-43E629D7EB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20431" y="2208956"/>
                <a:ext cx="5842517" cy="249918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bg1"/>
                    </a:solidFill>
                  </a:rPr>
                  <a:t>Assume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f.s.o.c</a:t>
                </a:r>
                <a:r>
                  <a:rPr lang="en-US" sz="2000" dirty="0">
                    <a:solidFill>
                      <a:schemeClr val="bg1"/>
                    </a:solidFill>
                  </a:rPr>
                  <a:t> that there IS an </a:t>
                </a:r>
                <a:r>
                  <a:rPr lang="en-US" sz="2000" dirty="0">
                    <a:solidFill>
                      <a:schemeClr val="accent5"/>
                    </a:solidFill>
                  </a:rPr>
                  <a:t>augmenting path </a:t>
                </a:r>
                <a:r>
                  <a:rPr lang="en-US" sz="2000" dirty="0">
                    <a:solidFill>
                      <a:schemeClr val="bg1"/>
                    </a:solidFill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accent5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bg1"/>
                    </a:solidFill>
                  </a:rPr>
                  <a:t>Then, we can push more flow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through the network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bg1"/>
                    </a:solidFill>
                  </a:rPr>
                  <a:t>Thus, new flow becomes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b="0" dirty="0">
                  <a:solidFill>
                    <a:schemeClr val="accent2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000" b="1" i="1" u="sng" dirty="0">
                    <a:solidFill>
                      <a:schemeClr val="bg1"/>
                    </a:solidFill>
                  </a:rPr>
                  <a:t>Contradiction</a:t>
                </a:r>
                <a:r>
                  <a:rPr lang="en-US" sz="2000" dirty="0">
                    <a:solidFill>
                      <a:schemeClr val="bg1"/>
                    </a:solidFill>
                  </a:rPr>
                  <a:t>: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f</a:t>
                </a:r>
                <a:r>
                  <a:rPr lang="en-US" sz="2000" dirty="0">
                    <a:solidFill>
                      <a:schemeClr val="bg1"/>
                    </a:solidFill>
                  </a:rPr>
                  <a:t> was stated to be maximum flow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AD3F6F-05F3-1BC1-10C2-43E629D7E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431" y="2208956"/>
                <a:ext cx="5842517" cy="24991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12E2667-6BEE-8265-0163-8FB54DE037DC}"/>
              </a:ext>
            </a:extLst>
          </p:cNvPr>
          <p:cNvGrpSpPr/>
          <p:nvPr/>
        </p:nvGrpSpPr>
        <p:grpSpPr>
          <a:xfrm>
            <a:off x="168523" y="2433569"/>
            <a:ext cx="5638800" cy="2909286"/>
            <a:chOff x="990600" y="3017500"/>
            <a:chExt cx="4785705" cy="237813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AF20D8E-730D-7277-FEA7-FB526621AB2A}"/>
                </a:ext>
              </a:extLst>
            </p:cNvPr>
            <p:cNvCxnSpPr>
              <a:stCxn id="21" idx="2"/>
              <a:endCxn id="20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600E0F6-0067-D4D7-41EB-E8A4CD917BCC}"/>
                </a:ext>
              </a:extLst>
            </p:cNvPr>
            <p:cNvCxnSpPr>
              <a:stCxn id="23" idx="2"/>
              <a:endCxn id="21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B5091D-A017-21F2-D5EF-4AF5C0619694}"/>
                </a:ext>
              </a:extLst>
            </p:cNvPr>
            <p:cNvCxnSpPr>
              <a:stCxn id="22" idx="2"/>
              <a:endCxn id="20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3AD800F-D723-B142-C946-8A6915861322}"/>
                </a:ext>
              </a:extLst>
            </p:cNvPr>
            <p:cNvCxnSpPr>
              <a:cxnSpLocks/>
              <a:stCxn id="22" idx="7"/>
              <a:endCxn id="23" idx="3"/>
            </p:cNvCxnSpPr>
            <p:nvPr/>
          </p:nvCxnSpPr>
          <p:spPr>
            <a:xfrm flipV="1">
              <a:off x="2750609" y="3574168"/>
              <a:ext cx="1380253" cy="1351705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61E9EB9-6361-FD57-513C-E386030EBC4A}"/>
                </a:ext>
              </a:extLst>
            </p:cNvPr>
            <p:cNvCxnSpPr>
              <a:stCxn id="22" idx="6"/>
              <a:endCxn id="25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4B9E77A-E21C-6E19-BD4B-A2982FE6475C}"/>
                </a:ext>
              </a:extLst>
            </p:cNvPr>
            <p:cNvCxnSpPr>
              <a:stCxn id="23" idx="5"/>
              <a:endCxn id="24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D64403D-830B-F657-5A03-14E060940CC1}"/>
                </a:ext>
              </a:extLst>
            </p:cNvPr>
            <p:cNvCxnSpPr>
              <a:stCxn id="24" idx="3"/>
              <a:endCxn id="25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435E2E-BD77-3CF6-66BF-4E45435B0035}"/>
                </a:ext>
              </a:extLst>
            </p:cNvPr>
            <p:cNvSpPr txBox="1"/>
            <p:nvPr/>
          </p:nvSpPr>
          <p:spPr>
            <a:xfrm>
              <a:off x="2264889" y="3930036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1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001C44-D37C-5907-9EC3-2B30FFC08E18}"/>
                </a:ext>
              </a:extLst>
            </p:cNvPr>
            <p:cNvSpPr txBox="1"/>
            <p:nvPr/>
          </p:nvSpPr>
          <p:spPr>
            <a:xfrm>
              <a:off x="1654944" y="3203721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F4BD28-C85B-6330-911E-C0E9CCF75544}"/>
                </a:ext>
              </a:extLst>
            </p:cNvPr>
            <p:cNvSpPr txBox="1"/>
            <p:nvPr/>
          </p:nvSpPr>
          <p:spPr>
            <a:xfrm>
              <a:off x="3289892" y="5093732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FE23D30-0538-C9D4-0CFD-4B0837261F3C}"/>
                </a:ext>
              </a:extLst>
            </p:cNvPr>
            <p:cNvCxnSpPr>
              <a:stCxn id="22" idx="0"/>
              <a:endCxn id="21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3BCED6F2-3D3E-6747-29DE-E905D56BEFF1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6665EF2B-44A9-9617-1184-C1358A4ACC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42CFEC9-FEAF-3765-2EA6-38F7720452E8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1316E91-C307-CFAD-251B-891738FE5F91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DDC5FF1-610B-2076-9F85-F1ACC8FE8688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FE8F9E05-154B-EED8-F212-55E3C3201237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BE85FB2-6E79-7D37-7A57-7C0EFD1165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88C746-6E91-403E-CC65-32B80309193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A521F9-267A-1674-7E38-87640E9AA51F}"/>
                </a:ext>
              </a:extLst>
            </p:cNvPr>
            <p:cNvCxnSpPr>
              <a:stCxn id="25" idx="0"/>
              <a:endCxn id="23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E7838CA-E8D2-50BE-53F4-A487D252B1A8}"/>
                </a:ext>
              </a:extLst>
            </p:cNvPr>
            <p:cNvSpPr txBox="1"/>
            <p:nvPr/>
          </p:nvSpPr>
          <p:spPr>
            <a:xfrm>
              <a:off x="1702402" y="4093852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3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78445B-5CB4-391F-ED9B-4DEE505E0EAB}"/>
                </a:ext>
              </a:extLst>
            </p:cNvPr>
            <p:cNvSpPr txBox="1"/>
            <p:nvPr/>
          </p:nvSpPr>
          <p:spPr>
            <a:xfrm>
              <a:off x="3314983" y="3017500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3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BDF3E5C-3B7F-0F46-70D7-8B807B82CC3C}"/>
                </a:ext>
              </a:extLst>
            </p:cNvPr>
            <p:cNvSpPr txBox="1"/>
            <p:nvPr/>
          </p:nvSpPr>
          <p:spPr>
            <a:xfrm>
              <a:off x="3161495" y="3904469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AEC23A-AF31-3556-E088-5528CE882DD1}"/>
                </a:ext>
              </a:extLst>
            </p:cNvPr>
            <p:cNvSpPr txBox="1"/>
            <p:nvPr/>
          </p:nvSpPr>
          <p:spPr>
            <a:xfrm>
              <a:off x="3877452" y="4243032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F8CD80-0DAB-7362-E91E-60F9F00F7996}"/>
                </a:ext>
              </a:extLst>
            </p:cNvPr>
            <p:cNvSpPr txBox="1"/>
            <p:nvPr/>
          </p:nvSpPr>
          <p:spPr>
            <a:xfrm>
              <a:off x="4632619" y="4404606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F1CAC3-DD6D-9262-FFF7-FC36B396D1C6}"/>
                </a:ext>
              </a:extLst>
            </p:cNvPr>
            <p:cNvSpPr txBox="1"/>
            <p:nvPr/>
          </p:nvSpPr>
          <p:spPr>
            <a:xfrm>
              <a:off x="4777541" y="3438574"/>
              <a:ext cx="469640" cy="301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3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A2D65C5-B961-90D0-7D1C-7E787DC8C837}"/>
              </a:ext>
            </a:extLst>
          </p:cNvPr>
          <p:cNvSpPr txBox="1"/>
          <p:nvPr/>
        </p:nvSpPr>
        <p:spPr>
          <a:xfrm>
            <a:off x="2568823" y="1352182"/>
            <a:ext cx="2209480" cy="64633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There isn’t, but let’s assume there is…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AB48C66-FD5A-ED14-B169-C509173B1067}"/>
              </a:ext>
            </a:extLst>
          </p:cNvPr>
          <p:cNvSpPr/>
          <p:nvPr/>
        </p:nvSpPr>
        <p:spPr>
          <a:xfrm>
            <a:off x="1873882" y="5731359"/>
            <a:ext cx="405486" cy="409934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83F226-DBE7-991E-94C5-B7382882B490}"/>
              </a:ext>
            </a:extLst>
          </p:cNvPr>
          <p:cNvSpPr/>
          <p:nvPr/>
        </p:nvSpPr>
        <p:spPr>
          <a:xfrm>
            <a:off x="3846026" y="5790577"/>
            <a:ext cx="405486" cy="409934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BC0A9C0-A9B6-246E-6EB0-73C41E9896F6}"/>
              </a:ext>
            </a:extLst>
          </p:cNvPr>
          <p:cNvCxnSpPr>
            <a:cxnSpLocks/>
            <a:stCxn id="5" idx="1"/>
            <a:endCxn id="20" idx="4"/>
          </p:cNvCxnSpPr>
          <p:nvPr/>
        </p:nvCxnSpPr>
        <p:spPr>
          <a:xfrm flipH="1" flipV="1">
            <a:off x="371266" y="3708297"/>
            <a:ext cx="1561998" cy="2083095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156EEEF-23DB-8370-2986-915157131E9D}"/>
              </a:ext>
            </a:extLst>
          </p:cNvPr>
          <p:cNvCxnSpPr>
            <a:cxnSpLocks/>
            <a:stCxn id="9" idx="2"/>
            <a:endCxn id="5" idx="6"/>
          </p:cNvCxnSpPr>
          <p:nvPr/>
        </p:nvCxnSpPr>
        <p:spPr>
          <a:xfrm flipH="1" flipV="1">
            <a:off x="2279368" y="5936326"/>
            <a:ext cx="1566658" cy="59218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7C3298F-699D-0DAF-5C30-78D21A3CDB8B}"/>
              </a:ext>
            </a:extLst>
          </p:cNvPr>
          <p:cNvCxnSpPr>
            <a:cxnSpLocks/>
            <a:stCxn id="24" idx="4"/>
            <a:endCxn id="9" idx="7"/>
          </p:cNvCxnSpPr>
          <p:nvPr/>
        </p:nvCxnSpPr>
        <p:spPr>
          <a:xfrm flipH="1">
            <a:off x="4192130" y="4070449"/>
            <a:ext cx="1412450" cy="1780161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56336F-286A-DDBD-B0CB-5331753918A4}"/>
                  </a:ext>
                </a:extLst>
              </p:cNvPr>
              <p:cNvSpPr txBox="1"/>
              <p:nvPr/>
            </p:nvSpPr>
            <p:spPr>
              <a:xfrm>
                <a:off x="4683324" y="5310444"/>
                <a:ext cx="62087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56336F-286A-DDBD-B0CB-533175391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324" y="5310444"/>
                <a:ext cx="620876" cy="390748"/>
              </a:xfrm>
              <a:prstGeom prst="rect">
                <a:avLst/>
              </a:prstGeom>
              <a:blipFill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6194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212C4-57E3-683D-D0B8-CA299A11A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59E78-4A99-6E17-B241-BD4F75DF4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6949"/>
            <a:ext cx="9905998" cy="5048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Ford-Fulkerson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95B2-3318-DA2E-708F-FFE40E324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0" y="966651"/>
            <a:ext cx="5974080" cy="740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Thus, it is proven!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63F299E-7C47-89D4-431B-F5FD6EDB62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0314" y="2116182"/>
                <a:ext cx="8251371" cy="5048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A) There is no augmenting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63F299E-7C47-89D4-431B-F5FD6EDB6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314" y="2116182"/>
                <a:ext cx="8251371" cy="504889"/>
              </a:xfrm>
              <a:prstGeom prst="rect">
                <a:avLst/>
              </a:prstGeom>
              <a:blipFill>
                <a:blip r:embed="rId2"/>
                <a:stretch>
                  <a:fillRect b="-1707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9C06870-A02A-2FC9-504B-4253A09231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0314" y="2838780"/>
                <a:ext cx="8251371" cy="5048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B) There exists a </a:t>
                </a:r>
                <a:r>
                  <a:rPr lang="en-US" b="1" i="1" dirty="0">
                    <a:solidFill>
                      <a:schemeClr val="bg1"/>
                    </a:solidFill>
                  </a:rPr>
                  <a:t>cut</a:t>
                </a:r>
                <a:r>
                  <a:rPr lang="en-US" dirty="0">
                    <a:solidFill>
                      <a:schemeClr val="bg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whose capacity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9C06870-A02A-2FC9-504B-4253A0923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314" y="2838780"/>
                <a:ext cx="8251371" cy="504889"/>
              </a:xfrm>
              <a:prstGeom prst="rect">
                <a:avLst/>
              </a:prstGeom>
              <a:blipFill>
                <a:blip r:embed="rId3"/>
                <a:stretch>
                  <a:fillRect t="-2439" b="-2682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E5AF394-4ECD-7567-FA71-3FEC00B035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0314" y="3561378"/>
                <a:ext cx="8251371" cy="5048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C) The flow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 </a:t>
                </a:r>
                <a:r>
                  <a:rPr lang="en-US" dirty="0">
                    <a:solidFill>
                      <a:schemeClr val="accent2"/>
                    </a:solidFill>
                  </a:rPr>
                  <a:t>maximum flow </a:t>
                </a:r>
                <a:r>
                  <a:rPr lang="en-US" dirty="0">
                    <a:solidFill>
                      <a:schemeClr val="bg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E5AF394-4ECD-7567-FA71-3FEC00B03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314" y="3561378"/>
                <a:ext cx="8251371" cy="504889"/>
              </a:xfrm>
              <a:prstGeom prst="rect">
                <a:avLst/>
              </a:prstGeom>
              <a:blipFill>
                <a:blip r:embed="rId4"/>
                <a:stretch>
                  <a:fillRect b="-2619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0012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254624"/>
            <a:ext cx="9905998" cy="613123"/>
          </a:xfrm>
        </p:spPr>
        <p:txBody>
          <a:bodyPr/>
          <a:lstStyle/>
          <a:p>
            <a:pPr algn="ctr"/>
            <a:r>
              <a:rPr lang="en-US" dirty="0"/>
              <a:t>Other Max-flow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72796" y="1658143"/>
                <a:ext cx="4046408" cy="354171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Ford-Fulkerson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𝚯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𝑬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Edmonds-Karp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𝜣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𝑽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Push-Relabel (</a:t>
                </a:r>
                <a:r>
                  <a:rPr lang="en-US" dirty="0" err="1"/>
                  <a:t>Tarjan</a:t>
                </a:r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Θ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Faster Push-Relabel (also </a:t>
                </a:r>
                <a:r>
                  <a:rPr lang="en-US" dirty="0" err="1"/>
                  <a:t>Tarjan</a:t>
                </a:r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Θ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2796" y="1658143"/>
                <a:ext cx="4046408" cy="3541714"/>
              </a:xfrm>
              <a:blipFill>
                <a:blip r:embed="rId2"/>
                <a:stretch>
                  <a:fillRect l="-2500" t="-2857" r="-1563" b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117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812" y="101890"/>
            <a:ext cx="5340178" cy="700254"/>
          </a:xfrm>
        </p:spPr>
        <p:txBody>
          <a:bodyPr/>
          <a:lstStyle/>
          <a:p>
            <a:pPr algn="ctr"/>
            <a:r>
              <a:rPr lang="en-US" dirty="0"/>
              <a:t>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322" y="2426785"/>
                <a:ext cx="4073945" cy="2255865"/>
              </a:xfr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i="1" u="sng" dirty="0"/>
                  <a:t>Flow constraint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−{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𝑖𝑛𝑓𝑙𝑜𝑤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𝑜𝑢𝑡𝑓𝑙𝑜𝑤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b="0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𝑖𝑛𝑓𝑙𝑜𝑤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𝑜𝑢𝑡</m:t>
                      </m:r>
                      <m:r>
                        <a:rPr lang="en-US" i="1">
                          <a:latin typeface="Cambria Math"/>
                        </a:rPr>
                        <m:t>𝑓𝑙𝑜𝑤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322" y="2426785"/>
                <a:ext cx="4073945" cy="2255865"/>
              </a:xfrm>
              <a:blipFill>
                <a:blip r:embed="rId3"/>
                <a:stretch>
                  <a:fillRect l="-932" t="-5000" b="-40000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1815ACA8-58E2-16C5-12CF-405FD30667AB}"/>
              </a:ext>
            </a:extLst>
          </p:cNvPr>
          <p:cNvGrpSpPr/>
          <p:nvPr/>
        </p:nvGrpSpPr>
        <p:grpSpPr>
          <a:xfrm>
            <a:off x="4322414" y="2715206"/>
            <a:ext cx="5771396" cy="3109108"/>
            <a:chOff x="4604670" y="2546796"/>
            <a:chExt cx="5771396" cy="3109108"/>
          </a:xfrm>
        </p:grpSpPr>
        <p:grpSp>
          <p:nvGrpSpPr>
            <p:cNvPr id="5" name="Group 4"/>
            <p:cNvGrpSpPr/>
            <p:nvPr/>
          </p:nvGrpSpPr>
          <p:grpSpPr>
            <a:xfrm>
              <a:off x="4604670" y="2546796"/>
              <a:ext cx="5638800" cy="2909286"/>
              <a:chOff x="990600" y="3017500"/>
              <a:chExt cx="4785705" cy="2378135"/>
            </a:xfrm>
          </p:grpSpPr>
          <p:cxnSp>
            <p:nvCxnSpPr>
              <p:cNvPr id="6" name="Straight Connector 5"/>
              <p:cNvCxnSpPr>
                <a:stCxn id="19" idx="2"/>
                <a:endCxn id="18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21" idx="2"/>
                <a:endCxn id="19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20" idx="2"/>
                <a:endCxn id="18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20" idx="7"/>
                <a:endCxn id="21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20" idx="6"/>
                <a:endCxn id="23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21" idx="5"/>
                <a:endCxn id="22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22" idx="3"/>
                <a:endCxn id="23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264889" y="3930036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54944" y="3203721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289892" y="50937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cxnSp>
            <p:nvCxnSpPr>
              <p:cNvPr id="17" name="Straight Connector 16"/>
              <p:cNvCxnSpPr>
                <a:stCxn id="20" idx="0"/>
                <a:endCxn id="19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17"/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Oval 18"/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/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/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4" name="Straight Connector 23"/>
              <p:cNvCxnSpPr>
                <a:stCxn id="23" idx="0"/>
                <a:endCxn id="21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reeform 24"/>
              <p:cNvSpPr/>
              <p:nvPr/>
            </p:nvSpPr>
            <p:spPr>
              <a:xfrm>
                <a:off x="4370266" y="3581400"/>
                <a:ext cx="201734" cy="1364776"/>
              </a:xfrm>
              <a:custGeom>
                <a:avLst/>
                <a:gdLst>
                  <a:gd name="connsiteX0" fmla="*/ 77638 w 201734"/>
                  <a:gd name="connsiteY0" fmla="*/ 1364776 h 1364776"/>
                  <a:gd name="connsiteX1" fmla="*/ 200467 w 201734"/>
                  <a:gd name="connsiteY1" fmla="*/ 655093 h 1364776"/>
                  <a:gd name="connsiteX2" fmla="*/ 9399 w 201734"/>
                  <a:gd name="connsiteY2" fmla="*/ 0 h 136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734" h="1364776">
                    <a:moveTo>
                      <a:pt x="77638" y="1364776"/>
                    </a:moveTo>
                    <a:cubicBezTo>
                      <a:pt x="144739" y="1123666"/>
                      <a:pt x="211840" y="882556"/>
                      <a:pt x="200467" y="655093"/>
                    </a:cubicBezTo>
                    <a:cubicBezTo>
                      <a:pt x="189094" y="427630"/>
                      <a:pt x="-49741" y="9098"/>
                      <a:pt x="9399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702402" y="409385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314983" y="3017500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161495" y="390446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877452" y="4243032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591132" y="4147887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827831" y="4761509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777541" y="3438574"/>
                <a:ext cx="469640" cy="30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8824487" y="5286572"/>
              <a:ext cx="15515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Flow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/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Capacity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57B0B52-B360-BCCA-CBEF-2F096D34BA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45068" y="780962"/>
                <a:ext cx="9461666" cy="101822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Flow is an assignment of integer flow values to edges that follows all of the constraints of flow networks. For each edge,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57B0B52-B360-BCCA-CBEF-2F096D34B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068" y="780962"/>
                <a:ext cx="9461666" cy="1018224"/>
              </a:xfrm>
              <a:prstGeom prst="rect">
                <a:avLst/>
              </a:prstGeom>
              <a:blipFill>
                <a:blip r:embed="rId6"/>
                <a:stretch>
                  <a:fillRect l="-802" b="-361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D5692DB5-04BA-2258-4A60-73DF8C4191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85459" y="2168263"/>
                <a:ext cx="2658219" cy="1176671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i="1" u="sng" dirty="0"/>
                  <a:t>Capacity constraint</a:t>
                </a:r>
                <a:r>
                  <a:rPr lang="en-US" sz="1800" i="1" dirty="0"/>
                  <a:t> </a:t>
                </a:r>
                <a:r>
                  <a:rPr lang="en-US" sz="1800" dirty="0"/>
                  <a:t>– Flow cannot exceed capacity: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1800" i="1" smtClean="0">
                          <a:latin typeface="Cambria Math"/>
                        </a:rPr>
                        <m:t>≤</m:t>
                      </m:r>
                      <m:r>
                        <a:rPr lang="en-US" sz="180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180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𝑒</m:t>
                      </m:r>
                      <m:r>
                        <a:rPr lang="en-US" sz="180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D5692DB5-04BA-2258-4A60-73DF8C419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459" y="2168263"/>
                <a:ext cx="2658219" cy="1176671"/>
              </a:xfrm>
              <a:prstGeom prst="rect">
                <a:avLst/>
              </a:prstGeom>
              <a:blipFill>
                <a:blip r:embed="rId7"/>
                <a:stretch>
                  <a:fillRect l="-1422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D3A47EB7-9FBB-DB86-6166-BB4F014A17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94274" y="6081004"/>
                <a:ext cx="8603735" cy="602485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Total flow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is net flow out of 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|</m:t>
                    </m:r>
                    <m:r>
                      <a:rPr lang="en-US" i="1" smtClean="0">
                        <a:latin typeface="Cambria Math"/>
                      </a:rPr>
                      <m:t>𝑓</m:t>
                    </m:r>
                    <m:r>
                      <a:rPr lang="en-US" i="1" smtClean="0">
                        <a:latin typeface="Cambria Math"/>
                      </a:rPr>
                      <m:t>|=</m:t>
                    </m:r>
                    <m:r>
                      <a:rPr lang="en-US" i="1" smtClean="0">
                        <a:latin typeface="Cambria Math"/>
                      </a:rPr>
                      <m:t>𝑜𝑢𝑡𝑓𝑙𝑜𝑤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−</m:t>
                    </m:r>
                    <m:r>
                      <a:rPr lang="en-US" i="1" smtClean="0">
                        <a:latin typeface="Cambria Math"/>
                      </a:rPr>
                      <m:t>𝑖𝑛𝑓𝑙𝑜𝑤</m:t>
                    </m:r>
                    <m:r>
                      <a:rPr lang="en-US" i="1" smtClean="0">
                        <a:latin typeface="Cambria Math"/>
                      </a:rPr>
                      <m:t>(</m:t>
                    </m:r>
                    <m:r>
                      <a:rPr lang="en-US" i="1" smtClean="0">
                        <a:latin typeface="Cambria Math"/>
                      </a:rPr>
                      <m:t>𝑠</m:t>
                    </m:r>
                    <m:r>
                      <a:rPr lang="en-US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D3A47EB7-9FBB-DB86-6166-BB4F014A1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274" y="6081004"/>
                <a:ext cx="8603735" cy="602485"/>
              </a:xfrm>
              <a:prstGeom prst="rect">
                <a:avLst/>
              </a:prstGeom>
              <a:blipFill>
                <a:blip r:embed="rId8"/>
                <a:stretch>
                  <a:fillRect l="-1029" b="-4082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30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74126"/>
            <a:ext cx="9905998" cy="8644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Can Greedy Algorithm Find Max Flow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FC9D34-08FE-13BE-46FF-4505D84DD127}"/>
              </a:ext>
            </a:extLst>
          </p:cNvPr>
          <p:cNvGrpSpPr/>
          <p:nvPr/>
        </p:nvGrpSpPr>
        <p:grpSpPr>
          <a:xfrm>
            <a:off x="3447430" y="2469290"/>
            <a:ext cx="5297140" cy="3193248"/>
            <a:chOff x="3124200" y="2362200"/>
            <a:chExt cx="5297140" cy="3193248"/>
          </a:xfrm>
        </p:grpSpPr>
        <p:cxnSp>
          <p:nvCxnSpPr>
            <p:cNvPr id="6" name="Straight Connector 5"/>
            <p:cNvCxnSpPr>
              <a:stCxn id="19" idx="2"/>
              <a:endCxn id="18" idx="7"/>
            </p:cNvCxnSpPr>
            <p:nvPr/>
          </p:nvCxnSpPr>
          <p:spPr>
            <a:xfrm flipH="1">
              <a:off x="3417943" y="2529747"/>
              <a:ext cx="2042565" cy="1296367"/>
            </a:xfrm>
            <a:prstGeom prst="line">
              <a:avLst/>
            </a:prstGeom>
            <a:ln w="317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0" idx="2"/>
              <a:endCxn id="18" idx="5"/>
            </p:cNvCxnSpPr>
            <p:nvPr/>
          </p:nvCxnSpPr>
          <p:spPr>
            <a:xfrm flipH="1" flipV="1">
              <a:off x="3417942" y="4063060"/>
              <a:ext cx="2025632" cy="1324843"/>
            </a:xfrm>
            <a:prstGeom prst="line">
              <a:avLst/>
            </a:prstGeom>
            <a:ln w="317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9" idx="6"/>
              <a:endCxn id="22" idx="1"/>
            </p:cNvCxnSpPr>
            <p:nvPr/>
          </p:nvCxnSpPr>
          <p:spPr>
            <a:xfrm>
              <a:off x="5804648" y="2529747"/>
              <a:ext cx="2322951" cy="1252311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2" idx="3"/>
              <a:endCxn id="20" idx="6"/>
            </p:cNvCxnSpPr>
            <p:nvPr/>
          </p:nvCxnSpPr>
          <p:spPr>
            <a:xfrm flipH="1">
              <a:off x="5787714" y="4019004"/>
              <a:ext cx="2339884" cy="1368899"/>
            </a:xfrm>
            <a:prstGeom prst="line">
              <a:avLst/>
            </a:prstGeom>
            <a:ln w="317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181600" y="3733800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4047" y="2697292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20</a:t>
              </a:r>
            </a:p>
          </p:txBody>
        </p:sp>
        <p:cxnSp>
          <p:nvCxnSpPr>
            <p:cNvPr id="17" name="Straight Connector 16"/>
            <p:cNvCxnSpPr>
              <a:stCxn id="19" idx="4"/>
              <a:endCxn id="20" idx="0"/>
            </p:cNvCxnSpPr>
            <p:nvPr/>
          </p:nvCxnSpPr>
          <p:spPr>
            <a:xfrm flipH="1">
              <a:off x="5615645" y="2697292"/>
              <a:ext cx="16933" cy="2523064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3124200" y="3777040"/>
                  <a:ext cx="344140" cy="3350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200" y="3777040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5460507" y="2362200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443574" y="5220356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8077200" y="3732984"/>
                  <a:ext cx="344140" cy="3350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200" y="3732984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3912827" y="4703453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66123" y="4734438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00108" y="2802807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10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638273" y="1267850"/>
            <a:ext cx="9025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chemeClr val="tx1">
                    <a:lumMod val="95000"/>
                  </a:schemeClr>
                </a:solidFill>
              </a:rPr>
              <a:t>Possible Greedy Choice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: </a:t>
            </a:r>
            <a:r>
              <a:rPr lang="en-US" sz="2800" dirty="0">
                <a:solidFill>
                  <a:schemeClr val="accent5"/>
                </a:solidFill>
              </a:rPr>
              <a:t>Saturate Highest Capacity Path First</a:t>
            </a:r>
          </a:p>
        </p:txBody>
      </p:sp>
    </p:spTree>
    <p:extLst>
      <p:ext uri="{BB962C8B-B14F-4D97-AF65-F5344CB8AC3E}">
        <p14:creationId xmlns:p14="http://schemas.microsoft.com/office/powerpoint/2010/main" val="2607481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8F355-54DB-AFF0-C11C-60256565A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3205D-D397-1E6C-BC08-88ADF0F2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74126"/>
            <a:ext cx="9905998" cy="8644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Can Greedy Algorithm Find Max Flow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1235F7-896A-13F8-7BAD-AA1D07F958A2}"/>
              </a:ext>
            </a:extLst>
          </p:cNvPr>
          <p:cNvGrpSpPr/>
          <p:nvPr/>
        </p:nvGrpSpPr>
        <p:grpSpPr>
          <a:xfrm>
            <a:off x="3447430" y="2469290"/>
            <a:ext cx="5297140" cy="3193248"/>
            <a:chOff x="3124200" y="2362200"/>
            <a:chExt cx="5297140" cy="319324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DC6AD88-EA24-F0C3-A9DC-184A086BC9B1}"/>
                </a:ext>
              </a:extLst>
            </p:cNvPr>
            <p:cNvCxnSpPr>
              <a:stCxn id="19" idx="2"/>
              <a:endCxn id="18" idx="7"/>
            </p:cNvCxnSpPr>
            <p:nvPr/>
          </p:nvCxnSpPr>
          <p:spPr>
            <a:xfrm flipH="1">
              <a:off x="3417943" y="2529747"/>
              <a:ext cx="2042565" cy="1296367"/>
            </a:xfrm>
            <a:prstGeom prst="line">
              <a:avLst/>
            </a:prstGeom>
            <a:ln w="31750">
              <a:solidFill>
                <a:schemeClr val="accent5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9212B5D-803F-75B2-C152-BC788FD59B58}"/>
                </a:ext>
              </a:extLst>
            </p:cNvPr>
            <p:cNvCxnSpPr>
              <a:stCxn id="20" idx="2"/>
              <a:endCxn id="18" idx="5"/>
            </p:cNvCxnSpPr>
            <p:nvPr/>
          </p:nvCxnSpPr>
          <p:spPr>
            <a:xfrm flipH="1" flipV="1">
              <a:off x="3417942" y="4063060"/>
              <a:ext cx="2025632" cy="1324843"/>
            </a:xfrm>
            <a:prstGeom prst="line">
              <a:avLst/>
            </a:prstGeom>
            <a:ln w="317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36881DE-83FC-9A19-B056-B9BCDFDB99B2}"/>
                </a:ext>
              </a:extLst>
            </p:cNvPr>
            <p:cNvCxnSpPr>
              <a:stCxn id="19" idx="6"/>
              <a:endCxn id="22" idx="1"/>
            </p:cNvCxnSpPr>
            <p:nvPr/>
          </p:nvCxnSpPr>
          <p:spPr>
            <a:xfrm>
              <a:off x="5804648" y="2529747"/>
              <a:ext cx="2322951" cy="1252311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F422C92-4D8B-871C-6907-13E1F05C3BB5}"/>
                </a:ext>
              </a:extLst>
            </p:cNvPr>
            <p:cNvCxnSpPr>
              <a:stCxn id="22" idx="3"/>
              <a:endCxn id="20" idx="6"/>
            </p:cNvCxnSpPr>
            <p:nvPr/>
          </p:nvCxnSpPr>
          <p:spPr>
            <a:xfrm flipH="1">
              <a:off x="5787714" y="4019004"/>
              <a:ext cx="2339884" cy="1368899"/>
            </a:xfrm>
            <a:prstGeom prst="line">
              <a:avLst/>
            </a:prstGeom>
            <a:ln w="31750">
              <a:solidFill>
                <a:schemeClr val="accent5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2BFC53-4D63-149C-E6F7-5E426A472E59}"/>
                </a:ext>
              </a:extLst>
            </p:cNvPr>
            <p:cNvSpPr txBox="1"/>
            <p:nvPr/>
          </p:nvSpPr>
          <p:spPr>
            <a:xfrm>
              <a:off x="5181600" y="3733800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37B7DC-6504-BADB-9078-9D0B92AB151A}"/>
                </a:ext>
              </a:extLst>
            </p:cNvPr>
            <p:cNvSpPr txBox="1"/>
            <p:nvPr/>
          </p:nvSpPr>
          <p:spPr>
            <a:xfrm>
              <a:off x="4154047" y="2697292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20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1F14607-DEA6-B8F4-EAC1-BD519FBE81B0}"/>
                </a:ext>
              </a:extLst>
            </p:cNvPr>
            <p:cNvCxnSpPr>
              <a:stCxn id="19" idx="4"/>
              <a:endCxn id="20" idx="0"/>
            </p:cNvCxnSpPr>
            <p:nvPr/>
          </p:nvCxnSpPr>
          <p:spPr>
            <a:xfrm flipH="1">
              <a:off x="5615645" y="2697292"/>
              <a:ext cx="16933" cy="2523064"/>
            </a:xfrm>
            <a:prstGeom prst="line">
              <a:avLst/>
            </a:prstGeom>
            <a:ln w="317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C8F06CB6-9CE2-C08A-62BC-7184288E6FB0}"/>
                    </a:ext>
                  </a:extLst>
                </p:cNvPr>
                <p:cNvSpPr/>
                <p:nvPr/>
              </p:nvSpPr>
              <p:spPr>
                <a:xfrm>
                  <a:off x="3124200" y="3777040"/>
                  <a:ext cx="344140" cy="3350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C8F06CB6-9CE2-C08A-62BC-7184288E6F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200" y="3777040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9108179-816D-7E73-CA1A-E40799A36630}"/>
                </a:ext>
              </a:extLst>
            </p:cNvPr>
            <p:cNvSpPr/>
            <p:nvPr/>
          </p:nvSpPr>
          <p:spPr>
            <a:xfrm>
              <a:off x="5460507" y="2362200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4A11E00-0528-BEB6-C0C5-08FBAE419EDA}"/>
                </a:ext>
              </a:extLst>
            </p:cNvPr>
            <p:cNvSpPr/>
            <p:nvPr/>
          </p:nvSpPr>
          <p:spPr>
            <a:xfrm>
              <a:off x="5443574" y="5220356"/>
              <a:ext cx="344140" cy="3350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73F42DF7-54C4-D865-D161-561CDBD66D22}"/>
                    </a:ext>
                  </a:extLst>
                </p:cNvPr>
                <p:cNvSpPr/>
                <p:nvPr/>
              </p:nvSpPr>
              <p:spPr>
                <a:xfrm>
                  <a:off x="8077200" y="3732984"/>
                  <a:ext cx="344140" cy="3350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73F42DF7-54C4-D865-D161-561CDBD66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200" y="3732984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9858F5C-EF31-0F27-2577-99401D20545E}"/>
                </a:ext>
              </a:extLst>
            </p:cNvPr>
            <p:cNvSpPr txBox="1"/>
            <p:nvPr/>
          </p:nvSpPr>
          <p:spPr>
            <a:xfrm>
              <a:off x="3912827" y="4703453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0BE65E-E62C-DB89-4CC7-0328A7DE8E98}"/>
                </a:ext>
              </a:extLst>
            </p:cNvPr>
            <p:cNvSpPr txBox="1"/>
            <p:nvPr/>
          </p:nvSpPr>
          <p:spPr>
            <a:xfrm>
              <a:off x="6966123" y="4734438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B6E3F5-3886-1AE5-8529-EC829388D466}"/>
                </a:ext>
              </a:extLst>
            </p:cNvPr>
            <p:cNvSpPr txBox="1"/>
            <p:nvPr/>
          </p:nvSpPr>
          <p:spPr>
            <a:xfrm>
              <a:off x="6900108" y="2802807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10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720AF9F-985E-25E7-080B-CC4199CB7CAF}"/>
              </a:ext>
            </a:extLst>
          </p:cNvPr>
          <p:cNvSpPr txBox="1"/>
          <p:nvPr/>
        </p:nvSpPr>
        <p:spPr>
          <a:xfrm>
            <a:off x="1638273" y="1267850"/>
            <a:ext cx="9025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chemeClr val="tx1">
                    <a:lumMod val="95000"/>
                  </a:schemeClr>
                </a:solidFill>
              </a:rPr>
              <a:t>Possible Greedy Choice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: </a:t>
            </a:r>
            <a:r>
              <a:rPr lang="en-US" sz="2800" dirty="0">
                <a:solidFill>
                  <a:schemeClr val="accent5"/>
                </a:solidFill>
              </a:rPr>
              <a:t>Saturate Highest Capacity Path First</a:t>
            </a:r>
          </a:p>
        </p:txBody>
      </p:sp>
    </p:spTree>
    <p:extLst>
      <p:ext uri="{BB962C8B-B14F-4D97-AF65-F5344CB8AC3E}">
        <p14:creationId xmlns:p14="http://schemas.microsoft.com/office/powerpoint/2010/main" val="3687317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47603</TotalTime>
  <Words>3778</Words>
  <Application>Microsoft Macintosh PowerPoint</Application>
  <PresentationFormat>Widescreen</PresentationFormat>
  <Paragraphs>1090</Paragraphs>
  <Slides>64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Cambria Math</vt:lpstr>
      <vt:lpstr>Courier New</vt:lpstr>
      <vt:lpstr>Tw Cen MT</vt:lpstr>
      <vt:lpstr>Wingdings</vt:lpstr>
      <vt:lpstr>Circuit</vt:lpstr>
      <vt:lpstr>Flow Networks and Max Flow</vt:lpstr>
      <vt:lpstr>Flow Networks</vt:lpstr>
      <vt:lpstr>Flow networks</vt:lpstr>
      <vt:lpstr>Applications</vt:lpstr>
      <vt:lpstr>ANother Example of flow Network</vt:lpstr>
      <vt:lpstr>Flow Network: Removing Antiparallel Edges</vt:lpstr>
      <vt:lpstr>Flow</vt:lpstr>
      <vt:lpstr>Can Greedy Algorithm Find Max Flow</vt:lpstr>
      <vt:lpstr>Can Greedy Algorithm Find Max Flow</vt:lpstr>
      <vt:lpstr>Can Greedy Algorithm Find Max Flow</vt:lpstr>
      <vt:lpstr>Can Greedy Algorithm Find Max Flow</vt:lpstr>
      <vt:lpstr>Solving Flow Networks Ford-Fulkerson</vt:lpstr>
      <vt:lpstr>Ford-Fulkerson: Algorithm overview</vt:lpstr>
      <vt:lpstr>Algorithm notation</vt:lpstr>
      <vt:lpstr>Residual Graph</vt:lpstr>
      <vt:lpstr>Backflow</vt:lpstr>
      <vt:lpstr>Backflow Example</vt:lpstr>
      <vt:lpstr>Backflow Example</vt:lpstr>
      <vt:lpstr>Backflow Example</vt:lpstr>
      <vt:lpstr>Backflow Example</vt:lpstr>
      <vt:lpstr>Ford-Fulkerson Algorithm</vt:lpstr>
      <vt:lpstr>Ford-Fulkerson Algorithm: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Runtime</vt:lpstr>
      <vt:lpstr>What type of search?</vt:lpstr>
      <vt:lpstr>Min-Cuts and Proving Correctness of Ford-Fulkerson</vt:lpstr>
      <vt:lpstr>Showing Correctness of Ford-Fulkerson</vt:lpstr>
      <vt:lpstr>Cuts in Network Flow Graphs</vt:lpstr>
      <vt:lpstr>Properties of a cut</vt:lpstr>
      <vt:lpstr>We’ll Show These 3 Things</vt:lpstr>
      <vt:lpstr>First definition: Weak Duality</vt:lpstr>
      <vt:lpstr>definition: Flow-Value Lemma</vt:lpstr>
      <vt:lpstr>Proof: Flow-value lemma</vt:lpstr>
      <vt:lpstr>Proof: Flow-value lemma</vt:lpstr>
      <vt:lpstr>Proof: Flow-value lemma</vt:lpstr>
      <vt:lpstr>Max-flow Min-cut Theorem</vt:lpstr>
      <vt:lpstr>Max-flow Min-cut Theorem</vt:lpstr>
      <vt:lpstr>PowerPoint Presentation</vt:lpstr>
      <vt:lpstr>Ford-Fulkerson Proof</vt:lpstr>
      <vt:lpstr>A  B: if no augmenting path, cut with capacity f</vt:lpstr>
      <vt:lpstr>A  B: if no augmenting path, cut with capacity f</vt:lpstr>
      <vt:lpstr>A  B: if no augmenting path, cut with capacity f</vt:lpstr>
      <vt:lpstr>A  B: if no augmenting path, cut with capacity f</vt:lpstr>
      <vt:lpstr>B  C: IF cut with capacity f, Then Max Flow</vt:lpstr>
      <vt:lpstr>PowerPoint Presentation</vt:lpstr>
      <vt:lpstr>PowerPoint Presentation</vt:lpstr>
      <vt:lpstr>PowerPoint Presentation</vt:lpstr>
      <vt:lpstr>PowerPoint Presentation</vt:lpstr>
      <vt:lpstr>C  A: If F is The Max Flow, then No Augmenting Path</vt:lpstr>
      <vt:lpstr>C  A: If F is The Max Flow, then No Augmenting Path</vt:lpstr>
      <vt:lpstr>C  A: If F is The Max Flow, then No Augmenting Path</vt:lpstr>
      <vt:lpstr>C  A: If F is The Max Flow, then No Augmenting Path</vt:lpstr>
      <vt:lpstr>C  A: If F is The Max Flow, then No Augmenting Path</vt:lpstr>
      <vt:lpstr>Ford-Fulkerson Proof</vt:lpstr>
      <vt:lpstr>Other Max-flow algorithms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Floryan, Mark Richard (mrf8t)</cp:lastModifiedBy>
  <cp:revision>248</cp:revision>
  <dcterms:created xsi:type="dcterms:W3CDTF">2023-02-24T14:15:53Z</dcterms:created>
  <dcterms:modified xsi:type="dcterms:W3CDTF">2025-11-19T16:37:42Z</dcterms:modified>
</cp:coreProperties>
</file>