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71" r:id="rId3"/>
    <p:sldId id="264" r:id="rId4"/>
    <p:sldId id="258" r:id="rId5"/>
    <p:sldId id="259" r:id="rId6"/>
    <p:sldId id="284" r:id="rId7"/>
    <p:sldId id="278" r:id="rId8"/>
    <p:sldId id="281" r:id="rId9"/>
    <p:sldId id="260" r:id="rId10"/>
    <p:sldId id="261" r:id="rId11"/>
    <p:sldId id="262" r:id="rId12"/>
    <p:sldId id="282" r:id="rId13"/>
    <p:sldId id="283" r:id="rId14"/>
    <p:sldId id="265" r:id="rId15"/>
    <p:sldId id="286" r:id="rId16"/>
    <p:sldId id="267" r:id="rId17"/>
    <p:sldId id="268" r:id="rId18"/>
    <p:sldId id="285" r:id="rId19"/>
    <p:sldId id="269" r:id="rId20"/>
    <p:sldId id="275"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Poppins" pitchFamily="2" charset="77"/>
      <p:regular r:id="rId27"/>
      <p:bold r:id="rId28"/>
      <p:italic r:id="rId29"/>
      <p:boldItalic r:id="rId30"/>
    </p:embeddedFont>
    <p:embeddedFont>
      <p:font typeface="Poppins Bold" pitchFamily="2" charset="77"/>
      <p:regular r:id="rId31"/>
      <p:bold r:id="rId32"/>
    </p:embeddedFont>
    <p:embeddedFont>
      <p:font typeface="TT Lakes Neue Expanded Bold" panose="02010001040000080307" pitchFamily="2"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A65"/>
    <a:srgbClr val="5DE4FF"/>
    <a:srgbClr val="5EBCEB"/>
    <a:srgbClr val="009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0530"/>
  </p:normalViewPr>
  <p:slideViewPr>
    <p:cSldViewPr snapToGrid="0">
      <p:cViewPr varScale="1">
        <p:scale>
          <a:sx n="64" d="100"/>
          <a:sy n="64" d="100"/>
        </p:scale>
        <p:origin x="116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F8B9A-282A-FA45-AB84-74AA8B7A9639}" type="datetimeFigureOut">
              <a:rPr lang="en-US" smtClean="0"/>
              <a:t>4/22/26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89F8E-A570-F147-B72B-024D55954969}" type="slidenum">
              <a:rPr lang="en-US" smtClean="0"/>
              <a:t>‹#›</a:t>
            </a:fld>
            <a:endParaRPr lang="en-US"/>
          </a:p>
        </p:txBody>
      </p:sp>
    </p:spTree>
    <p:extLst>
      <p:ext uri="{BB962C8B-B14F-4D97-AF65-F5344CB8AC3E}">
        <p14:creationId xmlns:p14="http://schemas.microsoft.com/office/powerpoint/2010/main" val="318015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 Stable Marriage Problem. This is what the gale-</a:t>
            </a:r>
            <a:r>
              <a:rPr lang="en-US" dirty="0" err="1"/>
              <a:t>shapley</a:t>
            </a:r>
            <a:r>
              <a:rPr lang="en-US" dirty="0"/>
              <a:t> algorithm is trying to solve. Let’s break down the components of this problem. </a:t>
            </a:r>
          </a:p>
        </p:txBody>
      </p:sp>
      <p:sp>
        <p:nvSpPr>
          <p:cNvPr id="4" name="Slide Number Placeholder 3"/>
          <p:cNvSpPr>
            <a:spLocks noGrp="1"/>
          </p:cNvSpPr>
          <p:nvPr>
            <p:ph type="sldNum" sz="quarter" idx="5"/>
          </p:nvPr>
        </p:nvSpPr>
        <p:spPr/>
        <p:txBody>
          <a:bodyPr/>
          <a:lstStyle/>
          <a:p>
            <a:fld id="{34E89F8E-A570-F147-B72B-024D55954969}" type="slidenum">
              <a:rPr lang="en-US" smtClean="0"/>
              <a:t>2</a:t>
            </a:fld>
            <a:endParaRPr lang="en-US"/>
          </a:p>
        </p:txBody>
      </p:sp>
    </p:spTree>
    <p:extLst>
      <p:ext uri="{BB962C8B-B14F-4D97-AF65-F5344CB8AC3E}">
        <p14:creationId xmlns:p14="http://schemas.microsoft.com/office/powerpoint/2010/main" val="2145992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Moses: Algorithm – termination </a:t>
            </a:r>
          </a:p>
        </p:txBody>
      </p:sp>
      <p:sp>
        <p:nvSpPr>
          <p:cNvPr id="4" name="Slide Number Placeholder 3"/>
          <p:cNvSpPr>
            <a:spLocks noGrp="1"/>
          </p:cNvSpPr>
          <p:nvPr>
            <p:ph type="sldNum" sz="quarter" idx="5"/>
          </p:nvPr>
        </p:nvSpPr>
        <p:spPr/>
        <p:txBody>
          <a:bodyPr/>
          <a:lstStyle/>
          <a:p>
            <a:fld id="{34E89F8E-A570-F147-B72B-024D55954969}" type="slidenum">
              <a:rPr lang="en-US" smtClean="0"/>
              <a:t>11</a:t>
            </a:fld>
            <a:endParaRPr lang="en-US"/>
          </a:p>
        </p:txBody>
      </p:sp>
    </p:spTree>
    <p:extLst>
      <p:ext uri="{BB962C8B-B14F-4D97-AF65-F5344CB8AC3E}">
        <p14:creationId xmlns:p14="http://schemas.microsoft.com/office/powerpoint/2010/main" val="393627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real complication comes from the preferences lists of each person. Each person has a list next to themselves ranking all of the members of the other set. For example, the navy blue guy prefers turquoise girl first, white girl second, sky blue girl third, navy girl fourth, and black girl fifth. It is not necessary for the preferences to be reciprocated. While the black guy prefers the turquoise girl the most, she actually prefers him the least. In the final matching, there should be no two people who would prefer to be with each other, over their current match. </a:t>
            </a:r>
          </a:p>
        </p:txBody>
      </p:sp>
      <p:sp>
        <p:nvSpPr>
          <p:cNvPr id="4" name="Slide Number Placeholder 3"/>
          <p:cNvSpPr>
            <a:spLocks noGrp="1"/>
          </p:cNvSpPr>
          <p:nvPr>
            <p:ph type="sldNum" sz="quarter" idx="5"/>
          </p:nvPr>
        </p:nvSpPr>
        <p:spPr/>
        <p:txBody>
          <a:bodyPr/>
          <a:lstStyle/>
          <a:p>
            <a:fld id="{34E89F8E-A570-F147-B72B-024D55954969}" type="slidenum">
              <a:rPr lang="en-US" smtClean="0"/>
              <a:t>12</a:t>
            </a:fld>
            <a:endParaRPr lang="en-US"/>
          </a:p>
        </p:txBody>
      </p:sp>
    </p:spTree>
    <p:extLst>
      <p:ext uri="{BB962C8B-B14F-4D97-AF65-F5344CB8AC3E}">
        <p14:creationId xmlns:p14="http://schemas.microsoft.com/office/powerpoint/2010/main" val="338827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real complication comes from the preferences lists of each person. Each person has a list next to themselves ranking all of the members of the other set. For example, the navy blue guy prefers turquoise girl first, white girl second, sky blue girl third, navy girl fourth, and black girl fifth. It is not necessary for the preferences to be reciprocated. While the black guy prefers the turquoise girl the most, she actually prefers him the least. In the final matching, there should be no two people who would prefer to be with each other, over their current match. </a:t>
            </a:r>
          </a:p>
        </p:txBody>
      </p:sp>
      <p:sp>
        <p:nvSpPr>
          <p:cNvPr id="4" name="Slide Number Placeholder 3"/>
          <p:cNvSpPr>
            <a:spLocks noGrp="1"/>
          </p:cNvSpPr>
          <p:nvPr>
            <p:ph type="sldNum" sz="quarter" idx="5"/>
          </p:nvPr>
        </p:nvSpPr>
        <p:spPr/>
        <p:txBody>
          <a:bodyPr/>
          <a:lstStyle/>
          <a:p>
            <a:fld id="{34E89F8E-A570-F147-B72B-024D55954969}" type="slidenum">
              <a:rPr lang="en-US" smtClean="0"/>
              <a:t>13</a:t>
            </a:fld>
            <a:endParaRPr lang="en-US"/>
          </a:p>
        </p:txBody>
      </p:sp>
    </p:spTree>
    <p:extLst>
      <p:ext uri="{BB962C8B-B14F-4D97-AF65-F5344CB8AC3E}">
        <p14:creationId xmlns:p14="http://schemas.microsoft.com/office/powerpoint/2010/main" val="14996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stable matching. We know this because if any man prefers a woman more than his current match, he would’ve already proposed to her. </a:t>
            </a:r>
            <a:br>
              <a:rPr lang="en-US"/>
            </a:br>
            <a:r>
              <a:rPr lang="en-US"/>
              <a:t>Because they are not matched, she must of rejected him meaning she cannot prefer him over her current match. </a:t>
            </a:r>
            <a:br>
              <a:rPr lang="en-US"/>
            </a:br>
            <a:br>
              <a:rPr lang="en-US"/>
            </a:br>
            <a:r>
              <a:rPr lang="en-US"/>
              <a:t>To provide an example here. Sky blue guy preferred white girl over his current match (sky blue girl), so this means he must of proposed to white girl and she rejected him because she prefers her own match (turquoise guy) over him. </a:t>
            </a:r>
          </a:p>
        </p:txBody>
      </p:sp>
      <p:sp>
        <p:nvSpPr>
          <p:cNvPr id="4" name="Slide Number Placeholder 3"/>
          <p:cNvSpPr>
            <a:spLocks noGrp="1"/>
          </p:cNvSpPr>
          <p:nvPr>
            <p:ph type="sldNum" sz="quarter" idx="5"/>
          </p:nvPr>
        </p:nvSpPr>
        <p:spPr/>
        <p:txBody>
          <a:bodyPr/>
          <a:lstStyle/>
          <a:p>
            <a:fld id="{34E89F8E-A570-F147-B72B-024D55954969}" type="slidenum">
              <a:rPr lang="en-US" smtClean="0"/>
              <a:t>14</a:t>
            </a:fld>
            <a:endParaRPr lang="en-US"/>
          </a:p>
        </p:txBody>
      </p:sp>
    </p:spTree>
    <p:extLst>
      <p:ext uri="{BB962C8B-B14F-4D97-AF65-F5344CB8AC3E}">
        <p14:creationId xmlns:p14="http://schemas.microsoft.com/office/powerpoint/2010/main" val="4087341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real complication comes from the preferences lists of each person. Each person has a list next to themselves ranking all of the members of the other set. For example, the navy blue guy prefers turquoise girl first, white girl second, sky blue girl third, navy girl fourth, and black girl fifth. It is not necessary for the preferences to be reciprocated. While the black guy prefers the turquoise girl the most, she actually prefers him the least. In the final matching, there should be no two people who would prefer to be with each other, over their current match. </a:t>
            </a:r>
          </a:p>
        </p:txBody>
      </p:sp>
      <p:sp>
        <p:nvSpPr>
          <p:cNvPr id="4" name="Slide Number Placeholder 3"/>
          <p:cNvSpPr>
            <a:spLocks noGrp="1"/>
          </p:cNvSpPr>
          <p:nvPr>
            <p:ph type="sldNum" sz="quarter" idx="5"/>
          </p:nvPr>
        </p:nvSpPr>
        <p:spPr/>
        <p:txBody>
          <a:bodyPr/>
          <a:lstStyle/>
          <a:p>
            <a:fld id="{34E89F8E-A570-F147-B72B-024D55954969}" type="slidenum">
              <a:rPr lang="en-US" smtClean="0"/>
              <a:t>15</a:t>
            </a:fld>
            <a:endParaRPr lang="en-US"/>
          </a:p>
        </p:txBody>
      </p:sp>
    </p:spTree>
    <p:extLst>
      <p:ext uri="{BB962C8B-B14F-4D97-AF65-F5344CB8AC3E}">
        <p14:creationId xmlns:p14="http://schemas.microsoft.com/office/powerpoint/2010/main" val="4093941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final pairs when the females are the proposers. </a:t>
            </a:r>
            <a:br>
              <a:rPr lang="en-US"/>
            </a:br>
            <a:r>
              <a:rPr lang="en-US"/>
              <a:t>The only difference here is that white girl and turquoise girl got more favorable outcomes. </a:t>
            </a:r>
            <a:br>
              <a:rPr lang="en-US"/>
            </a:br>
            <a:r>
              <a:rPr lang="en-US"/>
              <a:t>Meanwhile navy blue guy and turquoise guy got a less favorable outcome. </a:t>
            </a:r>
          </a:p>
        </p:txBody>
      </p:sp>
      <p:sp>
        <p:nvSpPr>
          <p:cNvPr id="4" name="Slide Number Placeholder 3"/>
          <p:cNvSpPr>
            <a:spLocks noGrp="1"/>
          </p:cNvSpPr>
          <p:nvPr>
            <p:ph type="sldNum" sz="quarter" idx="5"/>
          </p:nvPr>
        </p:nvSpPr>
        <p:spPr/>
        <p:txBody>
          <a:bodyPr/>
          <a:lstStyle/>
          <a:p>
            <a:fld id="{34E89F8E-A570-F147-B72B-024D55954969}" type="slidenum">
              <a:rPr lang="en-US" smtClean="0"/>
              <a:t>16</a:t>
            </a:fld>
            <a:endParaRPr lang="en-US"/>
          </a:p>
        </p:txBody>
      </p:sp>
    </p:spTree>
    <p:extLst>
      <p:ext uri="{BB962C8B-B14F-4D97-AF65-F5344CB8AC3E}">
        <p14:creationId xmlns:p14="http://schemas.microsoft.com/office/powerpoint/2010/main" val="1671543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member of the proposing group can at most propose to the other group only once, as they cannot propose to someone who has previously rejected them. </a:t>
            </a:r>
            <a:br>
              <a:rPr lang="en-US"/>
            </a:br>
            <a:r>
              <a:rPr lang="en-US"/>
              <a:t>Because of this, the runtime of this algorithm will be O(n^2), but will often times be less than this. </a:t>
            </a:r>
            <a:br>
              <a:rPr lang="en-US"/>
            </a:br>
            <a:r>
              <a:rPr lang="en-US"/>
              <a:t>This can also be considered linear in terms of the input size, which is 2 </a:t>
            </a:r>
            <a:r>
              <a:rPr lang="en-US" err="1"/>
              <a:t>nxn</a:t>
            </a:r>
            <a:r>
              <a:rPr lang="en-US"/>
              <a:t> arrays.</a:t>
            </a:r>
          </a:p>
          <a:p>
            <a:r>
              <a:rPr lang="en-US"/>
              <a:t>Brute force is O(n! n^2), n! permutations and n^2 to check stability</a:t>
            </a:r>
          </a:p>
          <a:p>
            <a:r>
              <a:rPr lang="en-US"/>
              <a:t>O(n^2) is optimal in this case because you would have to do n^2 checks anyways to check stability</a:t>
            </a:r>
          </a:p>
        </p:txBody>
      </p:sp>
      <p:sp>
        <p:nvSpPr>
          <p:cNvPr id="4" name="Slide Number Placeholder 3"/>
          <p:cNvSpPr>
            <a:spLocks noGrp="1"/>
          </p:cNvSpPr>
          <p:nvPr>
            <p:ph type="sldNum" sz="quarter" idx="5"/>
          </p:nvPr>
        </p:nvSpPr>
        <p:spPr/>
        <p:txBody>
          <a:bodyPr/>
          <a:lstStyle/>
          <a:p>
            <a:fld id="{34E89F8E-A570-F147-B72B-024D55954969}" type="slidenum">
              <a:rPr lang="en-US" smtClean="0"/>
              <a:t>17</a:t>
            </a:fld>
            <a:endParaRPr lang="en-US"/>
          </a:p>
        </p:txBody>
      </p:sp>
    </p:spTree>
    <p:extLst>
      <p:ext uri="{BB962C8B-B14F-4D97-AF65-F5344CB8AC3E}">
        <p14:creationId xmlns:p14="http://schemas.microsoft.com/office/powerpoint/2010/main" val="1367996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Proposers go down their list of preferences</a:t>
            </a:r>
          </a:p>
          <a:p>
            <a:r>
              <a:rPr lang="en-US"/>
              <a:t>- Acceptors only change their tentative match when they get a better option</a:t>
            </a:r>
            <a:br>
              <a:rPr lang="en-US"/>
            </a:br>
            <a:r>
              <a:rPr lang="en-US"/>
              <a:t>- This deferred acceptance is an important mechanism to the algorithm because it let's us overcome blocking pairs</a:t>
            </a:r>
          </a:p>
          <a:p>
            <a:r>
              <a:rPr lang="en-US"/>
              <a:t>- And thus, the algorithm progresses towards a state where all are matched and any proposal that has been made is a proposer's next best option and an acceptor's preferred option over their previous</a:t>
            </a:r>
            <a:br>
              <a:rPr lang="en-US"/>
            </a:b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 As we mentioned previously, the same algorithm can result in different stable matching when the proposer side is swapped</a:t>
            </a:r>
          </a:p>
          <a:p>
            <a:r>
              <a:rPr lang="en-US"/>
              <a:t>- The algorithm produces the optimal result for the proposing side</a:t>
            </a:r>
          </a:p>
          <a:p>
            <a:r>
              <a:rPr lang="en-US"/>
              <a:t>- This is because proposers go down their preferences in preferred order while acceptors are at the will of the proposals they receiver and only upgrade up</a:t>
            </a:r>
          </a:p>
        </p:txBody>
      </p:sp>
      <p:sp>
        <p:nvSpPr>
          <p:cNvPr id="4" name="Slide Number Placeholder 3"/>
          <p:cNvSpPr>
            <a:spLocks noGrp="1"/>
          </p:cNvSpPr>
          <p:nvPr>
            <p:ph type="sldNum" sz="quarter" idx="5"/>
          </p:nvPr>
        </p:nvSpPr>
        <p:spPr/>
        <p:txBody>
          <a:bodyPr/>
          <a:lstStyle/>
          <a:p>
            <a:fld id="{34E89F8E-A570-F147-B72B-024D55954969}" type="slidenum">
              <a:rPr lang="en-US" smtClean="0"/>
              <a:t>18</a:t>
            </a:fld>
            <a:endParaRPr lang="en-US"/>
          </a:p>
        </p:txBody>
      </p:sp>
    </p:spTree>
    <p:extLst>
      <p:ext uri="{BB962C8B-B14F-4D97-AF65-F5344CB8AC3E}">
        <p14:creationId xmlns:p14="http://schemas.microsoft.com/office/powerpoint/2010/main" val="3258531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Moses: Have actual examples ready, do research</a:t>
            </a:r>
          </a:p>
          <a:p>
            <a:endParaRPr lang="en-US" dirty="0"/>
          </a:p>
          <a:p>
            <a:r>
              <a:rPr lang="en-US" dirty="0"/>
              <a:t>Top left: </a:t>
            </a:r>
            <a:r>
              <a:rPr lang="en-US" sz="1200" b="0" i="0" kern="1200" dirty="0">
                <a:solidFill>
                  <a:schemeClr val="tx1"/>
                </a:solidFill>
                <a:effectLst/>
                <a:latin typeface="+mn-lt"/>
                <a:ea typeface="+mn-ea"/>
                <a:cs typeface="+mn-cs"/>
              </a:rPr>
              <a:t>National Resident Matching Program</a:t>
            </a:r>
          </a:p>
          <a:p>
            <a:r>
              <a:rPr lang="en-US" sz="1200" b="0" i="0" kern="1200" dirty="0">
                <a:solidFill>
                  <a:schemeClr val="tx1"/>
                </a:solidFill>
                <a:effectLst/>
                <a:latin typeface="+mn-lt"/>
                <a:ea typeface="+mn-ea"/>
                <a:cs typeface="+mn-cs"/>
              </a:rPr>
              <a:t>Top right: Kidney matching</a:t>
            </a:r>
          </a:p>
          <a:p>
            <a:r>
              <a:rPr lang="en-US" sz="1200" b="0" i="0" kern="1200" dirty="0">
                <a:solidFill>
                  <a:schemeClr val="tx1"/>
                </a:solidFill>
                <a:effectLst/>
                <a:latin typeface="+mn-lt"/>
                <a:ea typeface="+mn-ea"/>
                <a:cs typeface="+mn-cs"/>
              </a:rPr>
              <a:t>Bottom left: applicants to jobs</a:t>
            </a:r>
          </a:p>
          <a:p>
            <a:r>
              <a:rPr lang="en-US" sz="1200" b="0" i="0" kern="1200" dirty="0">
                <a:solidFill>
                  <a:schemeClr val="tx1"/>
                </a:solidFill>
                <a:effectLst/>
                <a:latin typeface="+mn-lt"/>
                <a:ea typeface="+mn-ea"/>
                <a:cs typeface="+mn-cs"/>
              </a:rPr>
              <a:t>Bottom right: can even be used as a load balancing algorithm</a:t>
            </a:r>
            <a:endParaRPr lang="en-US" dirty="0"/>
          </a:p>
        </p:txBody>
      </p:sp>
      <p:sp>
        <p:nvSpPr>
          <p:cNvPr id="4" name="Slide Number Placeholder 3"/>
          <p:cNvSpPr>
            <a:spLocks noGrp="1"/>
          </p:cNvSpPr>
          <p:nvPr>
            <p:ph type="sldNum" sz="quarter" idx="5"/>
          </p:nvPr>
        </p:nvSpPr>
        <p:spPr/>
        <p:txBody>
          <a:bodyPr/>
          <a:lstStyle/>
          <a:p>
            <a:fld id="{34E89F8E-A570-F147-B72B-024D55954969}" type="slidenum">
              <a:rPr lang="en-US" smtClean="0"/>
              <a:t>19</a:t>
            </a:fld>
            <a:endParaRPr lang="en-US"/>
          </a:p>
        </p:txBody>
      </p:sp>
    </p:spTree>
    <p:extLst>
      <p:ext uri="{BB962C8B-B14F-4D97-AF65-F5344CB8AC3E}">
        <p14:creationId xmlns:p14="http://schemas.microsoft.com/office/powerpoint/2010/main" val="357207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sake of guaranteeing a perfect matching, we are going to assume that each set is of size n (same number of people in each set). We want to find a 1-to-1 mapping between them, so an arbitrary mapping is shown here. </a:t>
            </a:r>
          </a:p>
        </p:txBody>
      </p:sp>
      <p:sp>
        <p:nvSpPr>
          <p:cNvPr id="4" name="Slide Number Placeholder 3"/>
          <p:cNvSpPr>
            <a:spLocks noGrp="1"/>
          </p:cNvSpPr>
          <p:nvPr>
            <p:ph type="sldNum" sz="quarter" idx="5"/>
          </p:nvPr>
        </p:nvSpPr>
        <p:spPr/>
        <p:txBody>
          <a:bodyPr/>
          <a:lstStyle/>
          <a:p>
            <a:fld id="{34E89F8E-A570-F147-B72B-024D55954969}" type="slidenum">
              <a:rPr lang="en-US" smtClean="0"/>
              <a:t>3</a:t>
            </a:fld>
            <a:endParaRPr lang="en-US"/>
          </a:p>
        </p:txBody>
      </p:sp>
    </p:spTree>
    <p:extLst>
      <p:ext uri="{BB962C8B-B14F-4D97-AF65-F5344CB8AC3E}">
        <p14:creationId xmlns:p14="http://schemas.microsoft.com/office/powerpoint/2010/main" val="361191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these are the pairs from the last slide, and every person from each set only shows up once. There are n pairs. </a:t>
            </a:r>
          </a:p>
        </p:txBody>
      </p:sp>
      <p:sp>
        <p:nvSpPr>
          <p:cNvPr id="4" name="Slide Number Placeholder 3"/>
          <p:cNvSpPr>
            <a:spLocks noGrp="1"/>
          </p:cNvSpPr>
          <p:nvPr>
            <p:ph type="sldNum" sz="quarter" idx="5"/>
          </p:nvPr>
        </p:nvSpPr>
        <p:spPr/>
        <p:txBody>
          <a:bodyPr/>
          <a:lstStyle/>
          <a:p>
            <a:fld id="{34E89F8E-A570-F147-B72B-024D55954969}" type="slidenum">
              <a:rPr lang="en-US" smtClean="0"/>
              <a:t>4</a:t>
            </a:fld>
            <a:endParaRPr lang="en-US"/>
          </a:p>
        </p:txBody>
      </p:sp>
    </p:spTree>
    <p:extLst>
      <p:ext uri="{BB962C8B-B14F-4D97-AF65-F5344CB8AC3E}">
        <p14:creationId xmlns:p14="http://schemas.microsoft.com/office/powerpoint/2010/main" val="286861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 complication comes from the preferences lists of each person. Each person has a list next to themselves ranking all of the members of the other set. For example, the guy A prefers girl Y first, girl V second, girl X third, girl U fourth, and girl Z fifth. It is not necessary for the preferences to be reciprocated. While guy E prefers girl Y the most, she actually prefers him the least. In the final matching, there should be no two people who would prefer to be with each other, over their current match. </a:t>
            </a:r>
          </a:p>
        </p:txBody>
      </p:sp>
      <p:sp>
        <p:nvSpPr>
          <p:cNvPr id="4" name="Slide Number Placeholder 3"/>
          <p:cNvSpPr>
            <a:spLocks noGrp="1"/>
          </p:cNvSpPr>
          <p:nvPr>
            <p:ph type="sldNum" sz="quarter" idx="5"/>
          </p:nvPr>
        </p:nvSpPr>
        <p:spPr/>
        <p:txBody>
          <a:bodyPr/>
          <a:lstStyle/>
          <a:p>
            <a:fld id="{34E89F8E-A570-F147-B72B-024D55954969}" type="slidenum">
              <a:rPr lang="en-US" smtClean="0"/>
              <a:t>5</a:t>
            </a:fld>
            <a:endParaRPr lang="en-US"/>
          </a:p>
        </p:txBody>
      </p:sp>
    </p:spTree>
    <p:extLst>
      <p:ext uri="{BB962C8B-B14F-4D97-AF65-F5344CB8AC3E}">
        <p14:creationId xmlns:p14="http://schemas.microsoft.com/office/powerpoint/2010/main" val="353834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sake of guaranteeing a perfect matching, we are going to assume that each set is of size n (same number of people in each set). We want to find a 1-to-1 mapping between them, so an arbitrary mapping is shown here. </a:t>
            </a:r>
          </a:p>
        </p:txBody>
      </p:sp>
      <p:sp>
        <p:nvSpPr>
          <p:cNvPr id="4" name="Slide Number Placeholder 3"/>
          <p:cNvSpPr>
            <a:spLocks noGrp="1"/>
          </p:cNvSpPr>
          <p:nvPr>
            <p:ph type="sldNum" sz="quarter" idx="5"/>
          </p:nvPr>
        </p:nvSpPr>
        <p:spPr/>
        <p:txBody>
          <a:bodyPr/>
          <a:lstStyle/>
          <a:p>
            <a:fld id="{34E89F8E-A570-F147-B72B-024D55954969}" type="slidenum">
              <a:rPr lang="en-US" smtClean="0"/>
              <a:t>6</a:t>
            </a:fld>
            <a:endParaRPr lang="en-US"/>
          </a:p>
        </p:txBody>
      </p:sp>
    </p:spTree>
    <p:extLst>
      <p:ext uri="{BB962C8B-B14F-4D97-AF65-F5344CB8AC3E}">
        <p14:creationId xmlns:p14="http://schemas.microsoft.com/office/powerpoint/2010/main" val="85607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original mapping showed in the beginning was actually a bad matching. Pay particular attention to the white girl and black guy. In each other’s lists, they prefer each other the most as they are both the top options on each other’s list. So they prefer each other more than their current matching (current is white girl with navy blue guy and black guy with sky blue girl)</a:t>
            </a:r>
          </a:p>
        </p:txBody>
      </p:sp>
      <p:sp>
        <p:nvSpPr>
          <p:cNvPr id="4" name="Slide Number Placeholder 3"/>
          <p:cNvSpPr>
            <a:spLocks noGrp="1"/>
          </p:cNvSpPr>
          <p:nvPr>
            <p:ph type="sldNum" sz="quarter" idx="5"/>
          </p:nvPr>
        </p:nvSpPr>
        <p:spPr/>
        <p:txBody>
          <a:bodyPr/>
          <a:lstStyle/>
          <a:p>
            <a:fld id="{34E89F8E-A570-F147-B72B-024D55954969}" type="slidenum">
              <a:rPr lang="en-US" smtClean="0"/>
              <a:t>7</a:t>
            </a:fld>
            <a:endParaRPr lang="en-US"/>
          </a:p>
        </p:txBody>
      </p:sp>
    </p:spTree>
    <p:extLst>
      <p:ext uri="{BB962C8B-B14F-4D97-AF65-F5344CB8AC3E}">
        <p14:creationId xmlns:p14="http://schemas.microsoft.com/office/powerpoint/2010/main" val="362901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real complication comes from the preferences lists of each person. Each person has a list next to themselves ranking all of the members of the other set. For example, the navy blue guy prefers turquoise girl first, white girl second, sky blue girl third, navy girl fourth, and black girl fifth. It is not necessary for the preferences to be reciprocated. While the black guy prefers the turquoise girl the most, she actually prefers him the least. In the final matching, there should be no two people who would prefer to be with each other, over their current match. </a:t>
            </a:r>
          </a:p>
        </p:txBody>
      </p:sp>
      <p:sp>
        <p:nvSpPr>
          <p:cNvPr id="4" name="Slide Number Placeholder 3"/>
          <p:cNvSpPr>
            <a:spLocks noGrp="1"/>
          </p:cNvSpPr>
          <p:nvPr>
            <p:ph type="sldNum" sz="quarter" idx="5"/>
          </p:nvPr>
        </p:nvSpPr>
        <p:spPr/>
        <p:txBody>
          <a:bodyPr/>
          <a:lstStyle/>
          <a:p>
            <a:fld id="{34E89F8E-A570-F147-B72B-024D55954969}" type="slidenum">
              <a:rPr lang="en-US" smtClean="0"/>
              <a:t>8</a:t>
            </a:fld>
            <a:endParaRPr lang="en-US"/>
          </a:p>
        </p:txBody>
      </p:sp>
    </p:spTree>
    <p:extLst>
      <p:ext uri="{BB962C8B-B14F-4D97-AF65-F5344CB8AC3E}">
        <p14:creationId xmlns:p14="http://schemas.microsoft.com/office/powerpoint/2010/main" val="4182361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Moses: Algorithm initialization. Note for point 2: either set would produce stable matchings</a:t>
            </a:r>
          </a:p>
        </p:txBody>
      </p:sp>
      <p:sp>
        <p:nvSpPr>
          <p:cNvPr id="4" name="Slide Number Placeholder 3"/>
          <p:cNvSpPr>
            <a:spLocks noGrp="1"/>
          </p:cNvSpPr>
          <p:nvPr>
            <p:ph type="sldNum" sz="quarter" idx="5"/>
          </p:nvPr>
        </p:nvSpPr>
        <p:spPr/>
        <p:txBody>
          <a:bodyPr/>
          <a:lstStyle/>
          <a:p>
            <a:fld id="{34E89F8E-A570-F147-B72B-024D55954969}" type="slidenum">
              <a:rPr lang="en-US" smtClean="0"/>
              <a:t>9</a:t>
            </a:fld>
            <a:endParaRPr lang="en-US"/>
          </a:p>
        </p:txBody>
      </p:sp>
    </p:spTree>
    <p:extLst>
      <p:ext uri="{BB962C8B-B14F-4D97-AF65-F5344CB8AC3E}">
        <p14:creationId xmlns:p14="http://schemas.microsoft.com/office/powerpoint/2010/main" val="38089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Moses: Algorithm Loop</a:t>
            </a:r>
          </a:p>
        </p:txBody>
      </p:sp>
      <p:sp>
        <p:nvSpPr>
          <p:cNvPr id="4" name="Slide Number Placeholder 3"/>
          <p:cNvSpPr>
            <a:spLocks noGrp="1"/>
          </p:cNvSpPr>
          <p:nvPr>
            <p:ph type="sldNum" sz="quarter" idx="5"/>
          </p:nvPr>
        </p:nvSpPr>
        <p:spPr/>
        <p:txBody>
          <a:bodyPr/>
          <a:lstStyle/>
          <a:p>
            <a:fld id="{34E89F8E-A570-F147-B72B-024D55954969}" type="slidenum">
              <a:rPr lang="en-US" smtClean="0"/>
              <a:t>10</a:t>
            </a:fld>
            <a:endParaRPr lang="en-US"/>
          </a:p>
        </p:txBody>
      </p:sp>
    </p:spTree>
    <p:extLst>
      <p:ext uri="{BB962C8B-B14F-4D97-AF65-F5344CB8AC3E}">
        <p14:creationId xmlns:p14="http://schemas.microsoft.com/office/powerpoint/2010/main" val="2930762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1.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0.png"/><Relationship Id="rId18" Type="http://schemas.openxmlformats.org/officeDocument/2006/relationships/image" Target="../media/image32.svg"/><Relationship Id="rId3" Type="http://schemas.openxmlformats.org/officeDocument/2006/relationships/image" Target="../media/image1.png"/><Relationship Id="rId21" Type="http://schemas.openxmlformats.org/officeDocument/2006/relationships/image" Target="../media/image26.png"/><Relationship Id="rId7" Type="http://schemas.openxmlformats.org/officeDocument/2006/relationships/image" Target="../media/image14.png"/><Relationship Id="rId12" Type="http://schemas.openxmlformats.org/officeDocument/2006/relationships/image" Target="../media/image9.svg"/><Relationship Id="rId17" Type="http://schemas.openxmlformats.org/officeDocument/2006/relationships/image" Target="../media/image20.png"/><Relationship Id="rId2" Type="http://schemas.openxmlformats.org/officeDocument/2006/relationships/notesSlide" Target="../notesSlides/notesSlide11.xml"/><Relationship Id="rId16" Type="http://schemas.openxmlformats.org/officeDocument/2006/relationships/image" Target="../media/image19.sv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8.png"/><Relationship Id="rId24" Type="http://schemas.openxmlformats.org/officeDocument/2006/relationships/image" Target="../media/image23.svg"/><Relationship Id="rId5" Type="http://schemas.openxmlformats.org/officeDocument/2006/relationships/image" Target="../media/image12.png"/><Relationship Id="rId15" Type="http://schemas.openxmlformats.org/officeDocument/2006/relationships/image" Target="../media/image18.png"/><Relationship Id="rId23"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4.png"/><Relationship Id="rId4" Type="http://schemas.openxmlformats.org/officeDocument/2006/relationships/image" Target="../media/image2.svg"/><Relationship Id="rId9" Type="http://schemas.openxmlformats.org/officeDocument/2006/relationships/image" Target="../media/image16.png"/><Relationship Id="rId14" Type="http://schemas.openxmlformats.org/officeDocument/2006/relationships/image" Target="../media/image11.svg"/><Relationship Id="rId22"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0.png"/><Relationship Id="rId18" Type="http://schemas.openxmlformats.org/officeDocument/2006/relationships/image" Target="../media/image32.svg"/><Relationship Id="rId3" Type="http://schemas.openxmlformats.org/officeDocument/2006/relationships/image" Target="../media/image1.png"/><Relationship Id="rId21" Type="http://schemas.openxmlformats.org/officeDocument/2006/relationships/image" Target="../media/image26.png"/><Relationship Id="rId7" Type="http://schemas.openxmlformats.org/officeDocument/2006/relationships/image" Target="../media/image14.png"/><Relationship Id="rId12" Type="http://schemas.openxmlformats.org/officeDocument/2006/relationships/image" Target="../media/image9.svg"/><Relationship Id="rId17" Type="http://schemas.openxmlformats.org/officeDocument/2006/relationships/image" Target="../media/image20.png"/><Relationship Id="rId2" Type="http://schemas.openxmlformats.org/officeDocument/2006/relationships/notesSlide" Target="../notesSlides/notesSlide12.xml"/><Relationship Id="rId16" Type="http://schemas.openxmlformats.org/officeDocument/2006/relationships/image" Target="../media/image19.sv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8.png"/><Relationship Id="rId24" Type="http://schemas.openxmlformats.org/officeDocument/2006/relationships/image" Target="../media/image23.svg"/><Relationship Id="rId5" Type="http://schemas.openxmlformats.org/officeDocument/2006/relationships/image" Target="../media/image12.png"/><Relationship Id="rId15" Type="http://schemas.openxmlformats.org/officeDocument/2006/relationships/image" Target="../media/image18.png"/><Relationship Id="rId23"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4.png"/><Relationship Id="rId4" Type="http://schemas.openxmlformats.org/officeDocument/2006/relationships/image" Target="../media/image2.svg"/><Relationship Id="rId9" Type="http://schemas.openxmlformats.org/officeDocument/2006/relationships/image" Target="../media/image16.png"/><Relationship Id="rId14" Type="http://schemas.openxmlformats.org/officeDocument/2006/relationships/image" Target="../media/image11.svg"/><Relationship Id="rId22"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45.svg"/><Relationship Id="rId26" Type="http://schemas.openxmlformats.org/officeDocument/2006/relationships/image" Target="../media/image25.sv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10.png"/><Relationship Id="rId12" Type="http://schemas.openxmlformats.org/officeDocument/2006/relationships/image" Target="../media/image9.svg"/><Relationship Id="rId17" Type="http://schemas.openxmlformats.org/officeDocument/2006/relationships/image" Target="../media/image44.png"/><Relationship Id="rId25" Type="http://schemas.openxmlformats.org/officeDocument/2006/relationships/image" Target="../media/image24.png"/><Relationship Id="rId2" Type="http://schemas.openxmlformats.org/officeDocument/2006/relationships/notesSlide" Target="../notesSlides/notesSlide13.xml"/><Relationship Id="rId16" Type="http://schemas.openxmlformats.org/officeDocument/2006/relationships/image" Target="../media/image43.svg"/><Relationship Id="rId20" Type="http://schemas.openxmlformats.org/officeDocument/2006/relationships/image" Target="../media/image47.svg"/><Relationship Id="rId29"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png"/><Relationship Id="rId24" Type="http://schemas.openxmlformats.org/officeDocument/2006/relationships/image" Target="../media/image23.svg"/><Relationship Id="rId5" Type="http://schemas.openxmlformats.org/officeDocument/2006/relationships/image" Target="../media/image14.png"/><Relationship Id="rId15" Type="http://schemas.openxmlformats.org/officeDocument/2006/relationships/image" Target="../media/image42.png"/><Relationship Id="rId23" Type="http://schemas.openxmlformats.org/officeDocument/2006/relationships/image" Target="../media/image22.png"/><Relationship Id="rId28" Type="http://schemas.openxmlformats.org/officeDocument/2006/relationships/image" Target="../media/image32.svg"/><Relationship Id="rId10" Type="http://schemas.openxmlformats.org/officeDocument/2006/relationships/image" Target="../media/image13.svg"/><Relationship Id="rId19" Type="http://schemas.openxmlformats.org/officeDocument/2006/relationships/image" Target="../media/image46.png"/><Relationship Id="rId4" Type="http://schemas.openxmlformats.org/officeDocument/2006/relationships/image" Target="../media/image2.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19.svg"/><Relationship Id="rId27" Type="http://schemas.openxmlformats.org/officeDocument/2006/relationships/image" Target="../media/image20.png"/><Relationship Id="rId30"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0.png"/><Relationship Id="rId18" Type="http://schemas.openxmlformats.org/officeDocument/2006/relationships/image" Target="../media/image32.svg"/><Relationship Id="rId3" Type="http://schemas.openxmlformats.org/officeDocument/2006/relationships/image" Target="../media/image1.png"/><Relationship Id="rId21" Type="http://schemas.openxmlformats.org/officeDocument/2006/relationships/image" Target="../media/image26.png"/><Relationship Id="rId7" Type="http://schemas.openxmlformats.org/officeDocument/2006/relationships/image" Target="../media/image14.png"/><Relationship Id="rId12" Type="http://schemas.openxmlformats.org/officeDocument/2006/relationships/image" Target="../media/image9.svg"/><Relationship Id="rId17" Type="http://schemas.openxmlformats.org/officeDocument/2006/relationships/image" Target="../media/image20.png"/><Relationship Id="rId2" Type="http://schemas.openxmlformats.org/officeDocument/2006/relationships/notesSlide" Target="../notesSlides/notesSlide14.xml"/><Relationship Id="rId16" Type="http://schemas.openxmlformats.org/officeDocument/2006/relationships/image" Target="../media/image19.sv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8.png"/><Relationship Id="rId24" Type="http://schemas.openxmlformats.org/officeDocument/2006/relationships/image" Target="../media/image23.svg"/><Relationship Id="rId5" Type="http://schemas.openxmlformats.org/officeDocument/2006/relationships/image" Target="../media/image12.png"/><Relationship Id="rId15" Type="http://schemas.openxmlformats.org/officeDocument/2006/relationships/image" Target="../media/image18.png"/><Relationship Id="rId23"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4.png"/><Relationship Id="rId4" Type="http://schemas.openxmlformats.org/officeDocument/2006/relationships/image" Target="../media/image2.svg"/><Relationship Id="rId9" Type="http://schemas.openxmlformats.org/officeDocument/2006/relationships/image" Target="../media/image16.png"/><Relationship Id="rId14" Type="http://schemas.openxmlformats.org/officeDocument/2006/relationships/image" Target="../media/image11.svg"/><Relationship Id="rId22" Type="http://schemas.openxmlformats.org/officeDocument/2006/relationships/image" Target="../media/image27.sv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4.png"/><Relationship Id="rId3" Type="http://schemas.openxmlformats.org/officeDocument/2006/relationships/image" Target="../media/image3.png"/><Relationship Id="rId21" Type="http://schemas.openxmlformats.org/officeDocument/2006/relationships/image" Target="../media/image32.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3.svg"/><Relationship Id="rId2" Type="http://schemas.openxmlformats.org/officeDocument/2006/relationships/notesSlide" Target="../notesSlides/notesSlide15.xml"/><Relationship Id="rId16" Type="http://schemas.openxmlformats.org/officeDocument/2006/relationships/image" Target="../media/image22.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9.svg"/><Relationship Id="rId5" Type="http://schemas.openxmlformats.org/officeDocument/2006/relationships/image" Target="../media/image15.sv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8.png"/><Relationship Id="rId19" Type="http://schemas.openxmlformats.org/officeDocument/2006/relationships/image" Target="../media/image25.svg"/><Relationship Id="rId4" Type="http://schemas.openxmlformats.org/officeDocument/2006/relationships/image" Target="../media/image14.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8.png"/><Relationship Id="rId18" Type="http://schemas.openxmlformats.org/officeDocument/2006/relationships/image" Target="../media/image32.svg"/><Relationship Id="rId3" Type="http://schemas.openxmlformats.org/officeDocument/2006/relationships/image" Target="../media/image48.png"/><Relationship Id="rId21" Type="http://schemas.openxmlformats.org/officeDocument/2006/relationships/image" Target="../media/image26.png"/><Relationship Id="rId7" Type="http://schemas.openxmlformats.org/officeDocument/2006/relationships/image" Target="../media/image14.png"/><Relationship Id="rId12" Type="http://schemas.openxmlformats.org/officeDocument/2006/relationships/image" Target="../media/image11.svg"/><Relationship Id="rId17" Type="http://schemas.openxmlformats.org/officeDocument/2006/relationships/image" Target="../media/image20.png"/><Relationship Id="rId2" Type="http://schemas.openxmlformats.org/officeDocument/2006/relationships/notesSlide" Target="../notesSlides/notesSlide16.xml"/><Relationship Id="rId16" Type="http://schemas.openxmlformats.org/officeDocument/2006/relationships/image" Target="../media/image19.sv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12.png"/><Relationship Id="rId15" Type="http://schemas.openxmlformats.org/officeDocument/2006/relationships/image" Target="../media/image18.png"/><Relationship Id="rId23"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4.png"/><Relationship Id="rId4" Type="http://schemas.openxmlformats.org/officeDocument/2006/relationships/image" Target="../media/image49.svg"/><Relationship Id="rId9" Type="http://schemas.openxmlformats.org/officeDocument/2006/relationships/image" Target="../media/image16.png"/><Relationship Id="rId14" Type="http://schemas.openxmlformats.org/officeDocument/2006/relationships/image" Target="../media/image9.svg"/><Relationship Id="rId22" Type="http://schemas.openxmlformats.org/officeDocument/2006/relationships/image" Target="../media/image27.svg"/></Relationships>
</file>

<file path=ppt/slides/_rels/slide1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0.png"/><Relationship Id="rId18" Type="http://schemas.openxmlformats.org/officeDocument/2006/relationships/image" Target="../media/image32.svg"/><Relationship Id="rId3" Type="http://schemas.openxmlformats.org/officeDocument/2006/relationships/image" Target="../media/image1.png"/><Relationship Id="rId21" Type="http://schemas.openxmlformats.org/officeDocument/2006/relationships/image" Target="../media/image26.png"/><Relationship Id="rId7" Type="http://schemas.openxmlformats.org/officeDocument/2006/relationships/image" Target="../media/image14.png"/><Relationship Id="rId12" Type="http://schemas.openxmlformats.org/officeDocument/2006/relationships/image" Target="../media/image9.svg"/><Relationship Id="rId17" Type="http://schemas.openxmlformats.org/officeDocument/2006/relationships/image" Target="../media/image20.png"/><Relationship Id="rId2" Type="http://schemas.openxmlformats.org/officeDocument/2006/relationships/notesSlide" Target="../notesSlides/notesSlide17.xml"/><Relationship Id="rId16" Type="http://schemas.openxmlformats.org/officeDocument/2006/relationships/image" Target="../media/image19.sv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8.png"/><Relationship Id="rId24" Type="http://schemas.openxmlformats.org/officeDocument/2006/relationships/image" Target="../media/image23.svg"/><Relationship Id="rId5" Type="http://schemas.openxmlformats.org/officeDocument/2006/relationships/image" Target="../media/image12.png"/><Relationship Id="rId15" Type="http://schemas.openxmlformats.org/officeDocument/2006/relationships/image" Target="../media/image18.png"/><Relationship Id="rId23"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4.png"/><Relationship Id="rId4" Type="http://schemas.openxmlformats.org/officeDocument/2006/relationships/image" Target="../media/image2.svg"/><Relationship Id="rId9" Type="http://schemas.openxmlformats.org/officeDocument/2006/relationships/image" Target="../media/image16.png"/><Relationship Id="rId14" Type="http://schemas.openxmlformats.org/officeDocument/2006/relationships/image" Target="../media/image11.svg"/><Relationship Id="rId22" Type="http://schemas.openxmlformats.org/officeDocument/2006/relationships/image" Target="../media/image27.sv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1.png"/><Relationship Id="rId21" Type="http://schemas.openxmlformats.org/officeDocument/2006/relationships/image" Target="../media/image66.svg"/><Relationship Id="rId7" Type="http://schemas.openxmlformats.org/officeDocument/2006/relationships/image" Target="../media/image52.sv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notesSlide" Target="../notesSlides/notesSlide18.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3.png"/><Relationship Id="rId15" Type="http://schemas.openxmlformats.org/officeDocument/2006/relationships/image" Target="../media/image60.svg"/><Relationship Id="rId10" Type="http://schemas.openxmlformats.org/officeDocument/2006/relationships/image" Target="../media/image55.png"/><Relationship Id="rId19" Type="http://schemas.openxmlformats.org/officeDocument/2006/relationships/image" Target="../media/image64.svg"/><Relationship Id="rId4" Type="http://schemas.openxmlformats.org/officeDocument/2006/relationships/image" Target="../media/image50.svg"/><Relationship Id="rId9" Type="http://schemas.openxmlformats.org/officeDocument/2006/relationships/image" Target="../media/image54.svg"/><Relationship Id="rId1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3.pn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svg"/><Relationship Id="rId18"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31.svg"/><Relationship Id="rId7" Type="http://schemas.openxmlformats.org/officeDocument/2006/relationships/image" Target="../media/image17.svg"/><Relationship Id="rId12" Type="http://schemas.openxmlformats.org/officeDocument/2006/relationships/image" Target="../media/image8.png"/><Relationship Id="rId17" Type="http://schemas.openxmlformats.org/officeDocument/2006/relationships/image" Target="../media/image19.svg"/><Relationship Id="rId25" Type="http://schemas.openxmlformats.org/officeDocument/2006/relationships/image" Target="../media/image23.sv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3.svg"/><Relationship Id="rId24" Type="http://schemas.openxmlformats.org/officeDocument/2006/relationships/image" Target="../media/image22.png"/><Relationship Id="rId5" Type="http://schemas.openxmlformats.org/officeDocument/2006/relationships/image" Target="../media/image29.svg"/><Relationship Id="rId15" Type="http://schemas.openxmlformats.org/officeDocument/2006/relationships/image" Target="../media/image30.svg"/><Relationship Id="rId23" Type="http://schemas.openxmlformats.org/officeDocument/2006/relationships/image" Target="../media/image32.svg"/><Relationship Id="rId10" Type="http://schemas.openxmlformats.org/officeDocument/2006/relationships/image" Target="../media/image12.png"/><Relationship Id="rId19" Type="http://schemas.openxmlformats.org/officeDocument/2006/relationships/image" Target="../media/image27.svg"/><Relationship Id="rId4" Type="http://schemas.openxmlformats.org/officeDocument/2006/relationships/image" Target="../media/image28.png"/><Relationship Id="rId9" Type="http://schemas.openxmlformats.org/officeDocument/2006/relationships/image" Target="../media/image15.svg"/><Relationship Id="rId14" Type="http://schemas.openxmlformats.org/officeDocument/2006/relationships/image" Target="../media/image10.png"/><Relationship Id="rId22"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0.png"/><Relationship Id="rId18" Type="http://schemas.openxmlformats.org/officeDocument/2006/relationships/image" Target="../media/image32.svg"/><Relationship Id="rId3" Type="http://schemas.openxmlformats.org/officeDocument/2006/relationships/image" Target="../media/image1.png"/><Relationship Id="rId21" Type="http://schemas.openxmlformats.org/officeDocument/2006/relationships/image" Target="../media/image26.png"/><Relationship Id="rId7" Type="http://schemas.openxmlformats.org/officeDocument/2006/relationships/image" Target="../media/image14.png"/><Relationship Id="rId12" Type="http://schemas.openxmlformats.org/officeDocument/2006/relationships/image" Target="../media/image9.sv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sv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8.png"/><Relationship Id="rId24" Type="http://schemas.openxmlformats.org/officeDocument/2006/relationships/image" Target="../media/image23.svg"/><Relationship Id="rId5" Type="http://schemas.openxmlformats.org/officeDocument/2006/relationships/image" Target="../media/image12.png"/><Relationship Id="rId15" Type="http://schemas.openxmlformats.org/officeDocument/2006/relationships/image" Target="../media/image18.png"/><Relationship Id="rId23"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4.png"/><Relationship Id="rId4" Type="http://schemas.openxmlformats.org/officeDocument/2006/relationships/image" Target="../media/image33.svg"/><Relationship Id="rId9" Type="http://schemas.openxmlformats.org/officeDocument/2006/relationships/image" Target="../media/image16.png"/><Relationship Id="rId14" Type="http://schemas.openxmlformats.org/officeDocument/2006/relationships/image" Target="../media/image11.svg"/><Relationship Id="rId22"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3.pn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5.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3.svg"/><Relationship Id="rId3" Type="http://schemas.openxmlformats.org/officeDocument/2006/relationships/image" Target="../media/image3.png"/><Relationship Id="rId7" Type="http://schemas.openxmlformats.org/officeDocument/2006/relationships/image" Target="../media/image35.sv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7.svg"/><Relationship Id="rId5" Type="http://schemas.openxmlformats.org/officeDocument/2006/relationships/image" Target="../media/image19.svg"/><Relationship Id="rId15" Type="http://schemas.openxmlformats.org/officeDocument/2006/relationships/image" Target="../media/image27.svg"/><Relationship Id="rId10" Type="http://schemas.openxmlformats.org/officeDocument/2006/relationships/image" Target="../media/image36.png"/><Relationship Id="rId4" Type="http://schemas.openxmlformats.org/officeDocument/2006/relationships/image" Target="../media/image18.png"/><Relationship Id="rId9" Type="http://schemas.openxmlformats.org/officeDocument/2006/relationships/image" Target="../media/image13.sv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8.png"/><Relationship Id="rId18" Type="http://schemas.openxmlformats.org/officeDocument/2006/relationships/image" Target="../media/image25.svg"/><Relationship Id="rId3" Type="http://schemas.openxmlformats.org/officeDocument/2006/relationships/image" Target="../media/image12.png"/><Relationship Id="rId21" Type="http://schemas.openxmlformats.org/officeDocument/2006/relationships/image" Target="../media/image22.png"/><Relationship Id="rId7" Type="http://schemas.openxmlformats.org/officeDocument/2006/relationships/image" Target="../media/image16.png"/><Relationship Id="rId12" Type="http://schemas.openxmlformats.org/officeDocument/2006/relationships/image" Target="../media/image11.sv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32.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0.png"/><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image" Target="../media/image9.svg"/><Relationship Id="rId19" Type="http://schemas.openxmlformats.org/officeDocument/2006/relationships/image" Target="../media/image26.png"/><Relationship Id="rId4" Type="http://schemas.openxmlformats.org/officeDocument/2006/relationships/image" Target="../media/image13.svg"/><Relationship Id="rId9" Type="http://schemas.openxmlformats.org/officeDocument/2006/relationships/image" Target="../media/image8.png"/><Relationship Id="rId14" Type="http://schemas.openxmlformats.org/officeDocument/2006/relationships/image" Target="../media/image19.svg"/><Relationship Id="rId22"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50000">
              <a:srgbClr val="3A6A9E">
                <a:alpha val="100000"/>
              </a:srgbClr>
            </a:gs>
            <a:gs pos="100000">
              <a:srgbClr val="103863">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7820520" y="0"/>
            <a:ext cx="11706247" cy="11706247"/>
          </a:xfrm>
          <a:custGeom>
            <a:avLst/>
            <a:gdLst/>
            <a:ahLst/>
            <a:cxnLst/>
            <a:rect l="l" t="t" r="r" b="b"/>
            <a:pathLst>
              <a:path w="11706247" h="11706247">
                <a:moveTo>
                  <a:pt x="0" y="0"/>
                </a:moveTo>
                <a:lnTo>
                  <a:pt x="11706247" y="0"/>
                </a:lnTo>
                <a:lnTo>
                  <a:pt x="11706247" y="11706247"/>
                </a:lnTo>
                <a:lnTo>
                  <a:pt x="0" y="117062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955865" y="837130"/>
            <a:ext cx="6994113" cy="8229600"/>
          </a:xfrm>
          <a:custGeom>
            <a:avLst/>
            <a:gdLst/>
            <a:ahLst/>
            <a:cxnLst/>
            <a:rect l="l" t="t" r="r" b="b"/>
            <a:pathLst>
              <a:path w="6994113" h="8229600">
                <a:moveTo>
                  <a:pt x="0" y="0"/>
                </a:moveTo>
                <a:lnTo>
                  <a:pt x="6994113" y="0"/>
                </a:lnTo>
                <a:lnTo>
                  <a:pt x="6994113" y="8229600"/>
                </a:lnTo>
                <a:lnTo>
                  <a:pt x="0" y="8229600"/>
                </a:lnTo>
                <a:lnTo>
                  <a:pt x="0" y="0"/>
                </a:lnTo>
                <a:close/>
              </a:path>
            </a:pathLst>
          </a:custGeom>
          <a:blipFill>
            <a:blip r:embed="rId4"/>
            <a:stretch>
              <a:fillRect/>
            </a:stretch>
          </a:blipFill>
        </p:spPr>
      </p:sp>
      <p:sp>
        <p:nvSpPr>
          <p:cNvPr id="4" name="Freeform 4"/>
          <p:cNvSpPr/>
          <p:nvPr/>
        </p:nvSpPr>
        <p:spPr>
          <a:xfrm>
            <a:off x="-5033811" y="856668"/>
            <a:ext cx="6994113" cy="8229600"/>
          </a:xfrm>
          <a:custGeom>
            <a:avLst/>
            <a:gdLst/>
            <a:ahLst/>
            <a:cxnLst/>
            <a:rect l="l" t="t" r="r" b="b"/>
            <a:pathLst>
              <a:path w="6994113" h="8229600">
                <a:moveTo>
                  <a:pt x="0" y="0"/>
                </a:moveTo>
                <a:lnTo>
                  <a:pt x="6994112" y="0"/>
                </a:lnTo>
                <a:lnTo>
                  <a:pt x="6994112" y="8229600"/>
                </a:lnTo>
                <a:lnTo>
                  <a:pt x="0" y="8229600"/>
                </a:lnTo>
                <a:lnTo>
                  <a:pt x="0" y="0"/>
                </a:lnTo>
                <a:close/>
              </a:path>
            </a:pathLst>
          </a:custGeom>
          <a:blipFill>
            <a:blip r:embed="rId4"/>
            <a:stretch>
              <a:fillRect/>
            </a:stretch>
          </a:blipFill>
        </p:spPr>
      </p:sp>
      <p:sp>
        <p:nvSpPr>
          <p:cNvPr id="5" name="Freeform 5"/>
          <p:cNvSpPr/>
          <p:nvPr/>
        </p:nvSpPr>
        <p:spPr>
          <a:xfrm>
            <a:off x="1028700" y="1580879"/>
            <a:ext cx="16514364" cy="7086163"/>
          </a:xfrm>
          <a:custGeom>
            <a:avLst/>
            <a:gdLst/>
            <a:ahLst/>
            <a:cxnLst/>
            <a:rect l="l" t="t" r="r" b="b"/>
            <a:pathLst>
              <a:path w="16514364" h="7086163">
                <a:moveTo>
                  <a:pt x="0" y="0"/>
                </a:moveTo>
                <a:lnTo>
                  <a:pt x="16514364" y="0"/>
                </a:lnTo>
                <a:lnTo>
                  <a:pt x="16514364" y="7086164"/>
                </a:lnTo>
                <a:lnTo>
                  <a:pt x="0" y="70861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1896191" y="4066600"/>
            <a:ext cx="8146425" cy="2841675"/>
          </a:xfrm>
          <a:prstGeom prst="rect">
            <a:avLst/>
          </a:prstGeom>
        </p:spPr>
        <p:txBody>
          <a:bodyPr wrap="square" lIns="0" tIns="0" rIns="0" bIns="0" rtlCol="0" anchor="t">
            <a:spAutoFit/>
          </a:bodyPr>
          <a:lstStyle/>
          <a:p>
            <a:pPr algn="l">
              <a:lnSpc>
                <a:spcPts val="7295"/>
              </a:lnSpc>
            </a:pPr>
            <a:r>
              <a:rPr lang="en-US" sz="6948" b="1">
                <a:solidFill>
                  <a:srgbClr val="FFFFFF"/>
                </a:solidFill>
                <a:latin typeface="TT Lakes Neue Expanded Bold"/>
                <a:ea typeface="TT Lakes Neue Expanded Bold"/>
                <a:cs typeface="TT Lakes Neue Expanded Bold"/>
                <a:sym typeface="TT Lakes Neue Expanded Bold"/>
              </a:rPr>
              <a:t>GALE-SHAPLEY ALGORITHM</a:t>
            </a:r>
          </a:p>
        </p:txBody>
      </p:sp>
      <p:sp>
        <p:nvSpPr>
          <p:cNvPr id="16" name="TextBox 16"/>
          <p:cNvSpPr txBox="1"/>
          <p:nvPr/>
        </p:nvSpPr>
        <p:spPr>
          <a:xfrm>
            <a:off x="2131750" y="8100034"/>
            <a:ext cx="14708449" cy="280846"/>
          </a:xfrm>
          <a:prstGeom prst="rect">
            <a:avLst/>
          </a:prstGeom>
        </p:spPr>
        <p:txBody>
          <a:bodyPr wrap="square" lIns="0" tIns="0" rIns="0" bIns="0" rtlCol="0" anchor="t">
            <a:spAutoFit/>
          </a:bodyPr>
          <a:lstStyle/>
          <a:p>
            <a:pPr algn="l">
              <a:lnSpc>
                <a:spcPts val="1826"/>
              </a:lnSpc>
            </a:pPr>
            <a:r>
              <a:rPr lang="en-US" sz="2800" b="1" dirty="0">
                <a:solidFill>
                  <a:srgbClr val="FFFFFF"/>
                </a:solidFill>
                <a:latin typeface="TT Lakes Neue Expanded Bold"/>
                <a:ea typeface="TT Lakes Neue Expanded Bold"/>
                <a:cs typeface="TT Lakes Neue Expanded Bold"/>
                <a:sym typeface="TT Lakes Neue Expanded Bold"/>
              </a:rPr>
              <a:t>Billy Zhang, Sarah Kota, Almas </a:t>
            </a:r>
            <a:r>
              <a:rPr lang="en-US" sz="2800" b="1" dirty="0" err="1">
                <a:solidFill>
                  <a:srgbClr val="FFFFFF"/>
                </a:solidFill>
                <a:latin typeface="TT Lakes Neue Expanded Bold"/>
                <a:ea typeface="TT Lakes Neue Expanded Bold"/>
                <a:cs typeface="TT Lakes Neue Expanded Bold"/>
                <a:sym typeface="TT Lakes Neue Expanded Bold"/>
              </a:rPr>
              <a:t>Telek</a:t>
            </a:r>
            <a:r>
              <a:rPr lang="en-US" sz="2800" b="1" dirty="0">
                <a:solidFill>
                  <a:srgbClr val="FFFFFF"/>
                </a:solidFill>
                <a:latin typeface="TT Lakes Neue Expanded Bold"/>
                <a:ea typeface="TT Lakes Neue Expanded Bold"/>
                <a:cs typeface="TT Lakes Neue Expanded Bold"/>
                <a:sym typeface="TT Lakes Neue Expanded Bold"/>
              </a:rPr>
              <a:t>, Moses Zhang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50000">
              <a:srgbClr val="3A6A9E">
                <a:alpha val="100000"/>
              </a:srgbClr>
            </a:gs>
            <a:gs pos="100000">
              <a:srgbClr val="103863">
                <a:alpha val="100000"/>
              </a:srgbClr>
            </a:gs>
          </a:gsLst>
          <a:lin ang="5400000"/>
        </a:gradFill>
        <a:effectLst/>
      </p:bgPr>
    </p:bg>
    <p:spTree>
      <p:nvGrpSpPr>
        <p:cNvPr id="1" name=""/>
        <p:cNvGrpSpPr/>
        <p:nvPr/>
      </p:nvGrpSpPr>
      <p:grpSpPr>
        <a:xfrm>
          <a:off x="0" y="0"/>
          <a:ext cx="0" cy="0"/>
          <a:chOff x="0" y="0"/>
          <a:chExt cx="0" cy="0"/>
        </a:xfrm>
      </p:grpSpPr>
      <p:sp>
        <p:nvSpPr>
          <p:cNvPr id="10" name="Freeform 10"/>
          <p:cNvSpPr/>
          <p:nvPr/>
        </p:nvSpPr>
        <p:spPr>
          <a:xfrm>
            <a:off x="7086599" y="388474"/>
            <a:ext cx="1491521" cy="1491521"/>
          </a:xfrm>
          <a:custGeom>
            <a:avLst/>
            <a:gdLst/>
            <a:ahLst/>
            <a:cxnLst/>
            <a:rect l="l" t="t" r="r" b="b"/>
            <a:pathLst>
              <a:path w="1491521" h="1491521">
                <a:moveTo>
                  <a:pt x="0" y="0"/>
                </a:moveTo>
                <a:lnTo>
                  <a:pt x="1491521" y="0"/>
                </a:lnTo>
                <a:lnTo>
                  <a:pt x="1491521" y="1491521"/>
                </a:lnTo>
                <a:lnTo>
                  <a:pt x="0" y="14915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4238100" y="1879995"/>
            <a:ext cx="4607176" cy="5421018"/>
          </a:xfrm>
          <a:custGeom>
            <a:avLst/>
            <a:gdLst/>
            <a:ahLst/>
            <a:cxnLst/>
            <a:rect l="l" t="t" r="r" b="b"/>
            <a:pathLst>
              <a:path w="4607176" h="5421018">
                <a:moveTo>
                  <a:pt x="0" y="0"/>
                </a:moveTo>
                <a:lnTo>
                  <a:pt x="4607175" y="0"/>
                </a:lnTo>
                <a:lnTo>
                  <a:pt x="4607175" y="5421018"/>
                </a:lnTo>
                <a:lnTo>
                  <a:pt x="0" y="5421018"/>
                </a:lnTo>
                <a:lnTo>
                  <a:pt x="0" y="0"/>
                </a:lnTo>
                <a:close/>
              </a:path>
            </a:pathLst>
          </a:custGeom>
          <a:blipFill>
            <a:blip r:embed="rId5"/>
            <a:stretch>
              <a:fillRect/>
            </a:stretch>
          </a:blipFill>
        </p:spPr>
      </p:sp>
      <p:sp>
        <p:nvSpPr>
          <p:cNvPr id="16" name="TextBox 16"/>
          <p:cNvSpPr txBox="1"/>
          <p:nvPr/>
        </p:nvSpPr>
        <p:spPr>
          <a:xfrm>
            <a:off x="933299" y="647700"/>
            <a:ext cx="6646621" cy="1304460"/>
          </a:xfrm>
          <a:prstGeom prst="rect">
            <a:avLst/>
          </a:prstGeom>
        </p:spPr>
        <p:txBody>
          <a:bodyPr wrap="square" lIns="0" tIns="0" rIns="0" bIns="0" rtlCol="0" anchor="t">
            <a:spAutoFit/>
          </a:bodyPr>
          <a:lstStyle/>
          <a:p>
            <a:pPr algn="l">
              <a:lnSpc>
                <a:spcPts val="4978"/>
              </a:lnSpc>
            </a:pPr>
            <a:r>
              <a:rPr lang="en-US" sz="4700" b="1">
                <a:solidFill>
                  <a:srgbClr val="FFFFFF"/>
                </a:solidFill>
                <a:latin typeface="TT Lakes Neue Expanded Bold"/>
                <a:ea typeface="TT Lakes Neue Expanded Bold"/>
                <a:cs typeface="TT Lakes Neue Expanded Bold"/>
                <a:sym typeface="TT Lakes Neue Expanded Bold"/>
              </a:rPr>
              <a:t>The Algorithm (Loop)</a:t>
            </a:r>
          </a:p>
        </p:txBody>
      </p:sp>
      <p:sp>
        <p:nvSpPr>
          <p:cNvPr id="20" name="TextBox 19">
            <a:extLst>
              <a:ext uri="{FF2B5EF4-FFF2-40B4-BE49-F238E27FC236}">
                <a16:creationId xmlns:a16="http://schemas.microsoft.com/office/drawing/2014/main" id="{494156AB-86A3-901B-AF03-47C1BEE76D3A}"/>
              </a:ext>
            </a:extLst>
          </p:cNvPr>
          <p:cNvSpPr txBox="1"/>
          <p:nvPr/>
        </p:nvSpPr>
        <p:spPr>
          <a:xfrm>
            <a:off x="1158355" y="3009900"/>
            <a:ext cx="13348010" cy="5632311"/>
          </a:xfrm>
          <a:prstGeom prst="rect">
            <a:avLst/>
          </a:prstGeom>
          <a:noFill/>
        </p:spPr>
        <p:txBody>
          <a:bodyPr wrap="square">
            <a:spAutoFit/>
          </a:bodyPr>
          <a:lstStyle/>
          <a:p>
            <a:pPr marL="742950" indent="-742950">
              <a:buFont typeface="+mj-lt"/>
              <a:buAutoNum type="arabicPeriod"/>
            </a:pPr>
            <a:r>
              <a:rPr lang="en-US" sz="4000" dirty="0">
                <a:solidFill>
                  <a:schemeClr val="bg1"/>
                </a:solidFill>
                <a:latin typeface="Poppins" pitchFamily="2" charset="77"/>
                <a:cs typeface="Poppins" pitchFamily="2" charset="77"/>
              </a:rPr>
              <a:t>One individual from the proposing group who is not already engaged will propose to their most preferred option who has not already rejected them</a:t>
            </a:r>
          </a:p>
          <a:p>
            <a:pPr marL="742950" indent="-742950">
              <a:buFont typeface="+mj-lt"/>
              <a:buAutoNum type="arabicPeriod"/>
            </a:pPr>
            <a:r>
              <a:rPr lang="en-US" sz="4000" dirty="0">
                <a:solidFill>
                  <a:schemeClr val="bg1"/>
                </a:solidFill>
                <a:latin typeface="Poppins" pitchFamily="2" charset="77"/>
                <a:cs typeface="Poppins" pitchFamily="2" charset="77"/>
              </a:rPr>
              <a:t>The person being proposed to will:</a:t>
            </a:r>
          </a:p>
          <a:p>
            <a:pPr marL="1200150" lvl="1" indent="-742950">
              <a:buFont typeface="+mj-lt"/>
              <a:buAutoNum type="alphaLcPeriod"/>
            </a:pPr>
            <a:r>
              <a:rPr lang="en-US" sz="4000" dirty="0">
                <a:solidFill>
                  <a:schemeClr val="bg1"/>
                </a:solidFill>
                <a:latin typeface="Poppins" pitchFamily="2" charset="77"/>
                <a:cs typeface="Poppins" pitchFamily="2" charset="77"/>
              </a:rPr>
              <a:t>Accept if this is their first offer</a:t>
            </a:r>
          </a:p>
          <a:p>
            <a:pPr marL="1200150" lvl="1" indent="-742950">
              <a:buFont typeface="+mj-lt"/>
              <a:buAutoNum type="alphaLcPeriod"/>
            </a:pPr>
            <a:r>
              <a:rPr lang="en-US" sz="4000" dirty="0">
                <a:solidFill>
                  <a:schemeClr val="bg1"/>
                </a:solidFill>
                <a:latin typeface="Poppins" pitchFamily="2" charset="77"/>
                <a:cs typeface="Poppins" pitchFamily="2" charset="77"/>
              </a:rPr>
              <a:t>Reject if this is worse than their current offer</a:t>
            </a:r>
          </a:p>
          <a:p>
            <a:pPr marL="1200150" lvl="1" indent="-742950">
              <a:buFont typeface="+mj-lt"/>
              <a:buAutoNum type="alphaLcPeriod"/>
            </a:pPr>
            <a:r>
              <a:rPr lang="en-US" sz="4000" dirty="0">
                <a:solidFill>
                  <a:schemeClr val="bg1"/>
                </a:solidFill>
                <a:latin typeface="Poppins" pitchFamily="2" charset="77"/>
                <a:cs typeface="Poppins" pitchFamily="2" charset="77"/>
              </a:rPr>
              <a:t>Accept if this is better than their current offer. Jilt their previous offer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50000">
              <a:srgbClr val="3A6A9E">
                <a:alpha val="100000"/>
              </a:srgbClr>
            </a:gs>
            <a:gs pos="100000">
              <a:srgbClr val="103863">
                <a:alpha val="100000"/>
              </a:srgbClr>
            </a:gs>
          </a:gsLst>
          <a:lin ang="5400000"/>
        </a:gradFill>
        <a:effectLst/>
      </p:bgPr>
    </p:bg>
    <p:spTree>
      <p:nvGrpSpPr>
        <p:cNvPr id="1" name=""/>
        <p:cNvGrpSpPr/>
        <p:nvPr/>
      </p:nvGrpSpPr>
      <p:grpSpPr>
        <a:xfrm>
          <a:off x="0" y="0"/>
          <a:ext cx="0" cy="0"/>
          <a:chOff x="0" y="0"/>
          <a:chExt cx="0" cy="0"/>
        </a:xfrm>
      </p:grpSpPr>
      <p:sp>
        <p:nvSpPr>
          <p:cNvPr id="10" name="Freeform 10"/>
          <p:cNvSpPr/>
          <p:nvPr/>
        </p:nvSpPr>
        <p:spPr>
          <a:xfrm flipV="1">
            <a:off x="14540508" y="5987408"/>
            <a:ext cx="5081025" cy="5978571"/>
          </a:xfrm>
          <a:custGeom>
            <a:avLst/>
            <a:gdLst/>
            <a:ahLst/>
            <a:cxnLst/>
            <a:rect l="l" t="t" r="r" b="b"/>
            <a:pathLst>
              <a:path w="5081025" h="5978571">
                <a:moveTo>
                  <a:pt x="0" y="5978571"/>
                </a:moveTo>
                <a:lnTo>
                  <a:pt x="5081025" y="5978571"/>
                </a:lnTo>
                <a:lnTo>
                  <a:pt x="5081025" y="0"/>
                </a:lnTo>
                <a:lnTo>
                  <a:pt x="0" y="0"/>
                </a:lnTo>
                <a:lnTo>
                  <a:pt x="0" y="5978571"/>
                </a:lnTo>
                <a:close/>
              </a:path>
            </a:pathLst>
          </a:custGeom>
          <a:blipFill>
            <a:blip r:embed="rId3"/>
            <a:stretch>
              <a:fillRect/>
            </a:stretch>
          </a:blipFill>
        </p:spPr>
        <p:txBody>
          <a:bodyPr/>
          <a:lstStyle/>
          <a:p>
            <a:endParaRPr lang="en-US"/>
          </a:p>
        </p:txBody>
      </p:sp>
      <p:sp>
        <p:nvSpPr>
          <p:cNvPr id="14" name="TextBox 14"/>
          <p:cNvSpPr txBox="1"/>
          <p:nvPr/>
        </p:nvSpPr>
        <p:spPr>
          <a:xfrm>
            <a:off x="3747491" y="666378"/>
            <a:ext cx="10793017" cy="1304460"/>
          </a:xfrm>
          <a:prstGeom prst="rect">
            <a:avLst/>
          </a:prstGeom>
        </p:spPr>
        <p:txBody>
          <a:bodyPr lIns="0" tIns="0" rIns="0" bIns="0" rtlCol="0" anchor="t">
            <a:spAutoFit/>
          </a:bodyPr>
          <a:lstStyle/>
          <a:p>
            <a:pPr algn="ctr">
              <a:lnSpc>
                <a:spcPts val="4978"/>
              </a:lnSpc>
            </a:pPr>
            <a:r>
              <a:rPr lang="en-US" sz="4700" b="1">
                <a:solidFill>
                  <a:srgbClr val="FFFFFF"/>
                </a:solidFill>
                <a:latin typeface="TT Lakes Neue Expanded Bold"/>
                <a:ea typeface="TT Lakes Neue Expanded Bold"/>
                <a:cs typeface="TT Lakes Neue Expanded Bold"/>
                <a:sym typeface="TT Lakes Neue Expanded Bold"/>
              </a:rPr>
              <a:t>The Algorithm (Termination)</a:t>
            </a:r>
          </a:p>
        </p:txBody>
      </p:sp>
      <p:sp>
        <p:nvSpPr>
          <p:cNvPr id="15" name="Freeform 15"/>
          <p:cNvSpPr/>
          <p:nvPr/>
        </p:nvSpPr>
        <p:spPr>
          <a:xfrm flipV="1">
            <a:off x="-3709327" y="5778350"/>
            <a:ext cx="5081025" cy="5978571"/>
          </a:xfrm>
          <a:custGeom>
            <a:avLst/>
            <a:gdLst/>
            <a:ahLst/>
            <a:cxnLst/>
            <a:rect l="l" t="t" r="r" b="b"/>
            <a:pathLst>
              <a:path w="5081025" h="5978571">
                <a:moveTo>
                  <a:pt x="0" y="5978571"/>
                </a:moveTo>
                <a:lnTo>
                  <a:pt x="5081025" y="5978571"/>
                </a:lnTo>
                <a:lnTo>
                  <a:pt x="5081025" y="0"/>
                </a:lnTo>
                <a:lnTo>
                  <a:pt x="0" y="0"/>
                </a:lnTo>
                <a:lnTo>
                  <a:pt x="0" y="5978571"/>
                </a:lnTo>
                <a:close/>
              </a:path>
            </a:pathLst>
          </a:custGeom>
          <a:blipFill>
            <a:blip r:embed="rId3"/>
            <a:stretch>
              <a:fillRect/>
            </a:stretch>
          </a:blipFill>
        </p:spPr>
        <p:txBody>
          <a:bodyPr/>
          <a:lstStyle/>
          <a:p>
            <a:endParaRPr lang="en-US"/>
          </a:p>
        </p:txBody>
      </p:sp>
      <p:grpSp>
        <p:nvGrpSpPr>
          <p:cNvPr id="25" name="Group 25"/>
          <p:cNvGrpSpPr/>
          <p:nvPr/>
        </p:nvGrpSpPr>
        <p:grpSpPr>
          <a:xfrm>
            <a:off x="2256105" y="2833104"/>
            <a:ext cx="13775787" cy="5978571"/>
            <a:chOff x="0" y="0"/>
            <a:chExt cx="1973001" cy="1063596"/>
          </a:xfrm>
        </p:grpSpPr>
        <p:sp>
          <p:nvSpPr>
            <p:cNvPr id="26" name="Freeform 26"/>
            <p:cNvSpPr/>
            <p:nvPr/>
          </p:nvSpPr>
          <p:spPr>
            <a:xfrm>
              <a:off x="0" y="0"/>
              <a:ext cx="1973001" cy="1063596"/>
            </a:xfrm>
            <a:custGeom>
              <a:avLst/>
              <a:gdLst/>
              <a:ahLst/>
              <a:cxnLst/>
              <a:rect l="l" t="t" r="r" b="b"/>
              <a:pathLst>
                <a:path w="1973001" h="1063596">
                  <a:moveTo>
                    <a:pt x="25837" y="0"/>
                  </a:moveTo>
                  <a:lnTo>
                    <a:pt x="1947165" y="0"/>
                  </a:lnTo>
                  <a:cubicBezTo>
                    <a:pt x="1961434" y="0"/>
                    <a:pt x="1973001" y="11567"/>
                    <a:pt x="1973001" y="25837"/>
                  </a:cubicBezTo>
                  <a:lnTo>
                    <a:pt x="1973001" y="1037759"/>
                  </a:lnTo>
                  <a:cubicBezTo>
                    <a:pt x="1973001" y="1052029"/>
                    <a:pt x="1961434" y="1063596"/>
                    <a:pt x="1947165" y="1063596"/>
                  </a:cubicBezTo>
                  <a:lnTo>
                    <a:pt x="25837" y="1063596"/>
                  </a:lnTo>
                  <a:cubicBezTo>
                    <a:pt x="11567" y="1063596"/>
                    <a:pt x="0" y="1052029"/>
                    <a:pt x="0" y="1037759"/>
                  </a:cubicBezTo>
                  <a:lnTo>
                    <a:pt x="0" y="25837"/>
                  </a:lnTo>
                  <a:cubicBezTo>
                    <a:pt x="0" y="11567"/>
                    <a:pt x="11567" y="0"/>
                    <a:pt x="25837" y="0"/>
                  </a:cubicBezTo>
                  <a:close/>
                </a:path>
              </a:pathLst>
            </a:custGeom>
            <a:ln w="47625" cap="rnd">
              <a:solidFill>
                <a:srgbClr val="F0F7FE"/>
              </a:solidFill>
              <a:prstDash val="solid"/>
              <a:round/>
            </a:ln>
          </p:spPr>
          <p:txBody>
            <a:bodyPr/>
            <a:lstStyle/>
            <a:p>
              <a:endParaRPr lang="en-US"/>
            </a:p>
          </p:txBody>
        </p:sp>
        <p:sp>
          <p:nvSpPr>
            <p:cNvPr id="27" name="TextBox 27"/>
            <p:cNvSpPr txBox="1"/>
            <p:nvPr/>
          </p:nvSpPr>
          <p:spPr>
            <a:xfrm>
              <a:off x="0" y="28575"/>
              <a:ext cx="1973001" cy="1035021"/>
            </a:xfrm>
            <a:prstGeom prst="rect">
              <a:avLst/>
            </a:prstGeom>
          </p:spPr>
          <p:txBody>
            <a:bodyPr lIns="50800" tIns="50800" rIns="50800" bIns="50800" rtlCol="0" anchor="ctr"/>
            <a:lstStyle/>
            <a:p>
              <a:pPr algn="ctr">
                <a:lnSpc>
                  <a:spcPts val="1826"/>
                </a:lnSpc>
              </a:pPr>
              <a:endParaRPr/>
            </a:p>
          </p:txBody>
        </p:sp>
      </p:grpSp>
      <p:sp>
        <p:nvSpPr>
          <p:cNvPr id="35" name="TextBox 34">
            <a:extLst>
              <a:ext uri="{FF2B5EF4-FFF2-40B4-BE49-F238E27FC236}">
                <a16:creationId xmlns:a16="http://schemas.microsoft.com/office/drawing/2014/main" id="{667B7A50-60CC-3FCA-2D56-B4BF0A7CCCB7}"/>
              </a:ext>
            </a:extLst>
          </p:cNvPr>
          <p:cNvSpPr txBox="1"/>
          <p:nvPr/>
        </p:nvSpPr>
        <p:spPr>
          <a:xfrm>
            <a:off x="2628898" y="3247285"/>
            <a:ext cx="13030200" cy="2554545"/>
          </a:xfrm>
          <a:prstGeom prst="rect">
            <a:avLst/>
          </a:prstGeom>
          <a:noFill/>
        </p:spPr>
        <p:txBody>
          <a:bodyPr wrap="square" rtlCol="0">
            <a:spAutoFit/>
          </a:bodyPr>
          <a:lstStyle/>
          <a:p>
            <a:pPr algn="ctr"/>
            <a:r>
              <a:rPr lang="en-US" sz="4000" spc="59">
                <a:solidFill>
                  <a:srgbClr val="FFFFFF"/>
                </a:solidFill>
                <a:latin typeface="Poppins"/>
                <a:ea typeface="Poppins"/>
                <a:cs typeface="Poppins"/>
                <a:sym typeface="Poppins"/>
              </a:rPr>
              <a:t>When all members of the proposing group are matched, the loop terminates. Currently engaged pairs are now stably matched</a:t>
            </a:r>
          </a:p>
          <a:p>
            <a:endParaRPr lang="en-US"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97B2">
                <a:alpha val="100000"/>
              </a:srgbClr>
            </a:gs>
            <a:gs pos="50000">
              <a:srgbClr val="3A6A9E">
                <a:alpha val="100000"/>
              </a:srgbClr>
            </a:gs>
            <a:gs pos="100000">
              <a:srgbClr val="0097B2"/>
            </a:gs>
          </a:gsLst>
          <a:lin ang="13500000" scaled="1"/>
        </a:gradFill>
        <a:effectLst/>
      </p:bgPr>
    </p:bg>
    <p:spTree>
      <p:nvGrpSpPr>
        <p:cNvPr id="1" name=""/>
        <p:cNvGrpSpPr/>
        <p:nvPr/>
      </p:nvGrpSpPr>
      <p:grpSpPr>
        <a:xfrm>
          <a:off x="0" y="0"/>
          <a:ext cx="0" cy="0"/>
          <a:chOff x="0" y="0"/>
          <a:chExt cx="0" cy="0"/>
        </a:xfrm>
      </p:grpSpPr>
      <p:sp>
        <p:nvSpPr>
          <p:cNvPr id="6" name="Freeform 6"/>
          <p:cNvSpPr/>
          <p:nvPr/>
        </p:nvSpPr>
        <p:spPr>
          <a:xfrm>
            <a:off x="2969178" y="5857853"/>
            <a:ext cx="11706247" cy="11706247"/>
          </a:xfrm>
          <a:custGeom>
            <a:avLst/>
            <a:gdLst/>
            <a:ahLst/>
            <a:cxnLst/>
            <a:rect l="l" t="t" r="r" b="b"/>
            <a:pathLst>
              <a:path w="11706247" h="11706247">
                <a:moveTo>
                  <a:pt x="0" y="0"/>
                </a:moveTo>
                <a:lnTo>
                  <a:pt x="11706247" y="0"/>
                </a:lnTo>
                <a:lnTo>
                  <a:pt x="11706247" y="11706247"/>
                </a:lnTo>
                <a:lnTo>
                  <a:pt x="0" y="11706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30" name="Graphic 29" descr="Man with solid fill">
            <a:extLst>
              <a:ext uri="{FF2B5EF4-FFF2-40B4-BE49-F238E27FC236}">
                <a16:creationId xmlns:a16="http://schemas.microsoft.com/office/drawing/2014/main" id="{770ADEE0-31EE-C4E5-59B7-F41B8FCB80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0687" y="5347492"/>
            <a:ext cx="1217066" cy="1217066"/>
          </a:xfrm>
          <a:prstGeom prst="rect">
            <a:avLst/>
          </a:prstGeom>
        </p:spPr>
      </p:pic>
      <p:pic>
        <p:nvPicPr>
          <p:cNvPr id="32" name="Graphic 31" descr="Man with solid fill">
            <a:extLst>
              <a:ext uri="{FF2B5EF4-FFF2-40B4-BE49-F238E27FC236}">
                <a16:creationId xmlns:a16="http://schemas.microsoft.com/office/drawing/2014/main" id="{F309ADFE-0F67-0BA1-0C5C-5AFCCAE8B8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10687" y="2070892"/>
            <a:ext cx="1217066" cy="1217066"/>
          </a:xfrm>
          <a:prstGeom prst="rect">
            <a:avLst/>
          </a:prstGeom>
        </p:spPr>
      </p:pic>
      <p:pic>
        <p:nvPicPr>
          <p:cNvPr id="34" name="Graphic 33" descr="Man with solid fill">
            <a:extLst>
              <a:ext uri="{FF2B5EF4-FFF2-40B4-BE49-F238E27FC236}">
                <a16:creationId xmlns:a16="http://schemas.microsoft.com/office/drawing/2014/main" id="{456F1D3B-5F00-8B1F-14B7-C473D081A7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10687" y="8700292"/>
            <a:ext cx="1217066" cy="1217066"/>
          </a:xfrm>
          <a:prstGeom prst="rect">
            <a:avLst/>
          </a:prstGeom>
        </p:spPr>
      </p:pic>
      <p:cxnSp>
        <p:nvCxnSpPr>
          <p:cNvPr id="36" name="Straight Connector 35">
            <a:extLst>
              <a:ext uri="{FF2B5EF4-FFF2-40B4-BE49-F238E27FC236}">
                <a16:creationId xmlns:a16="http://schemas.microsoft.com/office/drawing/2014/main" id="{893D1AA0-1899-D0C5-78C1-099E40229D6D}"/>
              </a:ext>
            </a:extLst>
          </p:cNvPr>
          <p:cNvCxnSpPr>
            <a:cxnSpLocks/>
          </p:cNvCxnSpPr>
          <p:nvPr/>
        </p:nvCxnSpPr>
        <p:spPr>
          <a:xfrm flipV="1">
            <a:off x="1524000" y="346101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C3F849B-201C-540D-4842-73AE5D972AF9}"/>
              </a:ext>
            </a:extLst>
          </p:cNvPr>
          <p:cNvCxnSpPr>
            <a:cxnSpLocks/>
          </p:cNvCxnSpPr>
          <p:nvPr/>
        </p:nvCxnSpPr>
        <p:spPr>
          <a:xfrm flipV="1">
            <a:off x="1524000" y="506425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33460E6-B190-F7F9-76BC-276CD50DD300}"/>
              </a:ext>
            </a:extLst>
          </p:cNvPr>
          <p:cNvCxnSpPr>
            <a:cxnSpLocks/>
          </p:cNvCxnSpPr>
          <p:nvPr/>
        </p:nvCxnSpPr>
        <p:spPr>
          <a:xfrm flipV="1">
            <a:off x="1524000" y="674065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F477ADF-4C90-8A5E-96AE-0E8ED5A1E61A}"/>
              </a:ext>
            </a:extLst>
          </p:cNvPr>
          <p:cNvCxnSpPr>
            <a:cxnSpLocks/>
          </p:cNvCxnSpPr>
          <p:nvPr/>
        </p:nvCxnSpPr>
        <p:spPr>
          <a:xfrm flipV="1">
            <a:off x="1524000" y="8496300"/>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C4A8D3E8-D876-7094-8013-440328627DAD}"/>
              </a:ext>
            </a:extLst>
          </p:cNvPr>
          <p:cNvCxnSpPr>
            <a:cxnSpLocks/>
          </p:cNvCxnSpPr>
          <p:nvPr/>
        </p:nvCxnSpPr>
        <p:spPr>
          <a:xfrm>
            <a:off x="2819400" y="2019300"/>
            <a:ext cx="0" cy="802560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46" name="Graphic 45" descr="Woman with solid fill">
            <a:extLst>
              <a:ext uri="{FF2B5EF4-FFF2-40B4-BE49-F238E27FC236}">
                <a16:creationId xmlns:a16="http://schemas.microsoft.com/office/drawing/2014/main" id="{67B7AE30-2C29-DC62-51E4-54952262DF7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01200" y="3619500"/>
            <a:ext cx="1338773" cy="1338773"/>
          </a:xfrm>
          <a:prstGeom prst="rect">
            <a:avLst/>
          </a:prstGeom>
        </p:spPr>
      </p:pic>
      <p:pic>
        <p:nvPicPr>
          <p:cNvPr id="49" name="Graphic 48" descr="Woman with solid fill">
            <a:extLst>
              <a:ext uri="{FF2B5EF4-FFF2-40B4-BE49-F238E27FC236}">
                <a16:creationId xmlns:a16="http://schemas.microsoft.com/office/drawing/2014/main" id="{4C378691-EA3F-CF87-2754-57802E966C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77400" y="6969247"/>
            <a:ext cx="1338773" cy="1338773"/>
          </a:xfrm>
          <a:prstGeom prst="rect">
            <a:avLst/>
          </a:prstGeom>
        </p:spPr>
      </p:pic>
      <p:cxnSp>
        <p:nvCxnSpPr>
          <p:cNvPr id="51" name="Straight Connector 50">
            <a:extLst>
              <a:ext uri="{FF2B5EF4-FFF2-40B4-BE49-F238E27FC236}">
                <a16:creationId xmlns:a16="http://schemas.microsoft.com/office/drawing/2014/main" id="{E09F44D0-C3F9-9906-4820-E74E711CCE1D}"/>
              </a:ext>
            </a:extLst>
          </p:cNvPr>
          <p:cNvCxnSpPr>
            <a:cxnSpLocks/>
          </p:cNvCxnSpPr>
          <p:nvPr/>
        </p:nvCxnSpPr>
        <p:spPr>
          <a:xfrm flipV="1">
            <a:off x="9642877" y="343641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6168430-EA9C-0678-D4B3-EE0DA5A60FDE}"/>
              </a:ext>
            </a:extLst>
          </p:cNvPr>
          <p:cNvCxnSpPr>
            <a:cxnSpLocks/>
          </p:cNvCxnSpPr>
          <p:nvPr/>
        </p:nvCxnSpPr>
        <p:spPr>
          <a:xfrm flipV="1">
            <a:off x="9642877" y="503965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8A8CF3F-9071-3010-7338-810DEE2D9526}"/>
              </a:ext>
            </a:extLst>
          </p:cNvPr>
          <p:cNvCxnSpPr>
            <a:cxnSpLocks/>
          </p:cNvCxnSpPr>
          <p:nvPr/>
        </p:nvCxnSpPr>
        <p:spPr>
          <a:xfrm flipV="1">
            <a:off x="9642877" y="671605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08B030-4E3C-50D2-3FE1-18DB7A83D42F}"/>
              </a:ext>
            </a:extLst>
          </p:cNvPr>
          <p:cNvCxnSpPr>
            <a:cxnSpLocks/>
          </p:cNvCxnSpPr>
          <p:nvPr/>
        </p:nvCxnSpPr>
        <p:spPr>
          <a:xfrm flipV="1">
            <a:off x="9642877" y="8471692"/>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8ECF7013-A75A-0841-3564-30979D1B7C39}"/>
              </a:ext>
            </a:extLst>
          </p:cNvPr>
          <p:cNvCxnSpPr>
            <a:cxnSpLocks/>
          </p:cNvCxnSpPr>
          <p:nvPr/>
        </p:nvCxnSpPr>
        <p:spPr>
          <a:xfrm>
            <a:off x="10938277" y="1994692"/>
            <a:ext cx="0" cy="802560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56" name="Graphic 55" descr="Woman with solid fill">
            <a:extLst>
              <a:ext uri="{FF2B5EF4-FFF2-40B4-BE49-F238E27FC236}">
                <a16:creationId xmlns:a16="http://schemas.microsoft.com/office/drawing/2014/main" id="{175F56BE-BE27-EC40-193F-BEA303D89C3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57490" y="1949185"/>
            <a:ext cx="1338773" cy="1338773"/>
          </a:xfrm>
          <a:prstGeom prst="rect">
            <a:avLst/>
          </a:prstGeom>
        </p:spPr>
      </p:pic>
      <p:pic>
        <p:nvPicPr>
          <p:cNvPr id="57" name="Graphic 56" descr="Woman with solid fill">
            <a:extLst>
              <a:ext uri="{FF2B5EF4-FFF2-40B4-BE49-F238E27FC236}">
                <a16:creationId xmlns:a16="http://schemas.microsoft.com/office/drawing/2014/main" id="{6A993206-5151-E3E4-3EBA-261902DA073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26985" y="1940891"/>
            <a:ext cx="1338773" cy="1338773"/>
          </a:xfrm>
          <a:prstGeom prst="rect">
            <a:avLst/>
          </a:prstGeom>
        </p:spPr>
      </p:pic>
      <p:pic>
        <p:nvPicPr>
          <p:cNvPr id="63" name="Graphic 62" descr="Woman with solid fill">
            <a:extLst>
              <a:ext uri="{FF2B5EF4-FFF2-40B4-BE49-F238E27FC236}">
                <a16:creationId xmlns:a16="http://schemas.microsoft.com/office/drawing/2014/main" id="{D5992034-31EA-CE03-6CAE-F7A6089FD6E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9277" y="3572027"/>
            <a:ext cx="1338773" cy="1338773"/>
          </a:xfrm>
          <a:prstGeom prst="rect">
            <a:avLst/>
          </a:prstGeom>
        </p:spPr>
      </p:pic>
      <p:pic>
        <p:nvPicPr>
          <p:cNvPr id="65" name="Graphic 64" descr="Woman with solid fill">
            <a:extLst>
              <a:ext uri="{FF2B5EF4-FFF2-40B4-BE49-F238E27FC236}">
                <a16:creationId xmlns:a16="http://schemas.microsoft.com/office/drawing/2014/main" id="{760E7A3A-FB0B-0789-9938-D883CA04CA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85174" y="3574891"/>
            <a:ext cx="1338773" cy="1338773"/>
          </a:xfrm>
          <a:prstGeom prst="rect">
            <a:avLst/>
          </a:prstGeom>
        </p:spPr>
      </p:pic>
      <p:pic>
        <p:nvPicPr>
          <p:cNvPr id="66" name="Graphic 65" descr="Woman with solid fill">
            <a:extLst>
              <a:ext uri="{FF2B5EF4-FFF2-40B4-BE49-F238E27FC236}">
                <a16:creationId xmlns:a16="http://schemas.microsoft.com/office/drawing/2014/main" id="{B85331ED-90D0-74F4-9E19-FCAE39DB51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84380" y="5311827"/>
            <a:ext cx="1338773" cy="1338773"/>
          </a:xfrm>
          <a:prstGeom prst="rect">
            <a:avLst/>
          </a:prstGeom>
        </p:spPr>
      </p:pic>
      <p:pic>
        <p:nvPicPr>
          <p:cNvPr id="69" name="Graphic 68" descr="Woman with solid fill">
            <a:extLst>
              <a:ext uri="{FF2B5EF4-FFF2-40B4-BE49-F238E27FC236}">
                <a16:creationId xmlns:a16="http://schemas.microsoft.com/office/drawing/2014/main" id="{6FBE0B42-E22B-D7C8-2A5D-6069E43BBE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26776" y="5248250"/>
            <a:ext cx="1338773" cy="1338773"/>
          </a:xfrm>
          <a:prstGeom prst="rect">
            <a:avLst/>
          </a:prstGeom>
        </p:spPr>
      </p:pic>
      <p:pic>
        <p:nvPicPr>
          <p:cNvPr id="72" name="Graphic 71" descr="Woman with solid fill">
            <a:extLst>
              <a:ext uri="{FF2B5EF4-FFF2-40B4-BE49-F238E27FC236}">
                <a16:creationId xmlns:a16="http://schemas.microsoft.com/office/drawing/2014/main" id="{6BC936A3-2714-C121-0AA3-A460070CF7A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80677" y="6917882"/>
            <a:ext cx="1338773" cy="1338773"/>
          </a:xfrm>
          <a:prstGeom prst="rect">
            <a:avLst/>
          </a:prstGeom>
        </p:spPr>
      </p:pic>
      <p:pic>
        <p:nvPicPr>
          <p:cNvPr id="73" name="Graphic 72" descr="Woman with solid fill">
            <a:extLst>
              <a:ext uri="{FF2B5EF4-FFF2-40B4-BE49-F238E27FC236}">
                <a16:creationId xmlns:a16="http://schemas.microsoft.com/office/drawing/2014/main" id="{BE41D550-4618-09F4-6BE5-0B0E62958E7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62936" y="6896964"/>
            <a:ext cx="1338773" cy="1338773"/>
          </a:xfrm>
          <a:prstGeom prst="rect">
            <a:avLst/>
          </a:prstGeom>
        </p:spPr>
      </p:pic>
      <p:pic>
        <p:nvPicPr>
          <p:cNvPr id="76" name="Graphic 75" descr="Woman with solid fill">
            <a:extLst>
              <a:ext uri="{FF2B5EF4-FFF2-40B4-BE49-F238E27FC236}">
                <a16:creationId xmlns:a16="http://schemas.microsoft.com/office/drawing/2014/main" id="{06FCE55C-2C41-F7E4-359B-DCC2E8134F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14762" y="8637182"/>
            <a:ext cx="1338773" cy="1338773"/>
          </a:xfrm>
          <a:prstGeom prst="rect">
            <a:avLst/>
          </a:prstGeom>
        </p:spPr>
      </p:pic>
      <p:pic>
        <p:nvPicPr>
          <p:cNvPr id="78" name="Graphic 77" descr="Woman with solid fill">
            <a:extLst>
              <a:ext uri="{FF2B5EF4-FFF2-40B4-BE49-F238E27FC236}">
                <a16:creationId xmlns:a16="http://schemas.microsoft.com/office/drawing/2014/main" id="{CBB4418F-ED75-E003-8E0B-4D2D244FBD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34267" y="8637181"/>
            <a:ext cx="1338773" cy="1338773"/>
          </a:xfrm>
          <a:prstGeom prst="rect">
            <a:avLst/>
          </a:prstGeom>
        </p:spPr>
      </p:pic>
      <p:pic>
        <p:nvPicPr>
          <p:cNvPr id="83" name="Graphic 82" descr="Man with solid fill">
            <a:extLst>
              <a:ext uri="{FF2B5EF4-FFF2-40B4-BE49-F238E27FC236}">
                <a16:creationId xmlns:a16="http://schemas.microsoft.com/office/drawing/2014/main" id="{94087B6C-2E6C-D3A5-DBF1-50EA05193F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75134" y="2021434"/>
            <a:ext cx="1217066" cy="1217066"/>
          </a:xfrm>
          <a:prstGeom prst="rect">
            <a:avLst/>
          </a:prstGeom>
        </p:spPr>
      </p:pic>
      <p:pic>
        <p:nvPicPr>
          <p:cNvPr id="84" name="Graphic 83" descr="Man with solid fill">
            <a:extLst>
              <a:ext uri="{FF2B5EF4-FFF2-40B4-BE49-F238E27FC236}">
                <a16:creationId xmlns:a16="http://schemas.microsoft.com/office/drawing/2014/main" id="{362444CB-0E0C-DCCC-11DC-9D9AA48F2D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13334" y="2042720"/>
            <a:ext cx="1217066" cy="1217066"/>
          </a:xfrm>
          <a:prstGeom prst="rect">
            <a:avLst/>
          </a:prstGeom>
        </p:spPr>
      </p:pic>
      <p:pic>
        <p:nvPicPr>
          <p:cNvPr id="85" name="Graphic 84" descr="Man with solid fill">
            <a:extLst>
              <a:ext uri="{FF2B5EF4-FFF2-40B4-BE49-F238E27FC236}">
                <a16:creationId xmlns:a16="http://schemas.microsoft.com/office/drawing/2014/main" id="{5562DE41-61A9-9326-6A32-CB27C0D59D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63576" y="2089526"/>
            <a:ext cx="1217066" cy="1217066"/>
          </a:xfrm>
          <a:prstGeom prst="rect">
            <a:avLst/>
          </a:prstGeom>
        </p:spPr>
      </p:pic>
      <p:pic>
        <p:nvPicPr>
          <p:cNvPr id="87" name="Graphic 86" descr="Man with solid fill">
            <a:extLst>
              <a:ext uri="{FF2B5EF4-FFF2-40B4-BE49-F238E27FC236}">
                <a16:creationId xmlns:a16="http://schemas.microsoft.com/office/drawing/2014/main" id="{752AB6FF-1172-00F6-2DB3-75D2E466D0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17162" y="3646243"/>
            <a:ext cx="1217066" cy="1217066"/>
          </a:xfrm>
          <a:prstGeom prst="rect">
            <a:avLst/>
          </a:prstGeom>
        </p:spPr>
      </p:pic>
      <p:pic>
        <p:nvPicPr>
          <p:cNvPr id="89" name="Graphic 88" descr="Man with solid fill">
            <a:extLst>
              <a:ext uri="{FF2B5EF4-FFF2-40B4-BE49-F238E27FC236}">
                <a16:creationId xmlns:a16="http://schemas.microsoft.com/office/drawing/2014/main" id="{9EA5FE64-12C7-0999-CBB9-5214F4426E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27897" y="3628310"/>
            <a:ext cx="1217066" cy="1217066"/>
          </a:xfrm>
          <a:prstGeom prst="rect">
            <a:avLst/>
          </a:prstGeom>
        </p:spPr>
      </p:pic>
      <p:pic>
        <p:nvPicPr>
          <p:cNvPr id="90" name="Graphic 89" descr="Man with solid fill">
            <a:extLst>
              <a:ext uri="{FF2B5EF4-FFF2-40B4-BE49-F238E27FC236}">
                <a16:creationId xmlns:a16="http://schemas.microsoft.com/office/drawing/2014/main" id="{13DDECF7-1FD8-9CEE-A992-EA347E3162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354212" y="3634987"/>
            <a:ext cx="1217066" cy="1217066"/>
          </a:xfrm>
          <a:prstGeom prst="rect">
            <a:avLst/>
          </a:prstGeom>
        </p:spPr>
      </p:pic>
      <p:pic>
        <p:nvPicPr>
          <p:cNvPr id="91" name="Graphic 90" descr="Man with solid fill">
            <a:extLst>
              <a:ext uri="{FF2B5EF4-FFF2-40B4-BE49-F238E27FC236}">
                <a16:creationId xmlns:a16="http://schemas.microsoft.com/office/drawing/2014/main" id="{0B0DC90D-E186-9C9D-82E1-E2617F05C9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18815" y="5260020"/>
            <a:ext cx="1217066" cy="1217066"/>
          </a:xfrm>
          <a:prstGeom prst="rect">
            <a:avLst/>
          </a:prstGeom>
        </p:spPr>
      </p:pic>
      <p:pic>
        <p:nvPicPr>
          <p:cNvPr id="92" name="Graphic 91" descr="Man with solid fill">
            <a:extLst>
              <a:ext uri="{FF2B5EF4-FFF2-40B4-BE49-F238E27FC236}">
                <a16:creationId xmlns:a16="http://schemas.microsoft.com/office/drawing/2014/main" id="{32F94627-26BB-CF24-F3A7-E3ECAF98E5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19701" y="5277513"/>
            <a:ext cx="1217066" cy="1217066"/>
          </a:xfrm>
          <a:prstGeom prst="rect">
            <a:avLst/>
          </a:prstGeom>
        </p:spPr>
      </p:pic>
      <p:pic>
        <p:nvPicPr>
          <p:cNvPr id="93" name="Graphic 92" descr="Man with solid fill">
            <a:extLst>
              <a:ext uri="{FF2B5EF4-FFF2-40B4-BE49-F238E27FC236}">
                <a16:creationId xmlns:a16="http://schemas.microsoft.com/office/drawing/2014/main" id="{A434F366-AA42-C1CF-3A01-398B499379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98301" y="5261252"/>
            <a:ext cx="1217066" cy="1217066"/>
          </a:xfrm>
          <a:prstGeom prst="rect">
            <a:avLst/>
          </a:prstGeom>
        </p:spPr>
      </p:pic>
      <p:pic>
        <p:nvPicPr>
          <p:cNvPr id="97" name="Graphic 96" descr="Man with solid fill">
            <a:extLst>
              <a:ext uri="{FF2B5EF4-FFF2-40B4-BE49-F238E27FC236}">
                <a16:creationId xmlns:a16="http://schemas.microsoft.com/office/drawing/2014/main" id="{391C8FCA-0FD3-1EA7-2B4F-09825E0DD5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11000" y="6974434"/>
            <a:ext cx="1217066" cy="1217066"/>
          </a:xfrm>
          <a:prstGeom prst="rect">
            <a:avLst/>
          </a:prstGeom>
        </p:spPr>
      </p:pic>
      <p:pic>
        <p:nvPicPr>
          <p:cNvPr id="98" name="Graphic 97" descr="Man with solid fill">
            <a:extLst>
              <a:ext uri="{FF2B5EF4-FFF2-40B4-BE49-F238E27FC236}">
                <a16:creationId xmlns:a16="http://schemas.microsoft.com/office/drawing/2014/main" id="{4D2EAB69-8358-95A2-6679-6623AC4768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49200" y="6974434"/>
            <a:ext cx="1217066" cy="1217066"/>
          </a:xfrm>
          <a:prstGeom prst="rect">
            <a:avLst/>
          </a:prstGeom>
        </p:spPr>
      </p:pic>
      <p:pic>
        <p:nvPicPr>
          <p:cNvPr id="100" name="Graphic 99" descr="Man with solid fill">
            <a:extLst>
              <a:ext uri="{FF2B5EF4-FFF2-40B4-BE49-F238E27FC236}">
                <a16:creationId xmlns:a16="http://schemas.microsoft.com/office/drawing/2014/main" id="{6060A2AC-725C-AD50-8FC3-2A40CE9BF9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49116" y="6937487"/>
            <a:ext cx="1217066" cy="1217066"/>
          </a:xfrm>
          <a:prstGeom prst="rect">
            <a:avLst/>
          </a:prstGeom>
        </p:spPr>
      </p:pic>
      <p:pic>
        <p:nvPicPr>
          <p:cNvPr id="102" name="Graphic 101" descr="Man with solid fill">
            <a:extLst>
              <a:ext uri="{FF2B5EF4-FFF2-40B4-BE49-F238E27FC236}">
                <a16:creationId xmlns:a16="http://schemas.microsoft.com/office/drawing/2014/main" id="{3882061A-8EBF-D16A-FEBA-C0293A7ECB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755138" y="8648700"/>
            <a:ext cx="1217066" cy="1217066"/>
          </a:xfrm>
          <a:prstGeom prst="rect">
            <a:avLst/>
          </a:prstGeom>
        </p:spPr>
      </p:pic>
      <p:pic>
        <p:nvPicPr>
          <p:cNvPr id="103" name="Graphic 102" descr="Man with solid fill">
            <a:extLst>
              <a:ext uri="{FF2B5EF4-FFF2-40B4-BE49-F238E27FC236}">
                <a16:creationId xmlns:a16="http://schemas.microsoft.com/office/drawing/2014/main" id="{B5AB9AB6-6723-DC0E-2EE5-8B195B2C9D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00994" y="8683844"/>
            <a:ext cx="1217066" cy="1217066"/>
          </a:xfrm>
          <a:prstGeom prst="rect">
            <a:avLst/>
          </a:prstGeom>
        </p:spPr>
      </p:pic>
      <p:pic>
        <p:nvPicPr>
          <p:cNvPr id="105" name="Graphic 104" descr="Man with solid fill">
            <a:extLst>
              <a:ext uri="{FF2B5EF4-FFF2-40B4-BE49-F238E27FC236}">
                <a16:creationId xmlns:a16="http://schemas.microsoft.com/office/drawing/2014/main" id="{56170ABF-1A8A-28A7-389D-4177E0993F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71446" y="8714065"/>
            <a:ext cx="1217066" cy="1217066"/>
          </a:xfrm>
          <a:prstGeom prst="rect">
            <a:avLst/>
          </a:prstGeom>
        </p:spPr>
      </p:pic>
      <p:sp>
        <p:nvSpPr>
          <p:cNvPr id="7" name="TextBox 6">
            <a:extLst>
              <a:ext uri="{FF2B5EF4-FFF2-40B4-BE49-F238E27FC236}">
                <a16:creationId xmlns:a16="http://schemas.microsoft.com/office/drawing/2014/main" id="{D29C4F3C-E8C9-8CEF-AD05-60227F138D64}"/>
              </a:ext>
            </a:extLst>
          </p:cNvPr>
          <p:cNvSpPr txBox="1"/>
          <p:nvPr/>
        </p:nvSpPr>
        <p:spPr>
          <a:xfrm>
            <a:off x="1943100" y="2391984"/>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pic>
        <p:nvPicPr>
          <p:cNvPr id="9" name="Graphic 8" descr="Man with solid fill">
            <a:extLst>
              <a:ext uri="{FF2B5EF4-FFF2-40B4-BE49-F238E27FC236}">
                <a16:creationId xmlns:a16="http://schemas.microsoft.com/office/drawing/2014/main" id="{D56C0DAB-C6A7-2B75-4663-D137520E7A1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96001" y="3643604"/>
            <a:ext cx="1217066" cy="1217066"/>
          </a:xfrm>
          <a:prstGeom prst="rect">
            <a:avLst/>
          </a:prstGeom>
        </p:spPr>
      </p:pic>
      <p:sp>
        <p:nvSpPr>
          <p:cNvPr id="10" name="TextBox 9">
            <a:extLst>
              <a:ext uri="{FF2B5EF4-FFF2-40B4-BE49-F238E27FC236}">
                <a16:creationId xmlns:a16="http://schemas.microsoft.com/office/drawing/2014/main" id="{B63D1AFC-B09F-8320-0FF4-7B708BE7EE74}"/>
              </a:ext>
            </a:extLst>
          </p:cNvPr>
          <p:cNvSpPr txBox="1"/>
          <p:nvPr/>
        </p:nvSpPr>
        <p:spPr>
          <a:xfrm>
            <a:off x="1944791" y="4030817"/>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sp>
        <p:nvSpPr>
          <p:cNvPr id="11" name="TextBox 10">
            <a:extLst>
              <a:ext uri="{FF2B5EF4-FFF2-40B4-BE49-F238E27FC236}">
                <a16:creationId xmlns:a16="http://schemas.microsoft.com/office/drawing/2014/main" id="{41FF83A0-4599-5093-2C1C-DDDD8D133C14}"/>
              </a:ext>
            </a:extLst>
          </p:cNvPr>
          <p:cNvSpPr txBox="1"/>
          <p:nvPr/>
        </p:nvSpPr>
        <p:spPr>
          <a:xfrm>
            <a:off x="1927070" y="5714305"/>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pic>
        <p:nvPicPr>
          <p:cNvPr id="13" name="Graphic 12" descr="Man with solid fill">
            <a:extLst>
              <a:ext uri="{FF2B5EF4-FFF2-40B4-BE49-F238E27FC236}">
                <a16:creationId xmlns:a16="http://schemas.microsoft.com/office/drawing/2014/main" id="{577DA893-0669-5979-AFF3-62F71FF102B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75790" y="7046550"/>
            <a:ext cx="1217066" cy="1217066"/>
          </a:xfrm>
          <a:prstGeom prst="rect">
            <a:avLst/>
          </a:prstGeom>
        </p:spPr>
      </p:pic>
      <p:sp>
        <p:nvSpPr>
          <p:cNvPr id="17" name="TextBox 16">
            <a:extLst>
              <a:ext uri="{FF2B5EF4-FFF2-40B4-BE49-F238E27FC236}">
                <a16:creationId xmlns:a16="http://schemas.microsoft.com/office/drawing/2014/main" id="{2E39B7A1-6B1D-917D-2FD8-F68D2AF3C4D9}"/>
              </a:ext>
            </a:extLst>
          </p:cNvPr>
          <p:cNvSpPr txBox="1"/>
          <p:nvPr/>
        </p:nvSpPr>
        <p:spPr>
          <a:xfrm>
            <a:off x="1909349" y="7376527"/>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sp>
        <p:nvSpPr>
          <p:cNvPr id="18" name="TextBox 17">
            <a:extLst>
              <a:ext uri="{FF2B5EF4-FFF2-40B4-BE49-F238E27FC236}">
                <a16:creationId xmlns:a16="http://schemas.microsoft.com/office/drawing/2014/main" id="{771F77C5-DDF9-E1DA-85BB-E38E23DC239D}"/>
              </a:ext>
            </a:extLst>
          </p:cNvPr>
          <p:cNvSpPr txBox="1"/>
          <p:nvPr/>
        </p:nvSpPr>
        <p:spPr>
          <a:xfrm>
            <a:off x="1955423" y="901748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pic>
        <p:nvPicPr>
          <p:cNvPr id="19" name="Graphic 18" descr="Woman with solid fill">
            <a:extLst>
              <a:ext uri="{FF2B5EF4-FFF2-40B4-BE49-F238E27FC236}">
                <a16:creationId xmlns:a16="http://schemas.microsoft.com/office/drawing/2014/main" id="{D7A56BD2-92E0-35AA-6A5E-B0CDC9C3D48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90262" y="1936791"/>
            <a:ext cx="1338773" cy="1338773"/>
          </a:xfrm>
          <a:prstGeom prst="rect">
            <a:avLst/>
          </a:prstGeom>
        </p:spPr>
      </p:pic>
      <p:pic>
        <p:nvPicPr>
          <p:cNvPr id="20" name="Graphic 19" descr="Woman with solid fill">
            <a:extLst>
              <a:ext uri="{FF2B5EF4-FFF2-40B4-BE49-F238E27FC236}">
                <a16:creationId xmlns:a16="http://schemas.microsoft.com/office/drawing/2014/main" id="{EF495E95-5E0A-4460-51ED-2D87D42C5D1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337741" y="1950112"/>
            <a:ext cx="1338773" cy="1338773"/>
          </a:xfrm>
          <a:prstGeom prst="rect">
            <a:avLst/>
          </a:prstGeom>
        </p:spPr>
      </p:pic>
      <p:pic>
        <p:nvPicPr>
          <p:cNvPr id="22" name="Graphic 21" descr="Woman with solid fill">
            <a:extLst>
              <a:ext uri="{FF2B5EF4-FFF2-40B4-BE49-F238E27FC236}">
                <a16:creationId xmlns:a16="http://schemas.microsoft.com/office/drawing/2014/main" id="{21246B50-C15B-9BB6-4E69-4FB014EA5AD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126789" y="1944197"/>
            <a:ext cx="1338773" cy="1338773"/>
          </a:xfrm>
          <a:prstGeom prst="rect">
            <a:avLst/>
          </a:prstGeom>
        </p:spPr>
      </p:pic>
      <p:pic>
        <p:nvPicPr>
          <p:cNvPr id="23" name="Graphic 22" descr="Woman with solid fill">
            <a:extLst>
              <a:ext uri="{FF2B5EF4-FFF2-40B4-BE49-F238E27FC236}">
                <a16:creationId xmlns:a16="http://schemas.microsoft.com/office/drawing/2014/main" id="{8B1C2995-4344-F047-22BA-73FE3ED8769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721508" y="3588820"/>
            <a:ext cx="1338773" cy="1338773"/>
          </a:xfrm>
          <a:prstGeom prst="rect">
            <a:avLst/>
          </a:prstGeom>
        </p:spPr>
      </p:pic>
      <p:pic>
        <p:nvPicPr>
          <p:cNvPr id="24" name="Graphic 23" descr="Woman with solid fill">
            <a:extLst>
              <a:ext uri="{FF2B5EF4-FFF2-40B4-BE49-F238E27FC236}">
                <a16:creationId xmlns:a16="http://schemas.microsoft.com/office/drawing/2014/main" id="{9513C2B8-0F9C-5A05-C966-00A70AF9BAC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569285" y="3560779"/>
            <a:ext cx="1338773" cy="1338773"/>
          </a:xfrm>
          <a:prstGeom prst="rect">
            <a:avLst/>
          </a:prstGeom>
        </p:spPr>
      </p:pic>
      <p:pic>
        <p:nvPicPr>
          <p:cNvPr id="25" name="Graphic 24" descr="Woman with solid fill">
            <a:extLst>
              <a:ext uri="{FF2B5EF4-FFF2-40B4-BE49-F238E27FC236}">
                <a16:creationId xmlns:a16="http://schemas.microsoft.com/office/drawing/2014/main" id="{3559717C-439C-D085-236C-7CC6AFFF103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295081" y="3573664"/>
            <a:ext cx="1338773" cy="1338773"/>
          </a:xfrm>
          <a:prstGeom prst="rect">
            <a:avLst/>
          </a:prstGeom>
        </p:spPr>
      </p:pic>
      <p:pic>
        <p:nvPicPr>
          <p:cNvPr id="26" name="Graphic 25" descr="Woman with solid fill">
            <a:extLst>
              <a:ext uri="{FF2B5EF4-FFF2-40B4-BE49-F238E27FC236}">
                <a16:creationId xmlns:a16="http://schemas.microsoft.com/office/drawing/2014/main" id="{F82C4905-FDB4-5AA6-3D94-6387829D42C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569285" y="5291244"/>
            <a:ext cx="1338773" cy="1338773"/>
          </a:xfrm>
          <a:prstGeom prst="rect">
            <a:avLst/>
          </a:prstGeom>
        </p:spPr>
      </p:pic>
      <p:pic>
        <p:nvPicPr>
          <p:cNvPr id="27" name="Graphic 26" descr="Woman with solid fill">
            <a:extLst>
              <a:ext uri="{FF2B5EF4-FFF2-40B4-BE49-F238E27FC236}">
                <a16:creationId xmlns:a16="http://schemas.microsoft.com/office/drawing/2014/main" id="{EE4ACA5E-7898-0F19-46BF-BCD2DEDAD20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16260" y="5256149"/>
            <a:ext cx="1338773" cy="1338773"/>
          </a:xfrm>
          <a:prstGeom prst="rect">
            <a:avLst/>
          </a:prstGeom>
        </p:spPr>
      </p:pic>
      <p:pic>
        <p:nvPicPr>
          <p:cNvPr id="28" name="Graphic 27" descr="Woman with solid fill">
            <a:extLst>
              <a:ext uri="{FF2B5EF4-FFF2-40B4-BE49-F238E27FC236}">
                <a16:creationId xmlns:a16="http://schemas.microsoft.com/office/drawing/2014/main" id="{ECFE9CCC-4914-F9AD-270F-9F22BFA18C4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05376" y="5244888"/>
            <a:ext cx="1338773" cy="1338773"/>
          </a:xfrm>
          <a:prstGeom prst="rect">
            <a:avLst/>
          </a:prstGeom>
        </p:spPr>
      </p:pic>
      <p:pic>
        <p:nvPicPr>
          <p:cNvPr id="29" name="Graphic 28" descr="Woman with solid fill">
            <a:extLst>
              <a:ext uri="{FF2B5EF4-FFF2-40B4-BE49-F238E27FC236}">
                <a16:creationId xmlns:a16="http://schemas.microsoft.com/office/drawing/2014/main" id="{6570980D-CDDB-D03B-D7EF-4AE89BB285B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667126" y="6936969"/>
            <a:ext cx="1338773" cy="1338773"/>
          </a:xfrm>
          <a:prstGeom prst="rect">
            <a:avLst/>
          </a:prstGeom>
        </p:spPr>
      </p:pic>
      <p:pic>
        <p:nvPicPr>
          <p:cNvPr id="35" name="Graphic 34" descr="Woman with solid fill">
            <a:extLst>
              <a:ext uri="{FF2B5EF4-FFF2-40B4-BE49-F238E27FC236}">
                <a16:creationId xmlns:a16="http://schemas.microsoft.com/office/drawing/2014/main" id="{AB2E5236-BBB2-2F57-76F3-9F28FA957E4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364187" y="6907195"/>
            <a:ext cx="1338773" cy="1338773"/>
          </a:xfrm>
          <a:prstGeom prst="rect">
            <a:avLst/>
          </a:prstGeom>
        </p:spPr>
      </p:pic>
      <p:pic>
        <p:nvPicPr>
          <p:cNvPr id="37" name="Graphic 36" descr="Woman with solid fill">
            <a:extLst>
              <a:ext uri="{FF2B5EF4-FFF2-40B4-BE49-F238E27FC236}">
                <a16:creationId xmlns:a16="http://schemas.microsoft.com/office/drawing/2014/main" id="{7932E9DE-E525-6BA1-CD77-0C9A2F39DC7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18354" y="6936969"/>
            <a:ext cx="1338773" cy="1338773"/>
          </a:xfrm>
          <a:prstGeom prst="rect">
            <a:avLst/>
          </a:prstGeom>
        </p:spPr>
      </p:pic>
      <p:pic>
        <p:nvPicPr>
          <p:cNvPr id="38" name="Graphic 37" descr="Woman with solid fill">
            <a:extLst>
              <a:ext uri="{FF2B5EF4-FFF2-40B4-BE49-F238E27FC236}">
                <a16:creationId xmlns:a16="http://schemas.microsoft.com/office/drawing/2014/main" id="{DDE947F6-F3FC-D232-6F75-9F1EC788D17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531671" y="8637568"/>
            <a:ext cx="1338773" cy="1338773"/>
          </a:xfrm>
          <a:prstGeom prst="rect">
            <a:avLst/>
          </a:prstGeom>
        </p:spPr>
      </p:pic>
      <p:pic>
        <p:nvPicPr>
          <p:cNvPr id="43" name="Graphic 42" descr="Woman with solid fill">
            <a:extLst>
              <a:ext uri="{FF2B5EF4-FFF2-40B4-BE49-F238E27FC236}">
                <a16:creationId xmlns:a16="http://schemas.microsoft.com/office/drawing/2014/main" id="{E5D05FBB-2B31-DC8F-88D6-50F2F713996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279180" y="8649564"/>
            <a:ext cx="1338773" cy="1338773"/>
          </a:xfrm>
          <a:prstGeom prst="rect">
            <a:avLst/>
          </a:prstGeom>
        </p:spPr>
      </p:pic>
      <p:pic>
        <p:nvPicPr>
          <p:cNvPr id="44" name="Graphic 43" descr="Woman with solid fill">
            <a:extLst>
              <a:ext uri="{FF2B5EF4-FFF2-40B4-BE49-F238E27FC236}">
                <a16:creationId xmlns:a16="http://schemas.microsoft.com/office/drawing/2014/main" id="{1A933680-7AD7-87AB-8C8C-0339F741C26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158960" y="8681527"/>
            <a:ext cx="1338773" cy="1338773"/>
          </a:xfrm>
          <a:prstGeom prst="rect">
            <a:avLst/>
          </a:prstGeom>
        </p:spPr>
      </p:pic>
      <p:pic>
        <p:nvPicPr>
          <p:cNvPr id="45" name="Graphic 44" descr="Woman with solid fill">
            <a:extLst>
              <a:ext uri="{FF2B5EF4-FFF2-40B4-BE49-F238E27FC236}">
                <a16:creationId xmlns:a16="http://schemas.microsoft.com/office/drawing/2014/main" id="{58AA1E75-6E0E-D7B8-B0BF-EF48EDB41B1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557245" y="1989411"/>
            <a:ext cx="1338773" cy="1338773"/>
          </a:xfrm>
          <a:prstGeom prst="rect">
            <a:avLst/>
          </a:prstGeom>
        </p:spPr>
      </p:pic>
      <p:pic>
        <p:nvPicPr>
          <p:cNvPr id="111" name="Graphic 110" descr="Woman with solid fill">
            <a:extLst>
              <a:ext uri="{FF2B5EF4-FFF2-40B4-BE49-F238E27FC236}">
                <a16:creationId xmlns:a16="http://schemas.microsoft.com/office/drawing/2014/main" id="{C5F243D5-9E86-5935-2CBD-0EFEE6CFEE5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557245" y="5256149"/>
            <a:ext cx="1338773" cy="1338773"/>
          </a:xfrm>
          <a:prstGeom prst="rect">
            <a:avLst/>
          </a:prstGeom>
        </p:spPr>
      </p:pic>
      <p:pic>
        <p:nvPicPr>
          <p:cNvPr id="112" name="Graphic 111" descr="Woman with solid fill">
            <a:extLst>
              <a:ext uri="{FF2B5EF4-FFF2-40B4-BE49-F238E27FC236}">
                <a16:creationId xmlns:a16="http://schemas.microsoft.com/office/drawing/2014/main" id="{190FD993-D9EA-A71A-EB04-E2E038971A0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610173" y="8595294"/>
            <a:ext cx="1338773" cy="1338773"/>
          </a:xfrm>
          <a:prstGeom prst="rect">
            <a:avLst/>
          </a:prstGeom>
        </p:spPr>
      </p:pic>
      <p:pic>
        <p:nvPicPr>
          <p:cNvPr id="113" name="Graphic 112" descr="Man with solid fill">
            <a:extLst>
              <a:ext uri="{FF2B5EF4-FFF2-40B4-BE49-F238E27FC236}">
                <a16:creationId xmlns:a16="http://schemas.microsoft.com/office/drawing/2014/main" id="{AC725C29-1F40-C17B-4C49-705ED5679F7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96018" y="2070892"/>
            <a:ext cx="1217066" cy="1217066"/>
          </a:xfrm>
          <a:prstGeom prst="rect">
            <a:avLst/>
          </a:prstGeom>
        </p:spPr>
      </p:pic>
      <p:sp>
        <p:nvSpPr>
          <p:cNvPr id="114" name="TextBox 113">
            <a:extLst>
              <a:ext uri="{FF2B5EF4-FFF2-40B4-BE49-F238E27FC236}">
                <a16:creationId xmlns:a16="http://schemas.microsoft.com/office/drawing/2014/main" id="{0BE46E89-C8D6-1525-CE63-276820E9E4F8}"/>
              </a:ext>
            </a:extLst>
          </p:cNvPr>
          <p:cNvSpPr txBox="1"/>
          <p:nvPr/>
        </p:nvSpPr>
        <p:spPr>
          <a:xfrm>
            <a:off x="11329577" y="2400869"/>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15" name="Graphic 114" descr="Man with solid fill">
            <a:extLst>
              <a:ext uri="{FF2B5EF4-FFF2-40B4-BE49-F238E27FC236}">
                <a16:creationId xmlns:a16="http://schemas.microsoft.com/office/drawing/2014/main" id="{650B2048-9B20-6E25-D27A-3D96AA96753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707554" y="2045083"/>
            <a:ext cx="1217066" cy="1217066"/>
          </a:xfrm>
          <a:prstGeom prst="rect">
            <a:avLst/>
          </a:prstGeom>
        </p:spPr>
      </p:pic>
      <p:sp>
        <p:nvSpPr>
          <p:cNvPr id="116" name="TextBox 115">
            <a:extLst>
              <a:ext uri="{FF2B5EF4-FFF2-40B4-BE49-F238E27FC236}">
                <a16:creationId xmlns:a16="http://schemas.microsoft.com/office/drawing/2014/main" id="{2A355F68-FAD7-010B-81D3-F3DDB06D4310}"/>
              </a:ext>
            </a:extLst>
          </p:cNvPr>
          <p:cNvSpPr txBox="1"/>
          <p:nvPr/>
        </p:nvSpPr>
        <p:spPr>
          <a:xfrm>
            <a:off x="12156344" y="2432296"/>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17" name="Graphic 116" descr="Man with solid fill">
            <a:extLst>
              <a:ext uri="{FF2B5EF4-FFF2-40B4-BE49-F238E27FC236}">
                <a16:creationId xmlns:a16="http://schemas.microsoft.com/office/drawing/2014/main" id="{5E38774C-4466-902C-05F6-2DFD095BDFC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60886" y="3685718"/>
            <a:ext cx="1217066" cy="1217066"/>
          </a:xfrm>
          <a:prstGeom prst="rect">
            <a:avLst/>
          </a:prstGeom>
        </p:spPr>
      </p:pic>
      <p:sp>
        <p:nvSpPr>
          <p:cNvPr id="118" name="TextBox 117">
            <a:extLst>
              <a:ext uri="{FF2B5EF4-FFF2-40B4-BE49-F238E27FC236}">
                <a16:creationId xmlns:a16="http://schemas.microsoft.com/office/drawing/2014/main" id="{110D810E-5F15-B871-C3DA-A45D213FF1A4}"/>
              </a:ext>
            </a:extLst>
          </p:cNvPr>
          <p:cNvSpPr txBox="1"/>
          <p:nvPr/>
        </p:nvSpPr>
        <p:spPr>
          <a:xfrm>
            <a:off x="11309676" y="4072931"/>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19" name="Graphic 118" descr="Man with solid fill">
            <a:extLst>
              <a:ext uri="{FF2B5EF4-FFF2-40B4-BE49-F238E27FC236}">
                <a16:creationId xmlns:a16="http://schemas.microsoft.com/office/drawing/2014/main" id="{A11DB2B9-5F92-9416-4948-2EFFE619B24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559051" y="3634690"/>
            <a:ext cx="1217066" cy="1217066"/>
          </a:xfrm>
          <a:prstGeom prst="rect">
            <a:avLst/>
          </a:prstGeom>
        </p:spPr>
      </p:pic>
      <p:sp>
        <p:nvSpPr>
          <p:cNvPr id="120" name="TextBox 119">
            <a:extLst>
              <a:ext uri="{FF2B5EF4-FFF2-40B4-BE49-F238E27FC236}">
                <a16:creationId xmlns:a16="http://schemas.microsoft.com/office/drawing/2014/main" id="{A58B6DF0-E4E2-E2D5-D439-4BA10AC985A9}"/>
              </a:ext>
            </a:extLst>
          </p:cNvPr>
          <p:cNvSpPr txBox="1"/>
          <p:nvPr/>
        </p:nvSpPr>
        <p:spPr>
          <a:xfrm>
            <a:off x="12992610" y="3964667"/>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21" name="Graphic 120" descr="Man with solid fill">
            <a:extLst>
              <a:ext uri="{FF2B5EF4-FFF2-40B4-BE49-F238E27FC236}">
                <a16:creationId xmlns:a16="http://schemas.microsoft.com/office/drawing/2014/main" id="{9CC0A80B-DB21-1016-8420-915ABFCAD7E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497307" y="5286607"/>
            <a:ext cx="1217066" cy="1217066"/>
          </a:xfrm>
          <a:prstGeom prst="rect">
            <a:avLst/>
          </a:prstGeom>
        </p:spPr>
      </p:pic>
      <p:sp>
        <p:nvSpPr>
          <p:cNvPr id="122" name="TextBox 121">
            <a:extLst>
              <a:ext uri="{FF2B5EF4-FFF2-40B4-BE49-F238E27FC236}">
                <a16:creationId xmlns:a16="http://schemas.microsoft.com/office/drawing/2014/main" id="{C9212E21-E16F-50FA-CCB3-E1E3428F92A4}"/>
              </a:ext>
            </a:extLst>
          </p:cNvPr>
          <p:cNvSpPr txBox="1"/>
          <p:nvPr/>
        </p:nvSpPr>
        <p:spPr>
          <a:xfrm>
            <a:off x="13930866" y="5616584"/>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23" name="Graphic 122" descr="Man with solid fill">
            <a:extLst>
              <a:ext uri="{FF2B5EF4-FFF2-40B4-BE49-F238E27FC236}">
                <a16:creationId xmlns:a16="http://schemas.microsoft.com/office/drawing/2014/main" id="{1CC49CC6-5E4C-3FC0-E2AA-86989CAD9E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354212" y="5270838"/>
            <a:ext cx="1217066" cy="1217066"/>
          </a:xfrm>
          <a:prstGeom prst="rect">
            <a:avLst/>
          </a:prstGeom>
        </p:spPr>
      </p:pic>
      <p:sp>
        <p:nvSpPr>
          <p:cNvPr id="124" name="TextBox 123">
            <a:extLst>
              <a:ext uri="{FF2B5EF4-FFF2-40B4-BE49-F238E27FC236}">
                <a16:creationId xmlns:a16="http://schemas.microsoft.com/office/drawing/2014/main" id="{B95E4CFD-566F-E68D-9520-313B9C0FDAD6}"/>
              </a:ext>
            </a:extLst>
          </p:cNvPr>
          <p:cNvSpPr txBox="1"/>
          <p:nvPr/>
        </p:nvSpPr>
        <p:spPr>
          <a:xfrm>
            <a:off x="14803002" y="5658051"/>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25" name="Graphic 124" descr="Man with solid fill">
            <a:extLst>
              <a:ext uri="{FF2B5EF4-FFF2-40B4-BE49-F238E27FC236}">
                <a16:creationId xmlns:a16="http://schemas.microsoft.com/office/drawing/2014/main" id="{DE676C08-D172-0F67-60C4-F546D78160C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87144" y="7048240"/>
            <a:ext cx="1217066" cy="1217066"/>
          </a:xfrm>
          <a:prstGeom prst="rect">
            <a:avLst/>
          </a:prstGeom>
        </p:spPr>
      </p:pic>
      <p:sp>
        <p:nvSpPr>
          <p:cNvPr id="126" name="TextBox 125">
            <a:extLst>
              <a:ext uri="{FF2B5EF4-FFF2-40B4-BE49-F238E27FC236}">
                <a16:creationId xmlns:a16="http://schemas.microsoft.com/office/drawing/2014/main" id="{C1AEF1F9-6731-D546-1CE9-276951E24D64}"/>
              </a:ext>
            </a:extLst>
          </p:cNvPr>
          <p:cNvSpPr txBox="1"/>
          <p:nvPr/>
        </p:nvSpPr>
        <p:spPr>
          <a:xfrm>
            <a:off x="11320703" y="7378217"/>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27" name="Graphic 126" descr="Man with solid fill">
            <a:extLst>
              <a:ext uri="{FF2B5EF4-FFF2-40B4-BE49-F238E27FC236}">
                <a16:creationId xmlns:a16="http://schemas.microsoft.com/office/drawing/2014/main" id="{FE2C8579-115D-D1E6-4316-B25E466A0D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513952" y="6989545"/>
            <a:ext cx="1217066" cy="1217066"/>
          </a:xfrm>
          <a:prstGeom prst="rect">
            <a:avLst/>
          </a:prstGeom>
        </p:spPr>
      </p:pic>
      <p:sp>
        <p:nvSpPr>
          <p:cNvPr id="128" name="TextBox 127">
            <a:extLst>
              <a:ext uri="{FF2B5EF4-FFF2-40B4-BE49-F238E27FC236}">
                <a16:creationId xmlns:a16="http://schemas.microsoft.com/office/drawing/2014/main" id="{3758671D-298E-5B30-991F-46655A90C003}"/>
              </a:ext>
            </a:extLst>
          </p:cNvPr>
          <p:cNvSpPr txBox="1"/>
          <p:nvPr/>
        </p:nvSpPr>
        <p:spPr>
          <a:xfrm>
            <a:off x="13962742" y="7376758"/>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29" name="Graphic 128" descr="Man with solid fill">
            <a:extLst>
              <a:ext uri="{FF2B5EF4-FFF2-40B4-BE49-F238E27FC236}">
                <a16:creationId xmlns:a16="http://schemas.microsoft.com/office/drawing/2014/main" id="{63EE1869-167D-B515-AAD8-8B908CF6539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82965" y="8683844"/>
            <a:ext cx="1217066" cy="1217066"/>
          </a:xfrm>
          <a:prstGeom prst="rect">
            <a:avLst/>
          </a:prstGeom>
        </p:spPr>
      </p:pic>
      <p:sp>
        <p:nvSpPr>
          <p:cNvPr id="130" name="TextBox 129">
            <a:extLst>
              <a:ext uri="{FF2B5EF4-FFF2-40B4-BE49-F238E27FC236}">
                <a16:creationId xmlns:a16="http://schemas.microsoft.com/office/drawing/2014/main" id="{986F0371-CAAA-C535-5A12-F3AB8CF5AE78}"/>
              </a:ext>
            </a:extLst>
          </p:cNvPr>
          <p:cNvSpPr txBox="1"/>
          <p:nvPr/>
        </p:nvSpPr>
        <p:spPr>
          <a:xfrm>
            <a:off x="11331755" y="9071057"/>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31" name="Graphic 130" descr="Man with solid fill">
            <a:extLst>
              <a:ext uri="{FF2B5EF4-FFF2-40B4-BE49-F238E27FC236}">
                <a16:creationId xmlns:a16="http://schemas.microsoft.com/office/drawing/2014/main" id="{7970FD93-4B49-ECA0-5FDB-A2F3BEDE8EC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457604" y="8709188"/>
            <a:ext cx="1217066" cy="1217066"/>
          </a:xfrm>
          <a:prstGeom prst="rect">
            <a:avLst/>
          </a:prstGeom>
        </p:spPr>
      </p:pic>
      <p:sp>
        <p:nvSpPr>
          <p:cNvPr id="132" name="TextBox 131">
            <a:extLst>
              <a:ext uri="{FF2B5EF4-FFF2-40B4-BE49-F238E27FC236}">
                <a16:creationId xmlns:a16="http://schemas.microsoft.com/office/drawing/2014/main" id="{A8B1C9FB-13C0-E191-14F4-28BC8D84C4EF}"/>
              </a:ext>
            </a:extLst>
          </p:cNvPr>
          <p:cNvSpPr txBox="1"/>
          <p:nvPr/>
        </p:nvSpPr>
        <p:spPr>
          <a:xfrm>
            <a:off x="14891163" y="9022232"/>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sp>
        <p:nvSpPr>
          <p:cNvPr id="133" name="TextBox 132">
            <a:extLst>
              <a:ext uri="{FF2B5EF4-FFF2-40B4-BE49-F238E27FC236}">
                <a16:creationId xmlns:a16="http://schemas.microsoft.com/office/drawing/2014/main" id="{339BB8B7-80C2-CFD2-8438-20888F6F9009}"/>
              </a:ext>
            </a:extLst>
          </p:cNvPr>
          <p:cNvSpPr txBox="1"/>
          <p:nvPr/>
        </p:nvSpPr>
        <p:spPr>
          <a:xfrm>
            <a:off x="12136466" y="5648882"/>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4" name="TextBox 133">
            <a:extLst>
              <a:ext uri="{FF2B5EF4-FFF2-40B4-BE49-F238E27FC236}">
                <a16:creationId xmlns:a16="http://schemas.microsoft.com/office/drawing/2014/main" id="{DA2C3BF1-60EA-6E58-A09A-3A8226AF7769}"/>
              </a:ext>
            </a:extLst>
          </p:cNvPr>
          <p:cNvSpPr txBox="1"/>
          <p:nvPr/>
        </p:nvSpPr>
        <p:spPr>
          <a:xfrm>
            <a:off x="13065380" y="7345965"/>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5" name="TextBox 134">
            <a:extLst>
              <a:ext uri="{FF2B5EF4-FFF2-40B4-BE49-F238E27FC236}">
                <a16:creationId xmlns:a16="http://schemas.microsoft.com/office/drawing/2014/main" id="{ED245482-45A5-5E49-648A-57154CB8BDFA}"/>
              </a:ext>
            </a:extLst>
          </p:cNvPr>
          <p:cNvSpPr txBox="1"/>
          <p:nvPr/>
        </p:nvSpPr>
        <p:spPr>
          <a:xfrm>
            <a:off x="13993032" y="9108507"/>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6" name="TextBox 135">
            <a:extLst>
              <a:ext uri="{FF2B5EF4-FFF2-40B4-BE49-F238E27FC236}">
                <a16:creationId xmlns:a16="http://schemas.microsoft.com/office/drawing/2014/main" id="{6409F184-37A0-D9F1-D4A2-840D9C20B5C4}"/>
              </a:ext>
            </a:extLst>
          </p:cNvPr>
          <p:cNvSpPr txBox="1"/>
          <p:nvPr/>
        </p:nvSpPr>
        <p:spPr>
          <a:xfrm>
            <a:off x="13847258" y="4013043"/>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7" name="TextBox 136">
            <a:extLst>
              <a:ext uri="{FF2B5EF4-FFF2-40B4-BE49-F238E27FC236}">
                <a16:creationId xmlns:a16="http://schemas.microsoft.com/office/drawing/2014/main" id="{BFFA2B76-CB0F-C614-3B82-098D094CB3A0}"/>
              </a:ext>
            </a:extLst>
          </p:cNvPr>
          <p:cNvSpPr txBox="1"/>
          <p:nvPr/>
        </p:nvSpPr>
        <p:spPr>
          <a:xfrm>
            <a:off x="13840633" y="2436036"/>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8" name="TextBox 137">
            <a:extLst>
              <a:ext uri="{FF2B5EF4-FFF2-40B4-BE49-F238E27FC236}">
                <a16:creationId xmlns:a16="http://schemas.microsoft.com/office/drawing/2014/main" id="{A61055DA-FF73-4266-2622-181D2AB08DD8}"/>
              </a:ext>
            </a:extLst>
          </p:cNvPr>
          <p:cNvSpPr txBox="1"/>
          <p:nvPr/>
        </p:nvSpPr>
        <p:spPr>
          <a:xfrm>
            <a:off x="14698335" y="246487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39" name="TextBox 138">
            <a:extLst>
              <a:ext uri="{FF2B5EF4-FFF2-40B4-BE49-F238E27FC236}">
                <a16:creationId xmlns:a16="http://schemas.microsoft.com/office/drawing/2014/main" id="{10140C26-A2C5-5126-3E9E-EDE7D01721BC}"/>
              </a:ext>
            </a:extLst>
          </p:cNvPr>
          <p:cNvSpPr txBox="1"/>
          <p:nvPr/>
        </p:nvSpPr>
        <p:spPr>
          <a:xfrm>
            <a:off x="12147289" y="402862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0" name="TextBox 139">
            <a:extLst>
              <a:ext uri="{FF2B5EF4-FFF2-40B4-BE49-F238E27FC236}">
                <a16:creationId xmlns:a16="http://schemas.microsoft.com/office/drawing/2014/main" id="{B762A945-A65F-0F1F-CD69-9B10650697A0}"/>
              </a:ext>
            </a:extLst>
          </p:cNvPr>
          <p:cNvSpPr txBox="1"/>
          <p:nvPr/>
        </p:nvSpPr>
        <p:spPr>
          <a:xfrm>
            <a:off x="11345532" y="5632140"/>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1" name="TextBox 140">
            <a:extLst>
              <a:ext uri="{FF2B5EF4-FFF2-40B4-BE49-F238E27FC236}">
                <a16:creationId xmlns:a16="http://schemas.microsoft.com/office/drawing/2014/main" id="{DC4F772F-3C14-749F-1FF0-6EC51B863DD1}"/>
              </a:ext>
            </a:extLst>
          </p:cNvPr>
          <p:cNvSpPr txBox="1"/>
          <p:nvPr/>
        </p:nvSpPr>
        <p:spPr>
          <a:xfrm>
            <a:off x="12253308" y="735492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2" name="TextBox 141">
            <a:extLst>
              <a:ext uri="{FF2B5EF4-FFF2-40B4-BE49-F238E27FC236}">
                <a16:creationId xmlns:a16="http://schemas.microsoft.com/office/drawing/2014/main" id="{54C66FE6-A195-27E1-329C-32F06B847FC5}"/>
              </a:ext>
            </a:extLst>
          </p:cNvPr>
          <p:cNvSpPr txBox="1"/>
          <p:nvPr/>
        </p:nvSpPr>
        <p:spPr>
          <a:xfrm>
            <a:off x="13041814" y="9077705"/>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3" name="TextBox 142">
            <a:extLst>
              <a:ext uri="{FF2B5EF4-FFF2-40B4-BE49-F238E27FC236}">
                <a16:creationId xmlns:a16="http://schemas.microsoft.com/office/drawing/2014/main" id="{579A0C85-9330-7E94-5686-08D00CE34FC7}"/>
              </a:ext>
            </a:extLst>
          </p:cNvPr>
          <p:cNvSpPr txBox="1"/>
          <p:nvPr/>
        </p:nvSpPr>
        <p:spPr>
          <a:xfrm>
            <a:off x="12205994" y="903073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4" name="TextBox 143">
            <a:extLst>
              <a:ext uri="{FF2B5EF4-FFF2-40B4-BE49-F238E27FC236}">
                <a16:creationId xmlns:a16="http://schemas.microsoft.com/office/drawing/2014/main" id="{8C578F4F-FE0F-9645-C163-2116D761398C}"/>
              </a:ext>
            </a:extLst>
          </p:cNvPr>
          <p:cNvSpPr txBox="1"/>
          <p:nvPr/>
        </p:nvSpPr>
        <p:spPr>
          <a:xfrm>
            <a:off x="14902814" y="7294696"/>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5" name="TextBox 144">
            <a:extLst>
              <a:ext uri="{FF2B5EF4-FFF2-40B4-BE49-F238E27FC236}">
                <a16:creationId xmlns:a16="http://schemas.microsoft.com/office/drawing/2014/main" id="{E901BD5E-7226-A4D0-14F7-E3F189C710A6}"/>
              </a:ext>
            </a:extLst>
          </p:cNvPr>
          <p:cNvSpPr txBox="1"/>
          <p:nvPr/>
        </p:nvSpPr>
        <p:spPr>
          <a:xfrm>
            <a:off x="13058027" y="5632578"/>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6" name="TextBox 145">
            <a:extLst>
              <a:ext uri="{FF2B5EF4-FFF2-40B4-BE49-F238E27FC236}">
                <a16:creationId xmlns:a16="http://schemas.microsoft.com/office/drawing/2014/main" id="{E082BCF0-99AA-3FDE-8AC9-BC66DC5B47A7}"/>
              </a:ext>
            </a:extLst>
          </p:cNvPr>
          <p:cNvSpPr txBox="1"/>
          <p:nvPr/>
        </p:nvSpPr>
        <p:spPr>
          <a:xfrm>
            <a:off x="14802162" y="400698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7" name="TextBox 146">
            <a:extLst>
              <a:ext uri="{FF2B5EF4-FFF2-40B4-BE49-F238E27FC236}">
                <a16:creationId xmlns:a16="http://schemas.microsoft.com/office/drawing/2014/main" id="{B31A2E4A-62A4-E717-789B-835E983DD08B}"/>
              </a:ext>
            </a:extLst>
          </p:cNvPr>
          <p:cNvSpPr txBox="1"/>
          <p:nvPr/>
        </p:nvSpPr>
        <p:spPr>
          <a:xfrm>
            <a:off x="13024164" y="2398316"/>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8" name="TextBox 147">
            <a:extLst>
              <a:ext uri="{FF2B5EF4-FFF2-40B4-BE49-F238E27FC236}">
                <a16:creationId xmlns:a16="http://schemas.microsoft.com/office/drawing/2014/main" id="{C350A97A-4E2E-A72B-6980-4073D47C0A5B}"/>
              </a:ext>
            </a:extLst>
          </p:cNvPr>
          <p:cNvSpPr txBox="1"/>
          <p:nvPr/>
        </p:nvSpPr>
        <p:spPr>
          <a:xfrm>
            <a:off x="10095624" y="4126528"/>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49" name="TextBox 148">
            <a:extLst>
              <a:ext uri="{FF2B5EF4-FFF2-40B4-BE49-F238E27FC236}">
                <a16:creationId xmlns:a16="http://schemas.microsoft.com/office/drawing/2014/main" id="{FB2DF12C-F1FF-D094-CD17-4FA8B6E3F990}"/>
              </a:ext>
            </a:extLst>
          </p:cNvPr>
          <p:cNvSpPr txBox="1"/>
          <p:nvPr/>
        </p:nvSpPr>
        <p:spPr>
          <a:xfrm>
            <a:off x="10061758" y="5819858"/>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50" name="TextBox 149">
            <a:extLst>
              <a:ext uri="{FF2B5EF4-FFF2-40B4-BE49-F238E27FC236}">
                <a16:creationId xmlns:a16="http://schemas.microsoft.com/office/drawing/2014/main" id="{0FAEEE24-C21A-6535-1E72-8AE219E998D2}"/>
              </a:ext>
            </a:extLst>
          </p:cNvPr>
          <p:cNvSpPr txBox="1"/>
          <p:nvPr/>
        </p:nvSpPr>
        <p:spPr>
          <a:xfrm>
            <a:off x="10180292" y="7530123"/>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51" name="TextBox 150">
            <a:extLst>
              <a:ext uri="{FF2B5EF4-FFF2-40B4-BE49-F238E27FC236}">
                <a16:creationId xmlns:a16="http://schemas.microsoft.com/office/drawing/2014/main" id="{B266026E-27A7-F0F6-934D-6DAD8DD327E3}"/>
              </a:ext>
            </a:extLst>
          </p:cNvPr>
          <p:cNvSpPr txBox="1"/>
          <p:nvPr/>
        </p:nvSpPr>
        <p:spPr>
          <a:xfrm>
            <a:off x="10043899" y="2533780"/>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52" name="TextBox 151">
            <a:extLst>
              <a:ext uri="{FF2B5EF4-FFF2-40B4-BE49-F238E27FC236}">
                <a16:creationId xmlns:a16="http://schemas.microsoft.com/office/drawing/2014/main" id="{B411487B-CF11-CD42-B49D-6E79158633F6}"/>
              </a:ext>
            </a:extLst>
          </p:cNvPr>
          <p:cNvSpPr txBox="1"/>
          <p:nvPr/>
        </p:nvSpPr>
        <p:spPr>
          <a:xfrm>
            <a:off x="10111634" y="913777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3" name="TextBox 152">
            <a:extLst>
              <a:ext uri="{FF2B5EF4-FFF2-40B4-BE49-F238E27FC236}">
                <a16:creationId xmlns:a16="http://schemas.microsoft.com/office/drawing/2014/main" id="{C2E2BAF7-FFF4-FFFC-90E2-AF7C8B703923}"/>
              </a:ext>
            </a:extLst>
          </p:cNvPr>
          <p:cNvSpPr txBox="1"/>
          <p:nvPr/>
        </p:nvSpPr>
        <p:spPr>
          <a:xfrm>
            <a:off x="6674169" y="923937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4" name="TextBox 153">
            <a:extLst>
              <a:ext uri="{FF2B5EF4-FFF2-40B4-BE49-F238E27FC236}">
                <a16:creationId xmlns:a16="http://schemas.microsoft.com/office/drawing/2014/main" id="{20565333-8F86-4A2B-1736-FE55B94704BA}"/>
              </a:ext>
            </a:extLst>
          </p:cNvPr>
          <p:cNvSpPr txBox="1"/>
          <p:nvPr/>
        </p:nvSpPr>
        <p:spPr>
          <a:xfrm>
            <a:off x="3185906" y="7478308"/>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5" name="TextBox 154">
            <a:extLst>
              <a:ext uri="{FF2B5EF4-FFF2-40B4-BE49-F238E27FC236}">
                <a16:creationId xmlns:a16="http://schemas.microsoft.com/office/drawing/2014/main" id="{805EB690-966F-399C-A70B-F826BAFB0D27}"/>
              </a:ext>
            </a:extLst>
          </p:cNvPr>
          <p:cNvSpPr txBox="1"/>
          <p:nvPr/>
        </p:nvSpPr>
        <p:spPr>
          <a:xfrm>
            <a:off x="4083372" y="5852709"/>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6" name="TextBox 155">
            <a:extLst>
              <a:ext uri="{FF2B5EF4-FFF2-40B4-BE49-F238E27FC236}">
                <a16:creationId xmlns:a16="http://schemas.microsoft.com/office/drawing/2014/main" id="{193632B3-4E55-906A-9243-7A4EC7A3A28E}"/>
              </a:ext>
            </a:extLst>
          </p:cNvPr>
          <p:cNvSpPr txBox="1"/>
          <p:nvPr/>
        </p:nvSpPr>
        <p:spPr>
          <a:xfrm>
            <a:off x="3236707" y="4108579"/>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7" name="TextBox 156">
            <a:extLst>
              <a:ext uri="{FF2B5EF4-FFF2-40B4-BE49-F238E27FC236}">
                <a16:creationId xmlns:a16="http://schemas.microsoft.com/office/drawing/2014/main" id="{94B651CC-227F-9C21-3B14-ABDA779C8A57}"/>
              </a:ext>
            </a:extLst>
          </p:cNvPr>
          <p:cNvSpPr txBox="1"/>
          <p:nvPr/>
        </p:nvSpPr>
        <p:spPr>
          <a:xfrm>
            <a:off x="6640303" y="248298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8" name="TextBox 157">
            <a:extLst>
              <a:ext uri="{FF2B5EF4-FFF2-40B4-BE49-F238E27FC236}">
                <a16:creationId xmlns:a16="http://schemas.microsoft.com/office/drawing/2014/main" id="{4D38A923-75F1-B2BD-42DF-2D4CD5D29A04}"/>
              </a:ext>
            </a:extLst>
          </p:cNvPr>
          <p:cNvSpPr txBox="1"/>
          <p:nvPr/>
        </p:nvSpPr>
        <p:spPr>
          <a:xfrm>
            <a:off x="5827506" y="251684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59" name="TextBox 158">
            <a:extLst>
              <a:ext uri="{FF2B5EF4-FFF2-40B4-BE49-F238E27FC236}">
                <a16:creationId xmlns:a16="http://schemas.microsoft.com/office/drawing/2014/main" id="{E2B65DA4-840A-474B-0A93-B373B7384603}"/>
              </a:ext>
            </a:extLst>
          </p:cNvPr>
          <p:cNvSpPr txBox="1"/>
          <p:nvPr/>
        </p:nvSpPr>
        <p:spPr>
          <a:xfrm>
            <a:off x="5793641" y="412551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0" name="TextBox 159">
            <a:extLst>
              <a:ext uri="{FF2B5EF4-FFF2-40B4-BE49-F238E27FC236}">
                <a16:creationId xmlns:a16="http://schemas.microsoft.com/office/drawing/2014/main" id="{D41955D9-1393-4080-34C5-669567AEFDC7}"/>
              </a:ext>
            </a:extLst>
          </p:cNvPr>
          <p:cNvSpPr txBox="1"/>
          <p:nvPr/>
        </p:nvSpPr>
        <p:spPr>
          <a:xfrm>
            <a:off x="4913107" y="5835775"/>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1" name="TextBox 160">
            <a:extLst>
              <a:ext uri="{FF2B5EF4-FFF2-40B4-BE49-F238E27FC236}">
                <a16:creationId xmlns:a16="http://schemas.microsoft.com/office/drawing/2014/main" id="{4CBCDA06-E228-74BB-7CBE-E052AE1A1D22}"/>
              </a:ext>
            </a:extLst>
          </p:cNvPr>
          <p:cNvSpPr txBox="1"/>
          <p:nvPr/>
        </p:nvSpPr>
        <p:spPr>
          <a:xfrm>
            <a:off x="6724972" y="749524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2" name="TextBox 161">
            <a:extLst>
              <a:ext uri="{FF2B5EF4-FFF2-40B4-BE49-F238E27FC236}">
                <a16:creationId xmlns:a16="http://schemas.microsoft.com/office/drawing/2014/main" id="{1861756B-6950-0AAF-8268-A51CB8D3BC9E}"/>
              </a:ext>
            </a:extLst>
          </p:cNvPr>
          <p:cNvSpPr txBox="1"/>
          <p:nvPr/>
        </p:nvSpPr>
        <p:spPr>
          <a:xfrm>
            <a:off x="4032574" y="920550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3" name="TextBox 162">
            <a:extLst>
              <a:ext uri="{FF2B5EF4-FFF2-40B4-BE49-F238E27FC236}">
                <a16:creationId xmlns:a16="http://schemas.microsoft.com/office/drawing/2014/main" id="{31B71576-5FA2-77C6-93B4-DB4767985661}"/>
              </a:ext>
            </a:extLst>
          </p:cNvPr>
          <p:cNvSpPr txBox="1"/>
          <p:nvPr/>
        </p:nvSpPr>
        <p:spPr>
          <a:xfrm>
            <a:off x="4964829" y="4160394"/>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4" name="TextBox 163">
            <a:extLst>
              <a:ext uri="{FF2B5EF4-FFF2-40B4-BE49-F238E27FC236}">
                <a16:creationId xmlns:a16="http://schemas.microsoft.com/office/drawing/2014/main" id="{440E605A-010B-BAC2-D48A-821A2DCA8F2D}"/>
              </a:ext>
            </a:extLst>
          </p:cNvPr>
          <p:cNvSpPr txBox="1"/>
          <p:nvPr/>
        </p:nvSpPr>
        <p:spPr>
          <a:xfrm>
            <a:off x="3186830" y="5887592"/>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5" name="TextBox 164">
            <a:extLst>
              <a:ext uri="{FF2B5EF4-FFF2-40B4-BE49-F238E27FC236}">
                <a16:creationId xmlns:a16="http://schemas.microsoft.com/office/drawing/2014/main" id="{6531C239-6A84-3833-6321-800ADF3CDE83}"/>
              </a:ext>
            </a:extLst>
          </p:cNvPr>
          <p:cNvSpPr txBox="1"/>
          <p:nvPr/>
        </p:nvSpPr>
        <p:spPr>
          <a:xfrm>
            <a:off x="4084295" y="7479324"/>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6" name="TextBox 165">
            <a:extLst>
              <a:ext uri="{FF2B5EF4-FFF2-40B4-BE49-F238E27FC236}">
                <a16:creationId xmlns:a16="http://schemas.microsoft.com/office/drawing/2014/main" id="{8976CE0D-3D0B-2EA8-5821-F9ED25EBE0B4}"/>
              </a:ext>
            </a:extLst>
          </p:cNvPr>
          <p:cNvSpPr txBox="1"/>
          <p:nvPr/>
        </p:nvSpPr>
        <p:spPr>
          <a:xfrm>
            <a:off x="4829360" y="9189588"/>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7" name="TextBox 166">
            <a:extLst>
              <a:ext uri="{FF2B5EF4-FFF2-40B4-BE49-F238E27FC236}">
                <a16:creationId xmlns:a16="http://schemas.microsoft.com/office/drawing/2014/main" id="{76C3FDC0-7782-85D8-7EDA-A272FB3F3A9A}"/>
              </a:ext>
            </a:extLst>
          </p:cNvPr>
          <p:cNvSpPr txBox="1"/>
          <p:nvPr/>
        </p:nvSpPr>
        <p:spPr>
          <a:xfrm>
            <a:off x="4118159" y="2517865"/>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8" name="TextBox 167">
            <a:extLst>
              <a:ext uri="{FF2B5EF4-FFF2-40B4-BE49-F238E27FC236}">
                <a16:creationId xmlns:a16="http://schemas.microsoft.com/office/drawing/2014/main" id="{70335089-DDB1-7EC5-A2F5-6C73BCAF07FE}"/>
              </a:ext>
            </a:extLst>
          </p:cNvPr>
          <p:cNvSpPr txBox="1"/>
          <p:nvPr/>
        </p:nvSpPr>
        <p:spPr>
          <a:xfrm>
            <a:off x="6708961" y="5802925"/>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69" name="TextBox 168">
            <a:extLst>
              <a:ext uri="{FF2B5EF4-FFF2-40B4-BE49-F238E27FC236}">
                <a16:creationId xmlns:a16="http://schemas.microsoft.com/office/drawing/2014/main" id="{82A7C5F1-4B46-BBF7-D8E8-977375AB2047}"/>
              </a:ext>
            </a:extLst>
          </p:cNvPr>
          <p:cNvSpPr txBox="1"/>
          <p:nvPr/>
        </p:nvSpPr>
        <p:spPr>
          <a:xfrm>
            <a:off x="4067361" y="4109596"/>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0" name="TextBox 169">
            <a:extLst>
              <a:ext uri="{FF2B5EF4-FFF2-40B4-BE49-F238E27FC236}">
                <a16:creationId xmlns:a16="http://schemas.microsoft.com/office/drawing/2014/main" id="{95EE3F22-FA0F-2418-F220-3A75413CB8A8}"/>
              </a:ext>
            </a:extLst>
          </p:cNvPr>
          <p:cNvSpPr txBox="1"/>
          <p:nvPr/>
        </p:nvSpPr>
        <p:spPr>
          <a:xfrm>
            <a:off x="4981762" y="2517862"/>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1" name="TextBox 170">
            <a:extLst>
              <a:ext uri="{FF2B5EF4-FFF2-40B4-BE49-F238E27FC236}">
                <a16:creationId xmlns:a16="http://schemas.microsoft.com/office/drawing/2014/main" id="{C5A154E2-D9D1-20EC-B6A5-2BE2809D730A}"/>
              </a:ext>
            </a:extLst>
          </p:cNvPr>
          <p:cNvSpPr txBox="1"/>
          <p:nvPr/>
        </p:nvSpPr>
        <p:spPr>
          <a:xfrm>
            <a:off x="5879228" y="7479324"/>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2" name="TextBox 171">
            <a:extLst>
              <a:ext uri="{FF2B5EF4-FFF2-40B4-BE49-F238E27FC236}">
                <a16:creationId xmlns:a16="http://schemas.microsoft.com/office/drawing/2014/main" id="{DD3839DC-6737-3763-7C84-7D2B06159CB1}"/>
              </a:ext>
            </a:extLst>
          </p:cNvPr>
          <p:cNvSpPr txBox="1"/>
          <p:nvPr/>
        </p:nvSpPr>
        <p:spPr>
          <a:xfrm>
            <a:off x="5794564" y="9223457"/>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3" name="TextBox 172">
            <a:extLst>
              <a:ext uri="{FF2B5EF4-FFF2-40B4-BE49-F238E27FC236}">
                <a16:creationId xmlns:a16="http://schemas.microsoft.com/office/drawing/2014/main" id="{AD56C90C-5C5B-C41B-AE94-1681CE0E20FF}"/>
              </a:ext>
            </a:extLst>
          </p:cNvPr>
          <p:cNvSpPr txBox="1"/>
          <p:nvPr/>
        </p:nvSpPr>
        <p:spPr>
          <a:xfrm>
            <a:off x="4981765" y="7462391"/>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4" name="TextBox 173">
            <a:extLst>
              <a:ext uri="{FF2B5EF4-FFF2-40B4-BE49-F238E27FC236}">
                <a16:creationId xmlns:a16="http://schemas.microsoft.com/office/drawing/2014/main" id="{9CFF83AC-3AFF-0348-FA4C-0ACFEB79FD95}"/>
              </a:ext>
            </a:extLst>
          </p:cNvPr>
          <p:cNvSpPr txBox="1"/>
          <p:nvPr/>
        </p:nvSpPr>
        <p:spPr>
          <a:xfrm>
            <a:off x="3220698" y="9189588"/>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5" name="TextBox 174">
            <a:extLst>
              <a:ext uri="{FF2B5EF4-FFF2-40B4-BE49-F238E27FC236}">
                <a16:creationId xmlns:a16="http://schemas.microsoft.com/office/drawing/2014/main" id="{A7D96D7A-B873-C0A2-F26C-03CA09CB0A08}"/>
              </a:ext>
            </a:extLst>
          </p:cNvPr>
          <p:cNvSpPr txBox="1"/>
          <p:nvPr/>
        </p:nvSpPr>
        <p:spPr>
          <a:xfrm>
            <a:off x="5828428" y="5819858"/>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6" name="TextBox 175">
            <a:extLst>
              <a:ext uri="{FF2B5EF4-FFF2-40B4-BE49-F238E27FC236}">
                <a16:creationId xmlns:a16="http://schemas.microsoft.com/office/drawing/2014/main" id="{E82EF79D-655B-AA33-1D2B-D5327CA9C754}"/>
              </a:ext>
            </a:extLst>
          </p:cNvPr>
          <p:cNvSpPr txBox="1"/>
          <p:nvPr/>
        </p:nvSpPr>
        <p:spPr>
          <a:xfrm>
            <a:off x="6692028" y="4143460"/>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7" name="TextBox 176">
            <a:extLst>
              <a:ext uri="{FF2B5EF4-FFF2-40B4-BE49-F238E27FC236}">
                <a16:creationId xmlns:a16="http://schemas.microsoft.com/office/drawing/2014/main" id="{3D3F196B-2156-1D08-212B-0BAD35BA5C92}"/>
              </a:ext>
            </a:extLst>
          </p:cNvPr>
          <p:cNvSpPr txBox="1"/>
          <p:nvPr/>
        </p:nvSpPr>
        <p:spPr>
          <a:xfrm>
            <a:off x="3271498" y="2534797"/>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2" name="Heart 1">
            <a:extLst>
              <a:ext uri="{FF2B5EF4-FFF2-40B4-BE49-F238E27FC236}">
                <a16:creationId xmlns:a16="http://schemas.microsoft.com/office/drawing/2014/main" id="{01CF1F94-86E2-64C3-A75C-B8952DF2ADC7}"/>
              </a:ext>
            </a:extLst>
          </p:cNvPr>
          <p:cNvSpPr/>
          <p:nvPr/>
        </p:nvSpPr>
        <p:spPr>
          <a:xfrm>
            <a:off x="2908985" y="2108560"/>
            <a:ext cx="1064050" cy="1138800"/>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eart 2">
            <a:extLst>
              <a:ext uri="{FF2B5EF4-FFF2-40B4-BE49-F238E27FC236}">
                <a16:creationId xmlns:a16="http://schemas.microsoft.com/office/drawing/2014/main" id="{EC2F07C5-E5DD-8DC0-08CD-080E7176041D}"/>
              </a:ext>
            </a:extLst>
          </p:cNvPr>
          <p:cNvSpPr/>
          <p:nvPr/>
        </p:nvSpPr>
        <p:spPr>
          <a:xfrm>
            <a:off x="11946786" y="7057360"/>
            <a:ext cx="1017849" cy="1066800"/>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a:extLst>
              <a:ext uri="{FF2B5EF4-FFF2-40B4-BE49-F238E27FC236}">
                <a16:creationId xmlns:a16="http://schemas.microsoft.com/office/drawing/2014/main" id="{B465B15D-467E-D95B-7ED2-3A598A98053E}"/>
              </a:ext>
            </a:extLst>
          </p:cNvPr>
          <p:cNvSpPr/>
          <p:nvPr/>
        </p:nvSpPr>
        <p:spPr>
          <a:xfrm>
            <a:off x="2830035" y="3628360"/>
            <a:ext cx="1176323" cy="1217066"/>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art 4">
            <a:extLst>
              <a:ext uri="{FF2B5EF4-FFF2-40B4-BE49-F238E27FC236}">
                <a16:creationId xmlns:a16="http://schemas.microsoft.com/office/drawing/2014/main" id="{64515D57-6532-6374-4CC2-3A7F83EA3ECD}"/>
              </a:ext>
            </a:extLst>
          </p:cNvPr>
          <p:cNvSpPr/>
          <p:nvPr/>
        </p:nvSpPr>
        <p:spPr>
          <a:xfrm>
            <a:off x="10944886" y="8742225"/>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a:extLst>
              <a:ext uri="{FF2B5EF4-FFF2-40B4-BE49-F238E27FC236}">
                <a16:creationId xmlns:a16="http://schemas.microsoft.com/office/drawing/2014/main" id="{AA885361-B511-9F79-CF76-E03AA02A0F76}"/>
              </a:ext>
            </a:extLst>
          </p:cNvPr>
          <p:cNvSpPr/>
          <p:nvPr/>
        </p:nvSpPr>
        <p:spPr>
          <a:xfrm>
            <a:off x="2845169" y="5435712"/>
            <a:ext cx="1100694" cy="1118596"/>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a:extLst>
              <a:ext uri="{FF2B5EF4-FFF2-40B4-BE49-F238E27FC236}">
                <a16:creationId xmlns:a16="http://schemas.microsoft.com/office/drawing/2014/main" id="{C162845F-56A6-6C91-E47C-75F8051E86F7}"/>
              </a:ext>
            </a:extLst>
          </p:cNvPr>
          <p:cNvSpPr/>
          <p:nvPr/>
        </p:nvSpPr>
        <p:spPr>
          <a:xfrm>
            <a:off x="13492280" y="3695677"/>
            <a:ext cx="1148755" cy="1120251"/>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88D3F7FD-876D-A631-C02D-13F959CFB9D5}"/>
              </a:ext>
            </a:extLst>
          </p:cNvPr>
          <p:cNvCxnSpPr>
            <a:cxnSpLocks/>
          </p:cNvCxnSpPr>
          <p:nvPr/>
        </p:nvCxnSpPr>
        <p:spPr>
          <a:xfrm flipV="1">
            <a:off x="2830035" y="7025679"/>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FC6F8B-0641-6C57-B269-E9BE6F6EFB55}"/>
              </a:ext>
            </a:extLst>
          </p:cNvPr>
          <p:cNvCxnSpPr>
            <a:cxnSpLocks/>
          </p:cNvCxnSpPr>
          <p:nvPr/>
        </p:nvCxnSpPr>
        <p:spPr>
          <a:xfrm>
            <a:off x="2904351" y="7025679"/>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57CF4F9-5D6D-860B-A7D2-2622349EAA45}"/>
              </a:ext>
            </a:extLst>
          </p:cNvPr>
          <p:cNvCxnSpPr>
            <a:cxnSpLocks/>
          </p:cNvCxnSpPr>
          <p:nvPr/>
        </p:nvCxnSpPr>
        <p:spPr>
          <a:xfrm flipV="1">
            <a:off x="14671053" y="8757396"/>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C339654-6BF6-50C3-684A-8E4E7A74F305}"/>
              </a:ext>
            </a:extLst>
          </p:cNvPr>
          <p:cNvCxnSpPr>
            <a:cxnSpLocks/>
          </p:cNvCxnSpPr>
          <p:nvPr/>
        </p:nvCxnSpPr>
        <p:spPr>
          <a:xfrm>
            <a:off x="14745369" y="8757396"/>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75359B9-0ABC-46FF-66D9-149FBD7F6897}"/>
              </a:ext>
            </a:extLst>
          </p:cNvPr>
          <p:cNvCxnSpPr>
            <a:cxnSpLocks/>
          </p:cNvCxnSpPr>
          <p:nvPr/>
        </p:nvCxnSpPr>
        <p:spPr>
          <a:xfrm flipV="1">
            <a:off x="2906235" y="87337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27E72F3-DB79-4C9F-B4A5-57332EACB0AD}"/>
              </a:ext>
            </a:extLst>
          </p:cNvPr>
          <p:cNvCxnSpPr>
            <a:cxnSpLocks/>
          </p:cNvCxnSpPr>
          <p:nvPr/>
        </p:nvCxnSpPr>
        <p:spPr>
          <a:xfrm>
            <a:off x="2980551" y="87337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08E66E7-A54F-D89B-50E1-C756559F0073}"/>
              </a:ext>
            </a:extLst>
          </p:cNvPr>
          <p:cNvCxnSpPr>
            <a:cxnSpLocks/>
          </p:cNvCxnSpPr>
          <p:nvPr/>
        </p:nvCxnSpPr>
        <p:spPr>
          <a:xfrm flipV="1">
            <a:off x="14641035" y="70573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C96C283-45F2-A362-CCBA-2760408390CD}"/>
              </a:ext>
            </a:extLst>
          </p:cNvPr>
          <p:cNvCxnSpPr>
            <a:cxnSpLocks/>
          </p:cNvCxnSpPr>
          <p:nvPr/>
        </p:nvCxnSpPr>
        <p:spPr>
          <a:xfrm>
            <a:off x="14715351" y="70573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Heart 60">
            <a:extLst>
              <a:ext uri="{FF2B5EF4-FFF2-40B4-BE49-F238E27FC236}">
                <a16:creationId xmlns:a16="http://schemas.microsoft.com/office/drawing/2014/main" id="{53D0A128-8B2B-E0A1-8334-291EF459D91C}"/>
              </a:ext>
            </a:extLst>
          </p:cNvPr>
          <p:cNvSpPr/>
          <p:nvPr/>
        </p:nvSpPr>
        <p:spPr>
          <a:xfrm>
            <a:off x="3714376" y="7030197"/>
            <a:ext cx="1096859" cy="1093963"/>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art 61">
            <a:extLst>
              <a:ext uri="{FF2B5EF4-FFF2-40B4-BE49-F238E27FC236}">
                <a16:creationId xmlns:a16="http://schemas.microsoft.com/office/drawing/2014/main" id="{FEEE37F3-084B-66BB-AE0D-4BB44DB0040D}"/>
              </a:ext>
            </a:extLst>
          </p:cNvPr>
          <p:cNvSpPr/>
          <p:nvPr/>
        </p:nvSpPr>
        <p:spPr>
          <a:xfrm>
            <a:off x="12583635" y="3708301"/>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art 63">
            <a:extLst>
              <a:ext uri="{FF2B5EF4-FFF2-40B4-BE49-F238E27FC236}">
                <a16:creationId xmlns:a16="http://schemas.microsoft.com/office/drawing/2014/main" id="{0339024C-EDA2-EC4D-0F10-85C762417966}"/>
              </a:ext>
            </a:extLst>
          </p:cNvPr>
          <p:cNvSpPr/>
          <p:nvPr/>
        </p:nvSpPr>
        <p:spPr>
          <a:xfrm>
            <a:off x="3668235" y="8733760"/>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art 66">
            <a:extLst>
              <a:ext uri="{FF2B5EF4-FFF2-40B4-BE49-F238E27FC236}">
                <a16:creationId xmlns:a16="http://schemas.microsoft.com/office/drawing/2014/main" id="{5BE7615D-84FB-150C-3856-AC48B970A08B}"/>
              </a:ext>
            </a:extLst>
          </p:cNvPr>
          <p:cNvSpPr/>
          <p:nvPr/>
        </p:nvSpPr>
        <p:spPr>
          <a:xfrm>
            <a:off x="12680551" y="2108101"/>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34991233-753F-2D71-E6E1-3024E333C0AB}"/>
              </a:ext>
            </a:extLst>
          </p:cNvPr>
          <p:cNvCxnSpPr>
            <a:cxnSpLocks/>
          </p:cNvCxnSpPr>
          <p:nvPr/>
        </p:nvCxnSpPr>
        <p:spPr>
          <a:xfrm flipV="1">
            <a:off x="13574235" y="37045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90BC914-40FF-B1FC-CD0C-3516DBB07B8E}"/>
              </a:ext>
            </a:extLst>
          </p:cNvPr>
          <p:cNvCxnSpPr>
            <a:cxnSpLocks/>
          </p:cNvCxnSpPr>
          <p:nvPr/>
        </p:nvCxnSpPr>
        <p:spPr>
          <a:xfrm>
            <a:off x="13648551" y="37045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D6E2A2A-E087-67D1-B168-47CBEBFE6275}"/>
              </a:ext>
            </a:extLst>
          </p:cNvPr>
          <p:cNvCxnSpPr>
            <a:cxnSpLocks/>
          </p:cNvCxnSpPr>
          <p:nvPr/>
        </p:nvCxnSpPr>
        <p:spPr>
          <a:xfrm flipV="1">
            <a:off x="2906235" y="53809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1D2D985-EB4C-9F12-837C-AB3E5124C4B6}"/>
              </a:ext>
            </a:extLst>
          </p:cNvPr>
          <p:cNvCxnSpPr>
            <a:cxnSpLocks/>
          </p:cNvCxnSpPr>
          <p:nvPr/>
        </p:nvCxnSpPr>
        <p:spPr>
          <a:xfrm>
            <a:off x="2980551" y="53809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74B3C8D-7B66-826F-A754-C078DB83DE73}"/>
              </a:ext>
            </a:extLst>
          </p:cNvPr>
          <p:cNvCxnSpPr>
            <a:cxnSpLocks/>
          </p:cNvCxnSpPr>
          <p:nvPr/>
        </p:nvCxnSpPr>
        <p:spPr>
          <a:xfrm flipV="1">
            <a:off x="3842185" y="53809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0C79F4B-DBF0-7757-1C6B-1F183EDD0235}"/>
              </a:ext>
            </a:extLst>
          </p:cNvPr>
          <p:cNvCxnSpPr>
            <a:cxnSpLocks/>
          </p:cNvCxnSpPr>
          <p:nvPr/>
        </p:nvCxnSpPr>
        <p:spPr>
          <a:xfrm>
            <a:off x="3916501" y="53809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EB56C40-3CEB-B6E8-98DE-4EEAB4AB80FB}"/>
              </a:ext>
            </a:extLst>
          </p:cNvPr>
          <p:cNvCxnSpPr>
            <a:cxnSpLocks/>
          </p:cNvCxnSpPr>
          <p:nvPr/>
        </p:nvCxnSpPr>
        <p:spPr>
          <a:xfrm flipV="1">
            <a:off x="13726635" y="87337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A12055-4FAD-091A-7B1B-17DAEC5815A9}"/>
              </a:ext>
            </a:extLst>
          </p:cNvPr>
          <p:cNvCxnSpPr>
            <a:cxnSpLocks/>
          </p:cNvCxnSpPr>
          <p:nvPr/>
        </p:nvCxnSpPr>
        <p:spPr>
          <a:xfrm>
            <a:off x="13800951" y="87337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6F8E0DF-AE1C-D9F4-9934-8B28802D8E95}"/>
              </a:ext>
            </a:extLst>
          </p:cNvPr>
          <p:cNvCxnSpPr>
            <a:cxnSpLocks/>
          </p:cNvCxnSpPr>
          <p:nvPr/>
        </p:nvCxnSpPr>
        <p:spPr>
          <a:xfrm flipV="1">
            <a:off x="4658835" y="53047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8385B81-6950-C62A-907A-143AC4490641}"/>
              </a:ext>
            </a:extLst>
          </p:cNvPr>
          <p:cNvCxnSpPr>
            <a:cxnSpLocks/>
          </p:cNvCxnSpPr>
          <p:nvPr/>
        </p:nvCxnSpPr>
        <p:spPr>
          <a:xfrm>
            <a:off x="4733151" y="53047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5871B45-990E-BEF0-FD89-4E239784C866}"/>
              </a:ext>
            </a:extLst>
          </p:cNvPr>
          <p:cNvCxnSpPr>
            <a:cxnSpLocks/>
          </p:cNvCxnSpPr>
          <p:nvPr/>
        </p:nvCxnSpPr>
        <p:spPr>
          <a:xfrm flipV="1">
            <a:off x="13574235" y="2077197"/>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14201B9-F628-0C3C-D360-FED06B0079CA}"/>
              </a:ext>
            </a:extLst>
          </p:cNvPr>
          <p:cNvCxnSpPr>
            <a:cxnSpLocks/>
          </p:cNvCxnSpPr>
          <p:nvPr/>
        </p:nvCxnSpPr>
        <p:spPr>
          <a:xfrm>
            <a:off x="13648551" y="2077197"/>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796FF54-7288-E789-9993-982B9F2FCDE9}"/>
              </a:ext>
            </a:extLst>
          </p:cNvPr>
          <p:cNvCxnSpPr>
            <a:cxnSpLocks/>
          </p:cNvCxnSpPr>
          <p:nvPr/>
        </p:nvCxnSpPr>
        <p:spPr>
          <a:xfrm flipV="1">
            <a:off x="5573235" y="5353797"/>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8635CD3-A206-DA1C-D2E0-0AF83FB5A3F4}"/>
              </a:ext>
            </a:extLst>
          </p:cNvPr>
          <p:cNvCxnSpPr>
            <a:cxnSpLocks/>
          </p:cNvCxnSpPr>
          <p:nvPr/>
        </p:nvCxnSpPr>
        <p:spPr>
          <a:xfrm>
            <a:off x="5647551" y="5353797"/>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Heart 95">
            <a:extLst>
              <a:ext uri="{FF2B5EF4-FFF2-40B4-BE49-F238E27FC236}">
                <a16:creationId xmlns:a16="http://schemas.microsoft.com/office/drawing/2014/main" id="{4C4915FA-CE06-D9B9-CA57-BA49E15B870E}"/>
              </a:ext>
            </a:extLst>
          </p:cNvPr>
          <p:cNvSpPr/>
          <p:nvPr/>
        </p:nvSpPr>
        <p:spPr>
          <a:xfrm>
            <a:off x="6347486" y="5338626"/>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art 98">
            <a:extLst>
              <a:ext uri="{FF2B5EF4-FFF2-40B4-BE49-F238E27FC236}">
                <a16:creationId xmlns:a16="http://schemas.microsoft.com/office/drawing/2014/main" id="{90CEE8BE-4F43-08E7-DA21-BB24FB67B5BF}"/>
              </a:ext>
            </a:extLst>
          </p:cNvPr>
          <p:cNvSpPr/>
          <p:nvPr/>
        </p:nvSpPr>
        <p:spPr>
          <a:xfrm>
            <a:off x="11787769" y="5321693"/>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17">
            <a:extLst>
              <a:ext uri="{FF2B5EF4-FFF2-40B4-BE49-F238E27FC236}">
                <a16:creationId xmlns:a16="http://schemas.microsoft.com/office/drawing/2014/main" id="{A2694B1E-78AB-8547-7CDD-034DA884AED1}"/>
              </a:ext>
            </a:extLst>
          </p:cNvPr>
          <p:cNvSpPr txBox="1"/>
          <p:nvPr/>
        </p:nvSpPr>
        <p:spPr>
          <a:xfrm>
            <a:off x="1142999" y="800100"/>
            <a:ext cx="12778167" cy="652358"/>
          </a:xfrm>
          <a:prstGeom prst="rect">
            <a:avLst/>
          </a:prstGeom>
        </p:spPr>
        <p:txBody>
          <a:bodyPr wrap="square" lIns="0" tIns="0" rIns="0" bIns="0" rtlCol="0" anchor="t">
            <a:spAutoFit/>
          </a:bodyPr>
          <a:lstStyle/>
          <a:p>
            <a:pPr algn="l">
              <a:lnSpc>
                <a:spcPts val="4978"/>
              </a:lnSpc>
            </a:pPr>
            <a:r>
              <a:rPr lang="en-US" sz="4700" b="1" dirty="0">
                <a:solidFill>
                  <a:srgbClr val="FFFFFF"/>
                </a:solidFill>
                <a:latin typeface="TT Lakes Neue Expanded Bold"/>
                <a:ea typeface="TT Lakes Neue Expanded Bold"/>
                <a:cs typeface="TT Lakes Neue Expanded Bold"/>
                <a:sym typeface="TT Lakes Neue Expanded Bold"/>
              </a:rPr>
              <a:t>Example – Male Proposers </a:t>
            </a:r>
          </a:p>
        </p:txBody>
      </p:sp>
    </p:spTree>
    <p:extLst>
      <p:ext uri="{BB962C8B-B14F-4D97-AF65-F5344CB8AC3E}">
        <p14:creationId xmlns:p14="http://schemas.microsoft.com/office/powerpoint/2010/main" val="148144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8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8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8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9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9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8" grpId="1" animBg="1"/>
      <p:bldP spid="12" grpId="0" animBg="1"/>
      <p:bldP spid="12" grpId="1" animBg="1"/>
      <p:bldP spid="61" grpId="0" animBg="1"/>
      <p:bldP spid="62" grpId="0" animBg="1"/>
      <p:bldP spid="64" grpId="0" animBg="1"/>
      <p:bldP spid="67" grpId="0" animBg="1"/>
      <p:bldP spid="96" grpId="0" animBg="1"/>
      <p:bldP spid="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97B2">
                <a:alpha val="100000"/>
              </a:srgbClr>
            </a:gs>
            <a:gs pos="50000">
              <a:srgbClr val="3A6A9E">
                <a:alpha val="100000"/>
              </a:srgbClr>
            </a:gs>
            <a:gs pos="100000">
              <a:srgbClr val="0097B2"/>
            </a:gs>
          </a:gsLst>
          <a:lin ang="13500000" scaled="1"/>
        </a:gradFill>
        <a:effectLst/>
      </p:bgPr>
    </p:bg>
    <p:spTree>
      <p:nvGrpSpPr>
        <p:cNvPr id="1" name=""/>
        <p:cNvGrpSpPr/>
        <p:nvPr/>
      </p:nvGrpSpPr>
      <p:grpSpPr>
        <a:xfrm>
          <a:off x="0" y="0"/>
          <a:ext cx="0" cy="0"/>
          <a:chOff x="0" y="0"/>
          <a:chExt cx="0" cy="0"/>
        </a:xfrm>
      </p:grpSpPr>
      <p:sp>
        <p:nvSpPr>
          <p:cNvPr id="6" name="Freeform 6"/>
          <p:cNvSpPr/>
          <p:nvPr/>
        </p:nvSpPr>
        <p:spPr>
          <a:xfrm>
            <a:off x="2969178" y="5857853"/>
            <a:ext cx="11706247" cy="11706247"/>
          </a:xfrm>
          <a:custGeom>
            <a:avLst/>
            <a:gdLst/>
            <a:ahLst/>
            <a:cxnLst/>
            <a:rect l="l" t="t" r="r" b="b"/>
            <a:pathLst>
              <a:path w="11706247" h="11706247">
                <a:moveTo>
                  <a:pt x="0" y="0"/>
                </a:moveTo>
                <a:lnTo>
                  <a:pt x="11706247" y="0"/>
                </a:lnTo>
                <a:lnTo>
                  <a:pt x="11706247" y="11706247"/>
                </a:lnTo>
                <a:lnTo>
                  <a:pt x="0" y="11706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30" name="Graphic 29" descr="Man with solid fill">
            <a:extLst>
              <a:ext uri="{FF2B5EF4-FFF2-40B4-BE49-F238E27FC236}">
                <a16:creationId xmlns:a16="http://schemas.microsoft.com/office/drawing/2014/main" id="{770ADEE0-31EE-C4E5-59B7-F41B8FCB80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0687" y="5347492"/>
            <a:ext cx="1217066" cy="1217066"/>
          </a:xfrm>
          <a:prstGeom prst="rect">
            <a:avLst/>
          </a:prstGeom>
        </p:spPr>
      </p:pic>
      <p:pic>
        <p:nvPicPr>
          <p:cNvPr id="32" name="Graphic 31" descr="Man with solid fill">
            <a:extLst>
              <a:ext uri="{FF2B5EF4-FFF2-40B4-BE49-F238E27FC236}">
                <a16:creationId xmlns:a16="http://schemas.microsoft.com/office/drawing/2014/main" id="{F309ADFE-0F67-0BA1-0C5C-5AFCCAE8B8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10687" y="2070892"/>
            <a:ext cx="1217066" cy="1217066"/>
          </a:xfrm>
          <a:prstGeom prst="rect">
            <a:avLst/>
          </a:prstGeom>
        </p:spPr>
      </p:pic>
      <p:pic>
        <p:nvPicPr>
          <p:cNvPr id="34" name="Graphic 33" descr="Man with solid fill">
            <a:extLst>
              <a:ext uri="{FF2B5EF4-FFF2-40B4-BE49-F238E27FC236}">
                <a16:creationId xmlns:a16="http://schemas.microsoft.com/office/drawing/2014/main" id="{456F1D3B-5F00-8B1F-14B7-C473D081A7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10687" y="8700292"/>
            <a:ext cx="1217066" cy="1217066"/>
          </a:xfrm>
          <a:prstGeom prst="rect">
            <a:avLst/>
          </a:prstGeom>
        </p:spPr>
      </p:pic>
      <p:cxnSp>
        <p:nvCxnSpPr>
          <p:cNvPr id="36" name="Straight Connector 35">
            <a:extLst>
              <a:ext uri="{FF2B5EF4-FFF2-40B4-BE49-F238E27FC236}">
                <a16:creationId xmlns:a16="http://schemas.microsoft.com/office/drawing/2014/main" id="{893D1AA0-1899-D0C5-78C1-099E40229D6D}"/>
              </a:ext>
            </a:extLst>
          </p:cNvPr>
          <p:cNvCxnSpPr>
            <a:cxnSpLocks/>
          </p:cNvCxnSpPr>
          <p:nvPr/>
        </p:nvCxnSpPr>
        <p:spPr>
          <a:xfrm flipV="1">
            <a:off x="1524000" y="346101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C3F849B-201C-540D-4842-73AE5D972AF9}"/>
              </a:ext>
            </a:extLst>
          </p:cNvPr>
          <p:cNvCxnSpPr>
            <a:cxnSpLocks/>
          </p:cNvCxnSpPr>
          <p:nvPr/>
        </p:nvCxnSpPr>
        <p:spPr>
          <a:xfrm flipV="1">
            <a:off x="1524000" y="506425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33460E6-B190-F7F9-76BC-276CD50DD300}"/>
              </a:ext>
            </a:extLst>
          </p:cNvPr>
          <p:cNvCxnSpPr>
            <a:cxnSpLocks/>
          </p:cNvCxnSpPr>
          <p:nvPr/>
        </p:nvCxnSpPr>
        <p:spPr>
          <a:xfrm flipV="1">
            <a:off x="1524000" y="674065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F477ADF-4C90-8A5E-96AE-0E8ED5A1E61A}"/>
              </a:ext>
            </a:extLst>
          </p:cNvPr>
          <p:cNvCxnSpPr>
            <a:cxnSpLocks/>
          </p:cNvCxnSpPr>
          <p:nvPr/>
        </p:nvCxnSpPr>
        <p:spPr>
          <a:xfrm flipV="1">
            <a:off x="1524000" y="8496300"/>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C4A8D3E8-D876-7094-8013-440328627DAD}"/>
              </a:ext>
            </a:extLst>
          </p:cNvPr>
          <p:cNvCxnSpPr>
            <a:cxnSpLocks/>
          </p:cNvCxnSpPr>
          <p:nvPr/>
        </p:nvCxnSpPr>
        <p:spPr>
          <a:xfrm>
            <a:off x="2819400" y="2019300"/>
            <a:ext cx="0" cy="802560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46" name="Graphic 45" descr="Woman with solid fill">
            <a:extLst>
              <a:ext uri="{FF2B5EF4-FFF2-40B4-BE49-F238E27FC236}">
                <a16:creationId xmlns:a16="http://schemas.microsoft.com/office/drawing/2014/main" id="{67B7AE30-2C29-DC62-51E4-54952262DF7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01200" y="3619500"/>
            <a:ext cx="1338773" cy="1338773"/>
          </a:xfrm>
          <a:prstGeom prst="rect">
            <a:avLst/>
          </a:prstGeom>
        </p:spPr>
      </p:pic>
      <p:pic>
        <p:nvPicPr>
          <p:cNvPr id="49" name="Graphic 48" descr="Woman with solid fill">
            <a:extLst>
              <a:ext uri="{FF2B5EF4-FFF2-40B4-BE49-F238E27FC236}">
                <a16:creationId xmlns:a16="http://schemas.microsoft.com/office/drawing/2014/main" id="{4C378691-EA3F-CF87-2754-57802E966C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77400" y="6969247"/>
            <a:ext cx="1338773" cy="1338773"/>
          </a:xfrm>
          <a:prstGeom prst="rect">
            <a:avLst/>
          </a:prstGeom>
        </p:spPr>
      </p:pic>
      <p:cxnSp>
        <p:nvCxnSpPr>
          <p:cNvPr id="51" name="Straight Connector 50">
            <a:extLst>
              <a:ext uri="{FF2B5EF4-FFF2-40B4-BE49-F238E27FC236}">
                <a16:creationId xmlns:a16="http://schemas.microsoft.com/office/drawing/2014/main" id="{E09F44D0-C3F9-9906-4820-E74E711CCE1D}"/>
              </a:ext>
            </a:extLst>
          </p:cNvPr>
          <p:cNvCxnSpPr>
            <a:cxnSpLocks/>
          </p:cNvCxnSpPr>
          <p:nvPr/>
        </p:nvCxnSpPr>
        <p:spPr>
          <a:xfrm flipV="1">
            <a:off x="9642877" y="343641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6168430-EA9C-0678-D4B3-EE0DA5A60FDE}"/>
              </a:ext>
            </a:extLst>
          </p:cNvPr>
          <p:cNvCxnSpPr>
            <a:cxnSpLocks/>
          </p:cNvCxnSpPr>
          <p:nvPr/>
        </p:nvCxnSpPr>
        <p:spPr>
          <a:xfrm flipV="1">
            <a:off x="9642877" y="503965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8A8CF3F-9071-3010-7338-810DEE2D9526}"/>
              </a:ext>
            </a:extLst>
          </p:cNvPr>
          <p:cNvCxnSpPr>
            <a:cxnSpLocks/>
          </p:cNvCxnSpPr>
          <p:nvPr/>
        </p:nvCxnSpPr>
        <p:spPr>
          <a:xfrm flipV="1">
            <a:off x="9642877" y="671605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08B030-4E3C-50D2-3FE1-18DB7A83D42F}"/>
              </a:ext>
            </a:extLst>
          </p:cNvPr>
          <p:cNvCxnSpPr>
            <a:cxnSpLocks/>
          </p:cNvCxnSpPr>
          <p:nvPr/>
        </p:nvCxnSpPr>
        <p:spPr>
          <a:xfrm flipV="1">
            <a:off x="9642877" y="8471692"/>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8ECF7013-A75A-0841-3564-30979D1B7C39}"/>
              </a:ext>
            </a:extLst>
          </p:cNvPr>
          <p:cNvCxnSpPr>
            <a:cxnSpLocks/>
          </p:cNvCxnSpPr>
          <p:nvPr/>
        </p:nvCxnSpPr>
        <p:spPr>
          <a:xfrm>
            <a:off x="10938277" y="1994692"/>
            <a:ext cx="0" cy="802560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56" name="Graphic 55" descr="Woman with solid fill">
            <a:extLst>
              <a:ext uri="{FF2B5EF4-FFF2-40B4-BE49-F238E27FC236}">
                <a16:creationId xmlns:a16="http://schemas.microsoft.com/office/drawing/2014/main" id="{175F56BE-BE27-EC40-193F-BEA303D89C3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57490" y="1949185"/>
            <a:ext cx="1338773" cy="1338773"/>
          </a:xfrm>
          <a:prstGeom prst="rect">
            <a:avLst/>
          </a:prstGeom>
        </p:spPr>
      </p:pic>
      <p:pic>
        <p:nvPicPr>
          <p:cNvPr id="57" name="Graphic 56" descr="Woman with solid fill">
            <a:extLst>
              <a:ext uri="{FF2B5EF4-FFF2-40B4-BE49-F238E27FC236}">
                <a16:creationId xmlns:a16="http://schemas.microsoft.com/office/drawing/2014/main" id="{6A993206-5151-E3E4-3EBA-261902DA073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26985" y="1940891"/>
            <a:ext cx="1338773" cy="1338773"/>
          </a:xfrm>
          <a:prstGeom prst="rect">
            <a:avLst/>
          </a:prstGeom>
        </p:spPr>
      </p:pic>
      <p:pic>
        <p:nvPicPr>
          <p:cNvPr id="63" name="Graphic 62" descr="Woman with solid fill">
            <a:extLst>
              <a:ext uri="{FF2B5EF4-FFF2-40B4-BE49-F238E27FC236}">
                <a16:creationId xmlns:a16="http://schemas.microsoft.com/office/drawing/2014/main" id="{D5992034-31EA-CE03-6CAE-F7A6089FD6E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9277" y="3572027"/>
            <a:ext cx="1338773" cy="1338773"/>
          </a:xfrm>
          <a:prstGeom prst="rect">
            <a:avLst/>
          </a:prstGeom>
        </p:spPr>
      </p:pic>
      <p:pic>
        <p:nvPicPr>
          <p:cNvPr id="65" name="Graphic 64" descr="Woman with solid fill">
            <a:extLst>
              <a:ext uri="{FF2B5EF4-FFF2-40B4-BE49-F238E27FC236}">
                <a16:creationId xmlns:a16="http://schemas.microsoft.com/office/drawing/2014/main" id="{760E7A3A-FB0B-0789-9938-D883CA04CA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85174" y="3574891"/>
            <a:ext cx="1338773" cy="1338773"/>
          </a:xfrm>
          <a:prstGeom prst="rect">
            <a:avLst/>
          </a:prstGeom>
        </p:spPr>
      </p:pic>
      <p:pic>
        <p:nvPicPr>
          <p:cNvPr id="66" name="Graphic 65" descr="Woman with solid fill">
            <a:extLst>
              <a:ext uri="{FF2B5EF4-FFF2-40B4-BE49-F238E27FC236}">
                <a16:creationId xmlns:a16="http://schemas.microsoft.com/office/drawing/2014/main" id="{B85331ED-90D0-74F4-9E19-FCAE39DB51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84380" y="5311827"/>
            <a:ext cx="1338773" cy="1338773"/>
          </a:xfrm>
          <a:prstGeom prst="rect">
            <a:avLst/>
          </a:prstGeom>
        </p:spPr>
      </p:pic>
      <p:pic>
        <p:nvPicPr>
          <p:cNvPr id="69" name="Graphic 68" descr="Woman with solid fill">
            <a:extLst>
              <a:ext uri="{FF2B5EF4-FFF2-40B4-BE49-F238E27FC236}">
                <a16:creationId xmlns:a16="http://schemas.microsoft.com/office/drawing/2014/main" id="{6FBE0B42-E22B-D7C8-2A5D-6069E43BBE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26776" y="5248250"/>
            <a:ext cx="1338773" cy="1338773"/>
          </a:xfrm>
          <a:prstGeom prst="rect">
            <a:avLst/>
          </a:prstGeom>
        </p:spPr>
      </p:pic>
      <p:pic>
        <p:nvPicPr>
          <p:cNvPr id="72" name="Graphic 71" descr="Woman with solid fill">
            <a:extLst>
              <a:ext uri="{FF2B5EF4-FFF2-40B4-BE49-F238E27FC236}">
                <a16:creationId xmlns:a16="http://schemas.microsoft.com/office/drawing/2014/main" id="{6BC936A3-2714-C121-0AA3-A460070CF7A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80677" y="6917882"/>
            <a:ext cx="1338773" cy="1338773"/>
          </a:xfrm>
          <a:prstGeom prst="rect">
            <a:avLst/>
          </a:prstGeom>
        </p:spPr>
      </p:pic>
      <p:pic>
        <p:nvPicPr>
          <p:cNvPr id="73" name="Graphic 72" descr="Woman with solid fill">
            <a:extLst>
              <a:ext uri="{FF2B5EF4-FFF2-40B4-BE49-F238E27FC236}">
                <a16:creationId xmlns:a16="http://schemas.microsoft.com/office/drawing/2014/main" id="{BE41D550-4618-09F4-6BE5-0B0E62958E7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62936" y="6896964"/>
            <a:ext cx="1338773" cy="1338773"/>
          </a:xfrm>
          <a:prstGeom prst="rect">
            <a:avLst/>
          </a:prstGeom>
        </p:spPr>
      </p:pic>
      <p:pic>
        <p:nvPicPr>
          <p:cNvPr id="76" name="Graphic 75" descr="Woman with solid fill">
            <a:extLst>
              <a:ext uri="{FF2B5EF4-FFF2-40B4-BE49-F238E27FC236}">
                <a16:creationId xmlns:a16="http://schemas.microsoft.com/office/drawing/2014/main" id="{06FCE55C-2C41-F7E4-359B-DCC2E8134F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14762" y="8637182"/>
            <a:ext cx="1338773" cy="1338773"/>
          </a:xfrm>
          <a:prstGeom prst="rect">
            <a:avLst/>
          </a:prstGeom>
        </p:spPr>
      </p:pic>
      <p:pic>
        <p:nvPicPr>
          <p:cNvPr id="78" name="Graphic 77" descr="Woman with solid fill">
            <a:extLst>
              <a:ext uri="{FF2B5EF4-FFF2-40B4-BE49-F238E27FC236}">
                <a16:creationId xmlns:a16="http://schemas.microsoft.com/office/drawing/2014/main" id="{CBB4418F-ED75-E003-8E0B-4D2D244FBD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34267" y="8637181"/>
            <a:ext cx="1338773" cy="1338773"/>
          </a:xfrm>
          <a:prstGeom prst="rect">
            <a:avLst/>
          </a:prstGeom>
        </p:spPr>
      </p:pic>
      <p:pic>
        <p:nvPicPr>
          <p:cNvPr id="83" name="Graphic 82" descr="Man with solid fill">
            <a:extLst>
              <a:ext uri="{FF2B5EF4-FFF2-40B4-BE49-F238E27FC236}">
                <a16:creationId xmlns:a16="http://schemas.microsoft.com/office/drawing/2014/main" id="{94087B6C-2E6C-D3A5-DBF1-50EA05193F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75134" y="2021434"/>
            <a:ext cx="1217066" cy="1217066"/>
          </a:xfrm>
          <a:prstGeom prst="rect">
            <a:avLst/>
          </a:prstGeom>
        </p:spPr>
      </p:pic>
      <p:pic>
        <p:nvPicPr>
          <p:cNvPr id="84" name="Graphic 83" descr="Man with solid fill">
            <a:extLst>
              <a:ext uri="{FF2B5EF4-FFF2-40B4-BE49-F238E27FC236}">
                <a16:creationId xmlns:a16="http://schemas.microsoft.com/office/drawing/2014/main" id="{362444CB-0E0C-DCCC-11DC-9D9AA48F2D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13334" y="2042720"/>
            <a:ext cx="1217066" cy="1217066"/>
          </a:xfrm>
          <a:prstGeom prst="rect">
            <a:avLst/>
          </a:prstGeom>
        </p:spPr>
      </p:pic>
      <p:pic>
        <p:nvPicPr>
          <p:cNvPr id="85" name="Graphic 84" descr="Man with solid fill">
            <a:extLst>
              <a:ext uri="{FF2B5EF4-FFF2-40B4-BE49-F238E27FC236}">
                <a16:creationId xmlns:a16="http://schemas.microsoft.com/office/drawing/2014/main" id="{5562DE41-61A9-9326-6A32-CB27C0D59D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63576" y="2089526"/>
            <a:ext cx="1217066" cy="1217066"/>
          </a:xfrm>
          <a:prstGeom prst="rect">
            <a:avLst/>
          </a:prstGeom>
        </p:spPr>
      </p:pic>
      <p:pic>
        <p:nvPicPr>
          <p:cNvPr id="87" name="Graphic 86" descr="Man with solid fill">
            <a:extLst>
              <a:ext uri="{FF2B5EF4-FFF2-40B4-BE49-F238E27FC236}">
                <a16:creationId xmlns:a16="http://schemas.microsoft.com/office/drawing/2014/main" id="{752AB6FF-1172-00F6-2DB3-75D2E466D0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17162" y="3646243"/>
            <a:ext cx="1217066" cy="1217066"/>
          </a:xfrm>
          <a:prstGeom prst="rect">
            <a:avLst/>
          </a:prstGeom>
        </p:spPr>
      </p:pic>
      <p:pic>
        <p:nvPicPr>
          <p:cNvPr id="89" name="Graphic 88" descr="Man with solid fill">
            <a:extLst>
              <a:ext uri="{FF2B5EF4-FFF2-40B4-BE49-F238E27FC236}">
                <a16:creationId xmlns:a16="http://schemas.microsoft.com/office/drawing/2014/main" id="{9EA5FE64-12C7-0999-CBB9-5214F4426E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27897" y="3628310"/>
            <a:ext cx="1217066" cy="1217066"/>
          </a:xfrm>
          <a:prstGeom prst="rect">
            <a:avLst/>
          </a:prstGeom>
        </p:spPr>
      </p:pic>
      <p:pic>
        <p:nvPicPr>
          <p:cNvPr id="90" name="Graphic 89" descr="Man with solid fill">
            <a:extLst>
              <a:ext uri="{FF2B5EF4-FFF2-40B4-BE49-F238E27FC236}">
                <a16:creationId xmlns:a16="http://schemas.microsoft.com/office/drawing/2014/main" id="{13DDECF7-1FD8-9CEE-A992-EA347E3162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354212" y="3634987"/>
            <a:ext cx="1217066" cy="1217066"/>
          </a:xfrm>
          <a:prstGeom prst="rect">
            <a:avLst/>
          </a:prstGeom>
        </p:spPr>
      </p:pic>
      <p:pic>
        <p:nvPicPr>
          <p:cNvPr id="91" name="Graphic 90" descr="Man with solid fill">
            <a:extLst>
              <a:ext uri="{FF2B5EF4-FFF2-40B4-BE49-F238E27FC236}">
                <a16:creationId xmlns:a16="http://schemas.microsoft.com/office/drawing/2014/main" id="{0B0DC90D-E186-9C9D-82E1-E2617F05C9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18815" y="5260020"/>
            <a:ext cx="1217066" cy="1217066"/>
          </a:xfrm>
          <a:prstGeom prst="rect">
            <a:avLst/>
          </a:prstGeom>
        </p:spPr>
      </p:pic>
      <p:pic>
        <p:nvPicPr>
          <p:cNvPr id="92" name="Graphic 91" descr="Man with solid fill">
            <a:extLst>
              <a:ext uri="{FF2B5EF4-FFF2-40B4-BE49-F238E27FC236}">
                <a16:creationId xmlns:a16="http://schemas.microsoft.com/office/drawing/2014/main" id="{32F94627-26BB-CF24-F3A7-E3ECAF98E5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19701" y="5277513"/>
            <a:ext cx="1217066" cy="1217066"/>
          </a:xfrm>
          <a:prstGeom prst="rect">
            <a:avLst/>
          </a:prstGeom>
        </p:spPr>
      </p:pic>
      <p:pic>
        <p:nvPicPr>
          <p:cNvPr id="93" name="Graphic 92" descr="Man with solid fill">
            <a:extLst>
              <a:ext uri="{FF2B5EF4-FFF2-40B4-BE49-F238E27FC236}">
                <a16:creationId xmlns:a16="http://schemas.microsoft.com/office/drawing/2014/main" id="{A434F366-AA42-C1CF-3A01-398B499379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98301" y="5261252"/>
            <a:ext cx="1217066" cy="1217066"/>
          </a:xfrm>
          <a:prstGeom prst="rect">
            <a:avLst/>
          </a:prstGeom>
        </p:spPr>
      </p:pic>
      <p:pic>
        <p:nvPicPr>
          <p:cNvPr id="97" name="Graphic 96" descr="Man with solid fill">
            <a:extLst>
              <a:ext uri="{FF2B5EF4-FFF2-40B4-BE49-F238E27FC236}">
                <a16:creationId xmlns:a16="http://schemas.microsoft.com/office/drawing/2014/main" id="{391C8FCA-0FD3-1EA7-2B4F-09825E0DD5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11000" y="6974434"/>
            <a:ext cx="1217066" cy="1217066"/>
          </a:xfrm>
          <a:prstGeom prst="rect">
            <a:avLst/>
          </a:prstGeom>
        </p:spPr>
      </p:pic>
      <p:pic>
        <p:nvPicPr>
          <p:cNvPr id="98" name="Graphic 97" descr="Man with solid fill">
            <a:extLst>
              <a:ext uri="{FF2B5EF4-FFF2-40B4-BE49-F238E27FC236}">
                <a16:creationId xmlns:a16="http://schemas.microsoft.com/office/drawing/2014/main" id="{4D2EAB69-8358-95A2-6679-6623AC4768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49200" y="6974434"/>
            <a:ext cx="1217066" cy="1217066"/>
          </a:xfrm>
          <a:prstGeom prst="rect">
            <a:avLst/>
          </a:prstGeom>
        </p:spPr>
      </p:pic>
      <p:pic>
        <p:nvPicPr>
          <p:cNvPr id="100" name="Graphic 99" descr="Man with solid fill">
            <a:extLst>
              <a:ext uri="{FF2B5EF4-FFF2-40B4-BE49-F238E27FC236}">
                <a16:creationId xmlns:a16="http://schemas.microsoft.com/office/drawing/2014/main" id="{6060A2AC-725C-AD50-8FC3-2A40CE9BF9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49116" y="6937487"/>
            <a:ext cx="1217066" cy="1217066"/>
          </a:xfrm>
          <a:prstGeom prst="rect">
            <a:avLst/>
          </a:prstGeom>
        </p:spPr>
      </p:pic>
      <p:pic>
        <p:nvPicPr>
          <p:cNvPr id="102" name="Graphic 101" descr="Man with solid fill">
            <a:extLst>
              <a:ext uri="{FF2B5EF4-FFF2-40B4-BE49-F238E27FC236}">
                <a16:creationId xmlns:a16="http://schemas.microsoft.com/office/drawing/2014/main" id="{3882061A-8EBF-D16A-FEBA-C0293A7ECB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755138" y="8648700"/>
            <a:ext cx="1217066" cy="1217066"/>
          </a:xfrm>
          <a:prstGeom prst="rect">
            <a:avLst/>
          </a:prstGeom>
        </p:spPr>
      </p:pic>
      <p:pic>
        <p:nvPicPr>
          <p:cNvPr id="103" name="Graphic 102" descr="Man with solid fill">
            <a:extLst>
              <a:ext uri="{FF2B5EF4-FFF2-40B4-BE49-F238E27FC236}">
                <a16:creationId xmlns:a16="http://schemas.microsoft.com/office/drawing/2014/main" id="{B5AB9AB6-6723-DC0E-2EE5-8B195B2C9D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00994" y="8683844"/>
            <a:ext cx="1217066" cy="1217066"/>
          </a:xfrm>
          <a:prstGeom prst="rect">
            <a:avLst/>
          </a:prstGeom>
        </p:spPr>
      </p:pic>
      <p:pic>
        <p:nvPicPr>
          <p:cNvPr id="105" name="Graphic 104" descr="Man with solid fill">
            <a:extLst>
              <a:ext uri="{FF2B5EF4-FFF2-40B4-BE49-F238E27FC236}">
                <a16:creationId xmlns:a16="http://schemas.microsoft.com/office/drawing/2014/main" id="{56170ABF-1A8A-28A7-389D-4177E0993F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71446" y="8714065"/>
            <a:ext cx="1217066" cy="1217066"/>
          </a:xfrm>
          <a:prstGeom prst="rect">
            <a:avLst/>
          </a:prstGeom>
        </p:spPr>
      </p:pic>
      <p:sp>
        <p:nvSpPr>
          <p:cNvPr id="7" name="TextBox 6">
            <a:extLst>
              <a:ext uri="{FF2B5EF4-FFF2-40B4-BE49-F238E27FC236}">
                <a16:creationId xmlns:a16="http://schemas.microsoft.com/office/drawing/2014/main" id="{D29C4F3C-E8C9-8CEF-AD05-60227F138D64}"/>
              </a:ext>
            </a:extLst>
          </p:cNvPr>
          <p:cNvSpPr txBox="1"/>
          <p:nvPr/>
        </p:nvSpPr>
        <p:spPr>
          <a:xfrm>
            <a:off x="1943100" y="2391984"/>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pic>
        <p:nvPicPr>
          <p:cNvPr id="9" name="Graphic 8" descr="Man with solid fill">
            <a:extLst>
              <a:ext uri="{FF2B5EF4-FFF2-40B4-BE49-F238E27FC236}">
                <a16:creationId xmlns:a16="http://schemas.microsoft.com/office/drawing/2014/main" id="{D56C0DAB-C6A7-2B75-4663-D137520E7A1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96001" y="3643604"/>
            <a:ext cx="1217066" cy="1217066"/>
          </a:xfrm>
          <a:prstGeom prst="rect">
            <a:avLst/>
          </a:prstGeom>
        </p:spPr>
      </p:pic>
      <p:sp>
        <p:nvSpPr>
          <p:cNvPr id="10" name="TextBox 9">
            <a:extLst>
              <a:ext uri="{FF2B5EF4-FFF2-40B4-BE49-F238E27FC236}">
                <a16:creationId xmlns:a16="http://schemas.microsoft.com/office/drawing/2014/main" id="{B63D1AFC-B09F-8320-0FF4-7B708BE7EE74}"/>
              </a:ext>
            </a:extLst>
          </p:cNvPr>
          <p:cNvSpPr txBox="1"/>
          <p:nvPr/>
        </p:nvSpPr>
        <p:spPr>
          <a:xfrm>
            <a:off x="1944791" y="4030817"/>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sp>
        <p:nvSpPr>
          <p:cNvPr id="11" name="TextBox 10">
            <a:extLst>
              <a:ext uri="{FF2B5EF4-FFF2-40B4-BE49-F238E27FC236}">
                <a16:creationId xmlns:a16="http://schemas.microsoft.com/office/drawing/2014/main" id="{41FF83A0-4599-5093-2C1C-DDDD8D133C14}"/>
              </a:ext>
            </a:extLst>
          </p:cNvPr>
          <p:cNvSpPr txBox="1"/>
          <p:nvPr/>
        </p:nvSpPr>
        <p:spPr>
          <a:xfrm>
            <a:off x="1927070" y="5714305"/>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pic>
        <p:nvPicPr>
          <p:cNvPr id="13" name="Graphic 12" descr="Man with solid fill">
            <a:extLst>
              <a:ext uri="{FF2B5EF4-FFF2-40B4-BE49-F238E27FC236}">
                <a16:creationId xmlns:a16="http://schemas.microsoft.com/office/drawing/2014/main" id="{577DA893-0669-5979-AFF3-62F71FF102B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75790" y="7046550"/>
            <a:ext cx="1217066" cy="1217066"/>
          </a:xfrm>
          <a:prstGeom prst="rect">
            <a:avLst/>
          </a:prstGeom>
        </p:spPr>
      </p:pic>
      <p:sp>
        <p:nvSpPr>
          <p:cNvPr id="17" name="TextBox 16">
            <a:extLst>
              <a:ext uri="{FF2B5EF4-FFF2-40B4-BE49-F238E27FC236}">
                <a16:creationId xmlns:a16="http://schemas.microsoft.com/office/drawing/2014/main" id="{2E39B7A1-6B1D-917D-2FD8-F68D2AF3C4D9}"/>
              </a:ext>
            </a:extLst>
          </p:cNvPr>
          <p:cNvSpPr txBox="1"/>
          <p:nvPr/>
        </p:nvSpPr>
        <p:spPr>
          <a:xfrm>
            <a:off x="1909349" y="7376527"/>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sp>
        <p:nvSpPr>
          <p:cNvPr id="18" name="TextBox 17">
            <a:extLst>
              <a:ext uri="{FF2B5EF4-FFF2-40B4-BE49-F238E27FC236}">
                <a16:creationId xmlns:a16="http://schemas.microsoft.com/office/drawing/2014/main" id="{771F77C5-DDF9-E1DA-85BB-E38E23DC239D}"/>
              </a:ext>
            </a:extLst>
          </p:cNvPr>
          <p:cNvSpPr txBox="1"/>
          <p:nvPr/>
        </p:nvSpPr>
        <p:spPr>
          <a:xfrm>
            <a:off x="1955423" y="901748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pic>
        <p:nvPicPr>
          <p:cNvPr id="19" name="Graphic 18" descr="Woman with solid fill">
            <a:extLst>
              <a:ext uri="{FF2B5EF4-FFF2-40B4-BE49-F238E27FC236}">
                <a16:creationId xmlns:a16="http://schemas.microsoft.com/office/drawing/2014/main" id="{D7A56BD2-92E0-35AA-6A5E-B0CDC9C3D48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90262" y="1936791"/>
            <a:ext cx="1338773" cy="1338773"/>
          </a:xfrm>
          <a:prstGeom prst="rect">
            <a:avLst/>
          </a:prstGeom>
        </p:spPr>
      </p:pic>
      <p:pic>
        <p:nvPicPr>
          <p:cNvPr id="20" name="Graphic 19" descr="Woman with solid fill">
            <a:extLst>
              <a:ext uri="{FF2B5EF4-FFF2-40B4-BE49-F238E27FC236}">
                <a16:creationId xmlns:a16="http://schemas.microsoft.com/office/drawing/2014/main" id="{EF495E95-5E0A-4460-51ED-2D87D42C5D1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337741" y="1950112"/>
            <a:ext cx="1338773" cy="1338773"/>
          </a:xfrm>
          <a:prstGeom prst="rect">
            <a:avLst/>
          </a:prstGeom>
        </p:spPr>
      </p:pic>
      <p:pic>
        <p:nvPicPr>
          <p:cNvPr id="22" name="Graphic 21" descr="Woman with solid fill">
            <a:extLst>
              <a:ext uri="{FF2B5EF4-FFF2-40B4-BE49-F238E27FC236}">
                <a16:creationId xmlns:a16="http://schemas.microsoft.com/office/drawing/2014/main" id="{21246B50-C15B-9BB6-4E69-4FB014EA5AD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126789" y="1944197"/>
            <a:ext cx="1338773" cy="1338773"/>
          </a:xfrm>
          <a:prstGeom prst="rect">
            <a:avLst/>
          </a:prstGeom>
        </p:spPr>
      </p:pic>
      <p:pic>
        <p:nvPicPr>
          <p:cNvPr id="23" name="Graphic 22" descr="Woman with solid fill">
            <a:extLst>
              <a:ext uri="{FF2B5EF4-FFF2-40B4-BE49-F238E27FC236}">
                <a16:creationId xmlns:a16="http://schemas.microsoft.com/office/drawing/2014/main" id="{8B1C2995-4344-F047-22BA-73FE3ED8769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721508" y="3588820"/>
            <a:ext cx="1338773" cy="1338773"/>
          </a:xfrm>
          <a:prstGeom prst="rect">
            <a:avLst/>
          </a:prstGeom>
        </p:spPr>
      </p:pic>
      <p:pic>
        <p:nvPicPr>
          <p:cNvPr id="24" name="Graphic 23" descr="Woman with solid fill">
            <a:extLst>
              <a:ext uri="{FF2B5EF4-FFF2-40B4-BE49-F238E27FC236}">
                <a16:creationId xmlns:a16="http://schemas.microsoft.com/office/drawing/2014/main" id="{9513C2B8-0F9C-5A05-C966-00A70AF9BAC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569285" y="3560779"/>
            <a:ext cx="1338773" cy="1338773"/>
          </a:xfrm>
          <a:prstGeom prst="rect">
            <a:avLst/>
          </a:prstGeom>
        </p:spPr>
      </p:pic>
      <p:pic>
        <p:nvPicPr>
          <p:cNvPr id="25" name="Graphic 24" descr="Woman with solid fill">
            <a:extLst>
              <a:ext uri="{FF2B5EF4-FFF2-40B4-BE49-F238E27FC236}">
                <a16:creationId xmlns:a16="http://schemas.microsoft.com/office/drawing/2014/main" id="{3559717C-439C-D085-236C-7CC6AFFF103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295081" y="3573664"/>
            <a:ext cx="1338773" cy="1338773"/>
          </a:xfrm>
          <a:prstGeom prst="rect">
            <a:avLst/>
          </a:prstGeom>
        </p:spPr>
      </p:pic>
      <p:pic>
        <p:nvPicPr>
          <p:cNvPr id="26" name="Graphic 25" descr="Woman with solid fill">
            <a:extLst>
              <a:ext uri="{FF2B5EF4-FFF2-40B4-BE49-F238E27FC236}">
                <a16:creationId xmlns:a16="http://schemas.microsoft.com/office/drawing/2014/main" id="{F82C4905-FDB4-5AA6-3D94-6387829D42C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569285" y="5291244"/>
            <a:ext cx="1338773" cy="1338773"/>
          </a:xfrm>
          <a:prstGeom prst="rect">
            <a:avLst/>
          </a:prstGeom>
        </p:spPr>
      </p:pic>
      <p:pic>
        <p:nvPicPr>
          <p:cNvPr id="27" name="Graphic 26" descr="Woman with solid fill">
            <a:extLst>
              <a:ext uri="{FF2B5EF4-FFF2-40B4-BE49-F238E27FC236}">
                <a16:creationId xmlns:a16="http://schemas.microsoft.com/office/drawing/2014/main" id="{EE4ACA5E-7898-0F19-46BF-BCD2DEDAD20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16260" y="5256149"/>
            <a:ext cx="1338773" cy="1338773"/>
          </a:xfrm>
          <a:prstGeom prst="rect">
            <a:avLst/>
          </a:prstGeom>
        </p:spPr>
      </p:pic>
      <p:pic>
        <p:nvPicPr>
          <p:cNvPr id="28" name="Graphic 27" descr="Woman with solid fill">
            <a:extLst>
              <a:ext uri="{FF2B5EF4-FFF2-40B4-BE49-F238E27FC236}">
                <a16:creationId xmlns:a16="http://schemas.microsoft.com/office/drawing/2014/main" id="{ECFE9CCC-4914-F9AD-270F-9F22BFA18C4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05376" y="5244888"/>
            <a:ext cx="1338773" cy="1338773"/>
          </a:xfrm>
          <a:prstGeom prst="rect">
            <a:avLst/>
          </a:prstGeom>
        </p:spPr>
      </p:pic>
      <p:pic>
        <p:nvPicPr>
          <p:cNvPr id="29" name="Graphic 28" descr="Woman with solid fill">
            <a:extLst>
              <a:ext uri="{FF2B5EF4-FFF2-40B4-BE49-F238E27FC236}">
                <a16:creationId xmlns:a16="http://schemas.microsoft.com/office/drawing/2014/main" id="{6570980D-CDDB-D03B-D7EF-4AE89BB285B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667126" y="6936969"/>
            <a:ext cx="1338773" cy="1338773"/>
          </a:xfrm>
          <a:prstGeom prst="rect">
            <a:avLst/>
          </a:prstGeom>
        </p:spPr>
      </p:pic>
      <p:pic>
        <p:nvPicPr>
          <p:cNvPr id="35" name="Graphic 34" descr="Woman with solid fill">
            <a:extLst>
              <a:ext uri="{FF2B5EF4-FFF2-40B4-BE49-F238E27FC236}">
                <a16:creationId xmlns:a16="http://schemas.microsoft.com/office/drawing/2014/main" id="{AB2E5236-BBB2-2F57-76F3-9F28FA957E4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364187" y="6907195"/>
            <a:ext cx="1338773" cy="1338773"/>
          </a:xfrm>
          <a:prstGeom prst="rect">
            <a:avLst/>
          </a:prstGeom>
        </p:spPr>
      </p:pic>
      <p:pic>
        <p:nvPicPr>
          <p:cNvPr id="37" name="Graphic 36" descr="Woman with solid fill">
            <a:extLst>
              <a:ext uri="{FF2B5EF4-FFF2-40B4-BE49-F238E27FC236}">
                <a16:creationId xmlns:a16="http://schemas.microsoft.com/office/drawing/2014/main" id="{7932E9DE-E525-6BA1-CD77-0C9A2F39DC7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18354" y="6936969"/>
            <a:ext cx="1338773" cy="1338773"/>
          </a:xfrm>
          <a:prstGeom prst="rect">
            <a:avLst/>
          </a:prstGeom>
        </p:spPr>
      </p:pic>
      <p:pic>
        <p:nvPicPr>
          <p:cNvPr id="38" name="Graphic 37" descr="Woman with solid fill">
            <a:extLst>
              <a:ext uri="{FF2B5EF4-FFF2-40B4-BE49-F238E27FC236}">
                <a16:creationId xmlns:a16="http://schemas.microsoft.com/office/drawing/2014/main" id="{DDE947F6-F3FC-D232-6F75-9F1EC788D17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531671" y="8637568"/>
            <a:ext cx="1338773" cy="1338773"/>
          </a:xfrm>
          <a:prstGeom prst="rect">
            <a:avLst/>
          </a:prstGeom>
        </p:spPr>
      </p:pic>
      <p:pic>
        <p:nvPicPr>
          <p:cNvPr id="43" name="Graphic 42" descr="Woman with solid fill">
            <a:extLst>
              <a:ext uri="{FF2B5EF4-FFF2-40B4-BE49-F238E27FC236}">
                <a16:creationId xmlns:a16="http://schemas.microsoft.com/office/drawing/2014/main" id="{E5D05FBB-2B31-DC8F-88D6-50F2F713996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279180" y="8649564"/>
            <a:ext cx="1338773" cy="1338773"/>
          </a:xfrm>
          <a:prstGeom prst="rect">
            <a:avLst/>
          </a:prstGeom>
        </p:spPr>
      </p:pic>
      <p:pic>
        <p:nvPicPr>
          <p:cNvPr id="44" name="Graphic 43" descr="Woman with solid fill">
            <a:extLst>
              <a:ext uri="{FF2B5EF4-FFF2-40B4-BE49-F238E27FC236}">
                <a16:creationId xmlns:a16="http://schemas.microsoft.com/office/drawing/2014/main" id="{1A933680-7AD7-87AB-8C8C-0339F741C26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158960" y="8681527"/>
            <a:ext cx="1338773" cy="1338773"/>
          </a:xfrm>
          <a:prstGeom prst="rect">
            <a:avLst/>
          </a:prstGeom>
        </p:spPr>
      </p:pic>
      <p:pic>
        <p:nvPicPr>
          <p:cNvPr id="45" name="Graphic 44" descr="Woman with solid fill">
            <a:extLst>
              <a:ext uri="{FF2B5EF4-FFF2-40B4-BE49-F238E27FC236}">
                <a16:creationId xmlns:a16="http://schemas.microsoft.com/office/drawing/2014/main" id="{58AA1E75-6E0E-D7B8-B0BF-EF48EDB41B1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557245" y="1989411"/>
            <a:ext cx="1338773" cy="1338773"/>
          </a:xfrm>
          <a:prstGeom prst="rect">
            <a:avLst/>
          </a:prstGeom>
        </p:spPr>
      </p:pic>
      <p:pic>
        <p:nvPicPr>
          <p:cNvPr id="111" name="Graphic 110" descr="Woman with solid fill">
            <a:extLst>
              <a:ext uri="{FF2B5EF4-FFF2-40B4-BE49-F238E27FC236}">
                <a16:creationId xmlns:a16="http://schemas.microsoft.com/office/drawing/2014/main" id="{C5F243D5-9E86-5935-2CBD-0EFEE6CFEE5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557245" y="5256149"/>
            <a:ext cx="1338773" cy="1338773"/>
          </a:xfrm>
          <a:prstGeom prst="rect">
            <a:avLst/>
          </a:prstGeom>
        </p:spPr>
      </p:pic>
      <p:pic>
        <p:nvPicPr>
          <p:cNvPr id="112" name="Graphic 111" descr="Woman with solid fill">
            <a:extLst>
              <a:ext uri="{FF2B5EF4-FFF2-40B4-BE49-F238E27FC236}">
                <a16:creationId xmlns:a16="http://schemas.microsoft.com/office/drawing/2014/main" id="{190FD993-D9EA-A71A-EB04-E2E038971A0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610173" y="8595294"/>
            <a:ext cx="1338773" cy="1338773"/>
          </a:xfrm>
          <a:prstGeom prst="rect">
            <a:avLst/>
          </a:prstGeom>
        </p:spPr>
      </p:pic>
      <p:pic>
        <p:nvPicPr>
          <p:cNvPr id="113" name="Graphic 112" descr="Man with solid fill">
            <a:extLst>
              <a:ext uri="{FF2B5EF4-FFF2-40B4-BE49-F238E27FC236}">
                <a16:creationId xmlns:a16="http://schemas.microsoft.com/office/drawing/2014/main" id="{AC725C29-1F40-C17B-4C49-705ED5679F7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96018" y="2070892"/>
            <a:ext cx="1217066" cy="1217066"/>
          </a:xfrm>
          <a:prstGeom prst="rect">
            <a:avLst/>
          </a:prstGeom>
        </p:spPr>
      </p:pic>
      <p:sp>
        <p:nvSpPr>
          <p:cNvPr id="114" name="TextBox 113">
            <a:extLst>
              <a:ext uri="{FF2B5EF4-FFF2-40B4-BE49-F238E27FC236}">
                <a16:creationId xmlns:a16="http://schemas.microsoft.com/office/drawing/2014/main" id="{0BE46E89-C8D6-1525-CE63-276820E9E4F8}"/>
              </a:ext>
            </a:extLst>
          </p:cNvPr>
          <p:cNvSpPr txBox="1"/>
          <p:nvPr/>
        </p:nvSpPr>
        <p:spPr>
          <a:xfrm>
            <a:off x="11329577" y="2400869"/>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15" name="Graphic 114" descr="Man with solid fill">
            <a:extLst>
              <a:ext uri="{FF2B5EF4-FFF2-40B4-BE49-F238E27FC236}">
                <a16:creationId xmlns:a16="http://schemas.microsoft.com/office/drawing/2014/main" id="{650B2048-9B20-6E25-D27A-3D96AA96753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707554" y="2045083"/>
            <a:ext cx="1217066" cy="1217066"/>
          </a:xfrm>
          <a:prstGeom prst="rect">
            <a:avLst/>
          </a:prstGeom>
        </p:spPr>
      </p:pic>
      <p:sp>
        <p:nvSpPr>
          <p:cNvPr id="116" name="TextBox 115">
            <a:extLst>
              <a:ext uri="{FF2B5EF4-FFF2-40B4-BE49-F238E27FC236}">
                <a16:creationId xmlns:a16="http://schemas.microsoft.com/office/drawing/2014/main" id="{2A355F68-FAD7-010B-81D3-F3DDB06D4310}"/>
              </a:ext>
            </a:extLst>
          </p:cNvPr>
          <p:cNvSpPr txBox="1"/>
          <p:nvPr/>
        </p:nvSpPr>
        <p:spPr>
          <a:xfrm>
            <a:off x="12156344" y="2432296"/>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17" name="Graphic 116" descr="Man with solid fill">
            <a:extLst>
              <a:ext uri="{FF2B5EF4-FFF2-40B4-BE49-F238E27FC236}">
                <a16:creationId xmlns:a16="http://schemas.microsoft.com/office/drawing/2014/main" id="{5E38774C-4466-902C-05F6-2DFD095BDFC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60886" y="3685718"/>
            <a:ext cx="1217066" cy="1217066"/>
          </a:xfrm>
          <a:prstGeom prst="rect">
            <a:avLst/>
          </a:prstGeom>
        </p:spPr>
      </p:pic>
      <p:sp>
        <p:nvSpPr>
          <p:cNvPr id="118" name="TextBox 117">
            <a:extLst>
              <a:ext uri="{FF2B5EF4-FFF2-40B4-BE49-F238E27FC236}">
                <a16:creationId xmlns:a16="http://schemas.microsoft.com/office/drawing/2014/main" id="{110D810E-5F15-B871-C3DA-A45D213FF1A4}"/>
              </a:ext>
            </a:extLst>
          </p:cNvPr>
          <p:cNvSpPr txBox="1"/>
          <p:nvPr/>
        </p:nvSpPr>
        <p:spPr>
          <a:xfrm>
            <a:off x="11309676" y="4072931"/>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19" name="Graphic 118" descr="Man with solid fill">
            <a:extLst>
              <a:ext uri="{FF2B5EF4-FFF2-40B4-BE49-F238E27FC236}">
                <a16:creationId xmlns:a16="http://schemas.microsoft.com/office/drawing/2014/main" id="{A11DB2B9-5F92-9416-4948-2EFFE619B24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559051" y="3634690"/>
            <a:ext cx="1217066" cy="1217066"/>
          </a:xfrm>
          <a:prstGeom prst="rect">
            <a:avLst/>
          </a:prstGeom>
        </p:spPr>
      </p:pic>
      <p:sp>
        <p:nvSpPr>
          <p:cNvPr id="120" name="TextBox 119">
            <a:extLst>
              <a:ext uri="{FF2B5EF4-FFF2-40B4-BE49-F238E27FC236}">
                <a16:creationId xmlns:a16="http://schemas.microsoft.com/office/drawing/2014/main" id="{A58B6DF0-E4E2-E2D5-D439-4BA10AC985A9}"/>
              </a:ext>
            </a:extLst>
          </p:cNvPr>
          <p:cNvSpPr txBox="1"/>
          <p:nvPr/>
        </p:nvSpPr>
        <p:spPr>
          <a:xfrm>
            <a:off x="12992610" y="3964667"/>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21" name="Graphic 120" descr="Man with solid fill">
            <a:extLst>
              <a:ext uri="{FF2B5EF4-FFF2-40B4-BE49-F238E27FC236}">
                <a16:creationId xmlns:a16="http://schemas.microsoft.com/office/drawing/2014/main" id="{9CC0A80B-DB21-1016-8420-915ABFCAD7E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497307" y="5286607"/>
            <a:ext cx="1217066" cy="1217066"/>
          </a:xfrm>
          <a:prstGeom prst="rect">
            <a:avLst/>
          </a:prstGeom>
        </p:spPr>
      </p:pic>
      <p:sp>
        <p:nvSpPr>
          <p:cNvPr id="122" name="TextBox 121">
            <a:extLst>
              <a:ext uri="{FF2B5EF4-FFF2-40B4-BE49-F238E27FC236}">
                <a16:creationId xmlns:a16="http://schemas.microsoft.com/office/drawing/2014/main" id="{C9212E21-E16F-50FA-CCB3-E1E3428F92A4}"/>
              </a:ext>
            </a:extLst>
          </p:cNvPr>
          <p:cNvSpPr txBox="1"/>
          <p:nvPr/>
        </p:nvSpPr>
        <p:spPr>
          <a:xfrm>
            <a:off x="13930866" y="5616584"/>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23" name="Graphic 122" descr="Man with solid fill">
            <a:extLst>
              <a:ext uri="{FF2B5EF4-FFF2-40B4-BE49-F238E27FC236}">
                <a16:creationId xmlns:a16="http://schemas.microsoft.com/office/drawing/2014/main" id="{1CC49CC6-5E4C-3FC0-E2AA-86989CAD9E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354212" y="5270838"/>
            <a:ext cx="1217066" cy="1217066"/>
          </a:xfrm>
          <a:prstGeom prst="rect">
            <a:avLst/>
          </a:prstGeom>
        </p:spPr>
      </p:pic>
      <p:sp>
        <p:nvSpPr>
          <p:cNvPr id="124" name="TextBox 123">
            <a:extLst>
              <a:ext uri="{FF2B5EF4-FFF2-40B4-BE49-F238E27FC236}">
                <a16:creationId xmlns:a16="http://schemas.microsoft.com/office/drawing/2014/main" id="{B95E4CFD-566F-E68D-9520-313B9C0FDAD6}"/>
              </a:ext>
            </a:extLst>
          </p:cNvPr>
          <p:cNvSpPr txBox="1"/>
          <p:nvPr/>
        </p:nvSpPr>
        <p:spPr>
          <a:xfrm>
            <a:off x="14803002" y="5658051"/>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25" name="Graphic 124" descr="Man with solid fill">
            <a:extLst>
              <a:ext uri="{FF2B5EF4-FFF2-40B4-BE49-F238E27FC236}">
                <a16:creationId xmlns:a16="http://schemas.microsoft.com/office/drawing/2014/main" id="{DE676C08-D172-0F67-60C4-F546D78160C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87144" y="7048240"/>
            <a:ext cx="1217066" cy="1217066"/>
          </a:xfrm>
          <a:prstGeom prst="rect">
            <a:avLst/>
          </a:prstGeom>
        </p:spPr>
      </p:pic>
      <p:sp>
        <p:nvSpPr>
          <p:cNvPr id="126" name="TextBox 125">
            <a:extLst>
              <a:ext uri="{FF2B5EF4-FFF2-40B4-BE49-F238E27FC236}">
                <a16:creationId xmlns:a16="http://schemas.microsoft.com/office/drawing/2014/main" id="{C1AEF1F9-6731-D546-1CE9-276951E24D64}"/>
              </a:ext>
            </a:extLst>
          </p:cNvPr>
          <p:cNvSpPr txBox="1"/>
          <p:nvPr/>
        </p:nvSpPr>
        <p:spPr>
          <a:xfrm>
            <a:off x="11320703" y="7378217"/>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27" name="Graphic 126" descr="Man with solid fill">
            <a:extLst>
              <a:ext uri="{FF2B5EF4-FFF2-40B4-BE49-F238E27FC236}">
                <a16:creationId xmlns:a16="http://schemas.microsoft.com/office/drawing/2014/main" id="{FE2C8579-115D-D1E6-4316-B25E466A0D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513952" y="6989545"/>
            <a:ext cx="1217066" cy="1217066"/>
          </a:xfrm>
          <a:prstGeom prst="rect">
            <a:avLst/>
          </a:prstGeom>
        </p:spPr>
      </p:pic>
      <p:sp>
        <p:nvSpPr>
          <p:cNvPr id="128" name="TextBox 127">
            <a:extLst>
              <a:ext uri="{FF2B5EF4-FFF2-40B4-BE49-F238E27FC236}">
                <a16:creationId xmlns:a16="http://schemas.microsoft.com/office/drawing/2014/main" id="{3758671D-298E-5B30-991F-46655A90C003}"/>
              </a:ext>
            </a:extLst>
          </p:cNvPr>
          <p:cNvSpPr txBox="1"/>
          <p:nvPr/>
        </p:nvSpPr>
        <p:spPr>
          <a:xfrm>
            <a:off x="13962742" y="7376758"/>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29" name="Graphic 128" descr="Man with solid fill">
            <a:extLst>
              <a:ext uri="{FF2B5EF4-FFF2-40B4-BE49-F238E27FC236}">
                <a16:creationId xmlns:a16="http://schemas.microsoft.com/office/drawing/2014/main" id="{63EE1869-167D-B515-AAD8-8B908CF6539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82965" y="8683844"/>
            <a:ext cx="1217066" cy="1217066"/>
          </a:xfrm>
          <a:prstGeom prst="rect">
            <a:avLst/>
          </a:prstGeom>
        </p:spPr>
      </p:pic>
      <p:sp>
        <p:nvSpPr>
          <p:cNvPr id="130" name="TextBox 129">
            <a:extLst>
              <a:ext uri="{FF2B5EF4-FFF2-40B4-BE49-F238E27FC236}">
                <a16:creationId xmlns:a16="http://schemas.microsoft.com/office/drawing/2014/main" id="{986F0371-CAAA-C535-5A12-F3AB8CF5AE78}"/>
              </a:ext>
            </a:extLst>
          </p:cNvPr>
          <p:cNvSpPr txBox="1"/>
          <p:nvPr/>
        </p:nvSpPr>
        <p:spPr>
          <a:xfrm>
            <a:off x="11331755" y="9071057"/>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31" name="Graphic 130" descr="Man with solid fill">
            <a:extLst>
              <a:ext uri="{FF2B5EF4-FFF2-40B4-BE49-F238E27FC236}">
                <a16:creationId xmlns:a16="http://schemas.microsoft.com/office/drawing/2014/main" id="{7970FD93-4B49-ECA0-5FDB-A2F3BEDE8EC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457604" y="8709188"/>
            <a:ext cx="1217066" cy="1217066"/>
          </a:xfrm>
          <a:prstGeom prst="rect">
            <a:avLst/>
          </a:prstGeom>
        </p:spPr>
      </p:pic>
      <p:sp>
        <p:nvSpPr>
          <p:cNvPr id="132" name="TextBox 131">
            <a:extLst>
              <a:ext uri="{FF2B5EF4-FFF2-40B4-BE49-F238E27FC236}">
                <a16:creationId xmlns:a16="http://schemas.microsoft.com/office/drawing/2014/main" id="{A8B1C9FB-13C0-E191-14F4-28BC8D84C4EF}"/>
              </a:ext>
            </a:extLst>
          </p:cNvPr>
          <p:cNvSpPr txBox="1"/>
          <p:nvPr/>
        </p:nvSpPr>
        <p:spPr>
          <a:xfrm>
            <a:off x="14891163" y="9022232"/>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sp>
        <p:nvSpPr>
          <p:cNvPr id="133" name="TextBox 132">
            <a:extLst>
              <a:ext uri="{FF2B5EF4-FFF2-40B4-BE49-F238E27FC236}">
                <a16:creationId xmlns:a16="http://schemas.microsoft.com/office/drawing/2014/main" id="{339BB8B7-80C2-CFD2-8438-20888F6F9009}"/>
              </a:ext>
            </a:extLst>
          </p:cNvPr>
          <p:cNvSpPr txBox="1"/>
          <p:nvPr/>
        </p:nvSpPr>
        <p:spPr>
          <a:xfrm>
            <a:off x="12136466" y="5648882"/>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4" name="TextBox 133">
            <a:extLst>
              <a:ext uri="{FF2B5EF4-FFF2-40B4-BE49-F238E27FC236}">
                <a16:creationId xmlns:a16="http://schemas.microsoft.com/office/drawing/2014/main" id="{DA2C3BF1-60EA-6E58-A09A-3A8226AF7769}"/>
              </a:ext>
            </a:extLst>
          </p:cNvPr>
          <p:cNvSpPr txBox="1"/>
          <p:nvPr/>
        </p:nvSpPr>
        <p:spPr>
          <a:xfrm>
            <a:off x="13065380" y="7345965"/>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5" name="TextBox 134">
            <a:extLst>
              <a:ext uri="{FF2B5EF4-FFF2-40B4-BE49-F238E27FC236}">
                <a16:creationId xmlns:a16="http://schemas.microsoft.com/office/drawing/2014/main" id="{ED245482-45A5-5E49-648A-57154CB8BDFA}"/>
              </a:ext>
            </a:extLst>
          </p:cNvPr>
          <p:cNvSpPr txBox="1"/>
          <p:nvPr/>
        </p:nvSpPr>
        <p:spPr>
          <a:xfrm>
            <a:off x="13993032" y="9108507"/>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6" name="TextBox 135">
            <a:extLst>
              <a:ext uri="{FF2B5EF4-FFF2-40B4-BE49-F238E27FC236}">
                <a16:creationId xmlns:a16="http://schemas.microsoft.com/office/drawing/2014/main" id="{6409F184-37A0-D9F1-D4A2-840D9C20B5C4}"/>
              </a:ext>
            </a:extLst>
          </p:cNvPr>
          <p:cNvSpPr txBox="1"/>
          <p:nvPr/>
        </p:nvSpPr>
        <p:spPr>
          <a:xfrm>
            <a:off x="13847258" y="4013043"/>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7" name="TextBox 136">
            <a:extLst>
              <a:ext uri="{FF2B5EF4-FFF2-40B4-BE49-F238E27FC236}">
                <a16:creationId xmlns:a16="http://schemas.microsoft.com/office/drawing/2014/main" id="{BFFA2B76-CB0F-C614-3B82-098D094CB3A0}"/>
              </a:ext>
            </a:extLst>
          </p:cNvPr>
          <p:cNvSpPr txBox="1"/>
          <p:nvPr/>
        </p:nvSpPr>
        <p:spPr>
          <a:xfrm>
            <a:off x="13840633" y="2436036"/>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8" name="TextBox 137">
            <a:extLst>
              <a:ext uri="{FF2B5EF4-FFF2-40B4-BE49-F238E27FC236}">
                <a16:creationId xmlns:a16="http://schemas.microsoft.com/office/drawing/2014/main" id="{A61055DA-FF73-4266-2622-181D2AB08DD8}"/>
              </a:ext>
            </a:extLst>
          </p:cNvPr>
          <p:cNvSpPr txBox="1"/>
          <p:nvPr/>
        </p:nvSpPr>
        <p:spPr>
          <a:xfrm>
            <a:off x="14698335" y="246487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39" name="TextBox 138">
            <a:extLst>
              <a:ext uri="{FF2B5EF4-FFF2-40B4-BE49-F238E27FC236}">
                <a16:creationId xmlns:a16="http://schemas.microsoft.com/office/drawing/2014/main" id="{10140C26-A2C5-5126-3E9E-EDE7D01721BC}"/>
              </a:ext>
            </a:extLst>
          </p:cNvPr>
          <p:cNvSpPr txBox="1"/>
          <p:nvPr/>
        </p:nvSpPr>
        <p:spPr>
          <a:xfrm>
            <a:off x="12147289" y="402862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0" name="TextBox 139">
            <a:extLst>
              <a:ext uri="{FF2B5EF4-FFF2-40B4-BE49-F238E27FC236}">
                <a16:creationId xmlns:a16="http://schemas.microsoft.com/office/drawing/2014/main" id="{B762A945-A65F-0F1F-CD69-9B10650697A0}"/>
              </a:ext>
            </a:extLst>
          </p:cNvPr>
          <p:cNvSpPr txBox="1"/>
          <p:nvPr/>
        </p:nvSpPr>
        <p:spPr>
          <a:xfrm>
            <a:off x="11345532" y="5632140"/>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1" name="TextBox 140">
            <a:extLst>
              <a:ext uri="{FF2B5EF4-FFF2-40B4-BE49-F238E27FC236}">
                <a16:creationId xmlns:a16="http://schemas.microsoft.com/office/drawing/2014/main" id="{DC4F772F-3C14-749F-1FF0-6EC51B863DD1}"/>
              </a:ext>
            </a:extLst>
          </p:cNvPr>
          <p:cNvSpPr txBox="1"/>
          <p:nvPr/>
        </p:nvSpPr>
        <p:spPr>
          <a:xfrm>
            <a:off x="12253308" y="735492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2" name="TextBox 141">
            <a:extLst>
              <a:ext uri="{FF2B5EF4-FFF2-40B4-BE49-F238E27FC236}">
                <a16:creationId xmlns:a16="http://schemas.microsoft.com/office/drawing/2014/main" id="{54C66FE6-A195-27E1-329C-32F06B847FC5}"/>
              </a:ext>
            </a:extLst>
          </p:cNvPr>
          <p:cNvSpPr txBox="1"/>
          <p:nvPr/>
        </p:nvSpPr>
        <p:spPr>
          <a:xfrm>
            <a:off x="13041814" y="9077705"/>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3" name="TextBox 142">
            <a:extLst>
              <a:ext uri="{FF2B5EF4-FFF2-40B4-BE49-F238E27FC236}">
                <a16:creationId xmlns:a16="http://schemas.microsoft.com/office/drawing/2014/main" id="{579A0C85-9330-7E94-5686-08D00CE34FC7}"/>
              </a:ext>
            </a:extLst>
          </p:cNvPr>
          <p:cNvSpPr txBox="1"/>
          <p:nvPr/>
        </p:nvSpPr>
        <p:spPr>
          <a:xfrm>
            <a:off x="12205994" y="903073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4" name="TextBox 143">
            <a:extLst>
              <a:ext uri="{FF2B5EF4-FFF2-40B4-BE49-F238E27FC236}">
                <a16:creationId xmlns:a16="http://schemas.microsoft.com/office/drawing/2014/main" id="{8C578F4F-FE0F-9645-C163-2116D761398C}"/>
              </a:ext>
            </a:extLst>
          </p:cNvPr>
          <p:cNvSpPr txBox="1"/>
          <p:nvPr/>
        </p:nvSpPr>
        <p:spPr>
          <a:xfrm>
            <a:off x="14902814" y="7294696"/>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5" name="TextBox 144">
            <a:extLst>
              <a:ext uri="{FF2B5EF4-FFF2-40B4-BE49-F238E27FC236}">
                <a16:creationId xmlns:a16="http://schemas.microsoft.com/office/drawing/2014/main" id="{E901BD5E-7226-A4D0-14F7-E3F189C710A6}"/>
              </a:ext>
            </a:extLst>
          </p:cNvPr>
          <p:cNvSpPr txBox="1"/>
          <p:nvPr/>
        </p:nvSpPr>
        <p:spPr>
          <a:xfrm>
            <a:off x="13058027" y="5632578"/>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6" name="TextBox 145">
            <a:extLst>
              <a:ext uri="{FF2B5EF4-FFF2-40B4-BE49-F238E27FC236}">
                <a16:creationId xmlns:a16="http://schemas.microsoft.com/office/drawing/2014/main" id="{E082BCF0-99AA-3FDE-8AC9-BC66DC5B47A7}"/>
              </a:ext>
            </a:extLst>
          </p:cNvPr>
          <p:cNvSpPr txBox="1"/>
          <p:nvPr/>
        </p:nvSpPr>
        <p:spPr>
          <a:xfrm>
            <a:off x="14802162" y="400698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7" name="TextBox 146">
            <a:extLst>
              <a:ext uri="{FF2B5EF4-FFF2-40B4-BE49-F238E27FC236}">
                <a16:creationId xmlns:a16="http://schemas.microsoft.com/office/drawing/2014/main" id="{B31A2E4A-62A4-E717-789B-835E983DD08B}"/>
              </a:ext>
            </a:extLst>
          </p:cNvPr>
          <p:cNvSpPr txBox="1"/>
          <p:nvPr/>
        </p:nvSpPr>
        <p:spPr>
          <a:xfrm>
            <a:off x="13024164" y="2398316"/>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8" name="TextBox 147">
            <a:extLst>
              <a:ext uri="{FF2B5EF4-FFF2-40B4-BE49-F238E27FC236}">
                <a16:creationId xmlns:a16="http://schemas.microsoft.com/office/drawing/2014/main" id="{C350A97A-4E2E-A72B-6980-4073D47C0A5B}"/>
              </a:ext>
            </a:extLst>
          </p:cNvPr>
          <p:cNvSpPr txBox="1"/>
          <p:nvPr/>
        </p:nvSpPr>
        <p:spPr>
          <a:xfrm>
            <a:off x="10095624" y="4126528"/>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49" name="TextBox 148">
            <a:extLst>
              <a:ext uri="{FF2B5EF4-FFF2-40B4-BE49-F238E27FC236}">
                <a16:creationId xmlns:a16="http://schemas.microsoft.com/office/drawing/2014/main" id="{FB2DF12C-F1FF-D094-CD17-4FA8B6E3F990}"/>
              </a:ext>
            </a:extLst>
          </p:cNvPr>
          <p:cNvSpPr txBox="1"/>
          <p:nvPr/>
        </p:nvSpPr>
        <p:spPr>
          <a:xfrm>
            <a:off x="10061758" y="5819858"/>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50" name="TextBox 149">
            <a:extLst>
              <a:ext uri="{FF2B5EF4-FFF2-40B4-BE49-F238E27FC236}">
                <a16:creationId xmlns:a16="http://schemas.microsoft.com/office/drawing/2014/main" id="{0FAEEE24-C21A-6535-1E72-8AE219E998D2}"/>
              </a:ext>
            </a:extLst>
          </p:cNvPr>
          <p:cNvSpPr txBox="1"/>
          <p:nvPr/>
        </p:nvSpPr>
        <p:spPr>
          <a:xfrm>
            <a:off x="10180292" y="7530123"/>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51" name="TextBox 150">
            <a:extLst>
              <a:ext uri="{FF2B5EF4-FFF2-40B4-BE49-F238E27FC236}">
                <a16:creationId xmlns:a16="http://schemas.microsoft.com/office/drawing/2014/main" id="{B266026E-27A7-F0F6-934D-6DAD8DD327E3}"/>
              </a:ext>
            </a:extLst>
          </p:cNvPr>
          <p:cNvSpPr txBox="1"/>
          <p:nvPr/>
        </p:nvSpPr>
        <p:spPr>
          <a:xfrm>
            <a:off x="10043899" y="2533780"/>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52" name="TextBox 151">
            <a:extLst>
              <a:ext uri="{FF2B5EF4-FFF2-40B4-BE49-F238E27FC236}">
                <a16:creationId xmlns:a16="http://schemas.microsoft.com/office/drawing/2014/main" id="{B411487B-CF11-CD42-B49D-6E79158633F6}"/>
              </a:ext>
            </a:extLst>
          </p:cNvPr>
          <p:cNvSpPr txBox="1"/>
          <p:nvPr/>
        </p:nvSpPr>
        <p:spPr>
          <a:xfrm>
            <a:off x="10111634" y="913777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3" name="TextBox 152">
            <a:extLst>
              <a:ext uri="{FF2B5EF4-FFF2-40B4-BE49-F238E27FC236}">
                <a16:creationId xmlns:a16="http://schemas.microsoft.com/office/drawing/2014/main" id="{C2E2BAF7-FFF4-FFFC-90E2-AF7C8B703923}"/>
              </a:ext>
            </a:extLst>
          </p:cNvPr>
          <p:cNvSpPr txBox="1"/>
          <p:nvPr/>
        </p:nvSpPr>
        <p:spPr>
          <a:xfrm>
            <a:off x="6674169" y="923937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4" name="TextBox 153">
            <a:extLst>
              <a:ext uri="{FF2B5EF4-FFF2-40B4-BE49-F238E27FC236}">
                <a16:creationId xmlns:a16="http://schemas.microsoft.com/office/drawing/2014/main" id="{20565333-8F86-4A2B-1736-FE55B94704BA}"/>
              </a:ext>
            </a:extLst>
          </p:cNvPr>
          <p:cNvSpPr txBox="1"/>
          <p:nvPr/>
        </p:nvSpPr>
        <p:spPr>
          <a:xfrm>
            <a:off x="3185906" y="7478308"/>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5" name="TextBox 154">
            <a:extLst>
              <a:ext uri="{FF2B5EF4-FFF2-40B4-BE49-F238E27FC236}">
                <a16:creationId xmlns:a16="http://schemas.microsoft.com/office/drawing/2014/main" id="{805EB690-966F-399C-A70B-F826BAFB0D27}"/>
              </a:ext>
            </a:extLst>
          </p:cNvPr>
          <p:cNvSpPr txBox="1"/>
          <p:nvPr/>
        </p:nvSpPr>
        <p:spPr>
          <a:xfrm>
            <a:off x="4083372" y="5852709"/>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6" name="TextBox 155">
            <a:extLst>
              <a:ext uri="{FF2B5EF4-FFF2-40B4-BE49-F238E27FC236}">
                <a16:creationId xmlns:a16="http://schemas.microsoft.com/office/drawing/2014/main" id="{193632B3-4E55-906A-9243-7A4EC7A3A28E}"/>
              </a:ext>
            </a:extLst>
          </p:cNvPr>
          <p:cNvSpPr txBox="1"/>
          <p:nvPr/>
        </p:nvSpPr>
        <p:spPr>
          <a:xfrm>
            <a:off x="3236707" y="4108579"/>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7" name="TextBox 156">
            <a:extLst>
              <a:ext uri="{FF2B5EF4-FFF2-40B4-BE49-F238E27FC236}">
                <a16:creationId xmlns:a16="http://schemas.microsoft.com/office/drawing/2014/main" id="{94B651CC-227F-9C21-3B14-ABDA779C8A57}"/>
              </a:ext>
            </a:extLst>
          </p:cNvPr>
          <p:cNvSpPr txBox="1"/>
          <p:nvPr/>
        </p:nvSpPr>
        <p:spPr>
          <a:xfrm>
            <a:off x="6640303" y="248298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8" name="TextBox 157">
            <a:extLst>
              <a:ext uri="{FF2B5EF4-FFF2-40B4-BE49-F238E27FC236}">
                <a16:creationId xmlns:a16="http://schemas.microsoft.com/office/drawing/2014/main" id="{4D38A923-75F1-B2BD-42DF-2D4CD5D29A04}"/>
              </a:ext>
            </a:extLst>
          </p:cNvPr>
          <p:cNvSpPr txBox="1"/>
          <p:nvPr/>
        </p:nvSpPr>
        <p:spPr>
          <a:xfrm>
            <a:off x="5827506" y="251684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59" name="TextBox 158">
            <a:extLst>
              <a:ext uri="{FF2B5EF4-FFF2-40B4-BE49-F238E27FC236}">
                <a16:creationId xmlns:a16="http://schemas.microsoft.com/office/drawing/2014/main" id="{E2B65DA4-840A-474B-0A93-B373B7384603}"/>
              </a:ext>
            </a:extLst>
          </p:cNvPr>
          <p:cNvSpPr txBox="1"/>
          <p:nvPr/>
        </p:nvSpPr>
        <p:spPr>
          <a:xfrm>
            <a:off x="5793641" y="412551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0" name="TextBox 159">
            <a:extLst>
              <a:ext uri="{FF2B5EF4-FFF2-40B4-BE49-F238E27FC236}">
                <a16:creationId xmlns:a16="http://schemas.microsoft.com/office/drawing/2014/main" id="{D41955D9-1393-4080-34C5-669567AEFDC7}"/>
              </a:ext>
            </a:extLst>
          </p:cNvPr>
          <p:cNvSpPr txBox="1"/>
          <p:nvPr/>
        </p:nvSpPr>
        <p:spPr>
          <a:xfrm>
            <a:off x="4913107" y="5835775"/>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1" name="TextBox 160">
            <a:extLst>
              <a:ext uri="{FF2B5EF4-FFF2-40B4-BE49-F238E27FC236}">
                <a16:creationId xmlns:a16="http://schemas.microsoft.com/office/drawing/2014/main" id="{4CBCDA06-E228-74BB-7CBE-E052AE1A1D22}"/>
              </a:ext>
            </a:extLst>
          </p:cNvPr>
          <p:cNvSpPr txBox="1"/>
          <p:nvPr/>
        </p:nvSpPr>
        <p:spPr>
          <a:xfrm>
            <a:off x="6724972" y="749524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2" name="TextBox 161">
            <a:extLst>
              <a:ext uri="{FF2B5EF4-FFF2-40B4-BE49-F238E27FC236}">
                <a16:creationId xmlns:a16="http://schemas.microsoft.com/office/drawing/2014/main" id="{1861756B-6950-0AAF-8268-A51CB8D3BC9E}"/>
              </a:ext>
            </a:extLst>
          </p:cNvPr>
          <p:cNvSpPr txBox="1"/>
          <p:nvPr/>
        </p:nvSpPr>
        <p:spPr>
          <a:xfrm>
            <a:off x="4032574" y="920550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3" name="TextBox 162">
            <a:extLst>
              <a:ext uri="{FF2B5EF4-FFF2-40B4-BE49-F238E27FC236}">
                <a16:creationId xmlns:a16="http://schemas.microsoft.com/office/drawing/2014/main" id="{31B71576-5FA2-77C6-93B4-DB4767985661}"/>
              </a:ext>
            </a:extLst>
          </p:cNvPr>
          <p:cNvSpPr txBox="1"/>
          <p:nvPr/>
        </p:nvSpPr>
        <p:spPr>
          <a:xfrm>
            <a:off x="4964829" y="4160394"/>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4" name="TextBox 163">
            <a:extLst>
              <a:ext uri="{FF2B5EF4-FFF2-40B4-BE49-F238E27FC236}">
                <a16:creationId xmlns:a16="http://schemas.microsoft.com/office/drawing/2014/main" id="{440E605A-010B-BAC2-D48A-821A2DCA8F2D}"/>
              </a:ext>
            </a:extLst>
          </p:cNvPr>
          <p:cNvSpPr txBox="1"/>
          <p:nvPr/>
        </p:nvSpPr>
        <p:spPr>
          <a:xfrm>
            <a:off x="3186830" y="5887592"/>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5" name="TextBox 164">
            <a:extLst>
              <a:ext uri="{FF2B5EF4-FFF2-40B4-BE49-F238E27FC236}">
                <a16:creationId xmlns:a16="http://schemas.microsoft.com/office/drawing/2014/main" id="{6531C239-6A84-3833-6321-800ADF3CDE83}"/>
              </a:ext>
            </a:extLst>
          </p:cNvPr>
          <p:cNvSpPr txBox="1"/>
          <p:nvPr/>
        </p:nvSpPr>
        <p:spPr>
          <a:xfrm>
            <a:off x="4084295" y="7479324"/>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6" name="TextBox 165">
            <a:extLst>
              <a:ext uri="{FF2B5EF4-FFF2-40B4-BE49-F238E27FC236}">
                <a16:creationId xmlns:a16="http://schemas.microsoft.com/office/drawing/2014/main" id="{8976CE0D-3D0B-2EA8-5821-F9ED25EBE0B4}"/>
              </a:ext>
            </a:extLst>
          </p:cNvPr>
          <p:cNvSpPr txBox="1"/>
          <p:nvPr/>
        </p:nvSpPr>
        <p:spPr>
          <a:xfrm>
            <a:off x="4829360" y="9189588"/>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7" name="TextBox 166">
            <a:extLst>
              <a:ext uri="{FF2B5EF4-FFF2-40B4-BE49-F238E27FC236}">
                <a16:creationId xmlns:a16="http://schemas.microsoft.com/office/drawing/2014/main" id="{76C3FDC0-7782-85D8-7EDA-A272FB3F3A9A}"/>
              </a:ext>
            </a:extLst>
          </p:cNvPr>
          <p:cNvSpPr txBox="1"/>
          <p:nvPr/>
        </p:nvSpPr>
        <p:spPr>
          <a:xfrm>
            <a:off x="4118159" y="2517865"/>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8" name="TextBox 167">
            <a:extLst>
              <a:ext uri="{FF2B5EF4-FFF2-40B4-BE49-F238E27FC236}">
                <a16:creationId xmlns:a16="http://schemas.microsoft.com/office/drawing/2014/main" id="{70335089-DDB1-7EC5-A2F5-6C73BCAF07FE}"/>
              </a:ext>
            </a:extLst>
          </p:cNvPr>
          <p:cNvSpPr txBox="1"/>
          <p:nvPr/>
        </p:nvSpPr>
        <p:spPr>
          <a:xfrm>
            <a:off x="6708961" y="5802925"/>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69" name="TextBox 168">
            <a:extLst>
              <a:ext uri="{FF2B5EF4-FFF2-40B4-BE49-F238E27FC236}">
                <a16:creationId xmlns:a16="http://schemas.microsoft.com/office/drawing/2014/main" id="{82A7C5F1-4B46-BBF7-D8E8-977375AB2047}"/>
              </a:ext>
            </a:extLst>
          </p:cNvPr>
          <p:cNvSpPr txBox="1"/>
          <p:nvPr/>
        </p:nvSpPr>
        <p:spPr>
          <a:xfrm>
            <a:off x="4067361" y="4109596"/>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0" name="TextBox 169">
            <a:extLst>
              <a:ext uri="{FF2B5EF4-FFF2-40B4-BE49-F238E27FC236}">
                <a16:creationId xmlns:a16="http://schemas.microsoft.com/office/drawing/2014/main" id="{95EE3F22-FA0F-2418-F220-3A75413CB8A8}"/>
              </a:ext>
            </a:extLst>
          </p:cNvPr>
          <p:cNvSpPr txBox="1"/>
          <p:nvPr/>
        </p:nvSpPr>
        <p:spPr>
          <a:xfrm>
            <a:off x="4981762" y="2517862"/>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1" name="TextBox 170">
            <a:extLst>
              <a:ext uri="{FF2B5EF4-FFF2-40B4-BE49-F238E27FC236}">
                <a16:creationId xmlns:a16="http://schemas.microsoft.com/office/drawing/2014/main" id="{C5A154E2-D9D1-20EC-B6A5-2BE2809D730A}"/>
              </a:ext>
            </a:extLst>
          </p:cNvPr>
          <p:cNvSpPr txBox="1"/>
          <p:nvPr/>
        </p:nvSpPr>
        <p:spPr>
          <a:xfrm>
            <a:off x="5879228" y="7479324"/>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2" name="TextBox 171">
            <a:extLst>
              <a:ext uri="{FF2B5EF4-FFF2-40B4-BE49-F238E27FC236}">
                <a16:creationId xmlns:a16="http://schemas.microsoft.com/office/drawing/2014/main" id="{DD3839DC-6737-3763-7C84-7D2B06159CB1}"/>
              </a:ext>
            </a:extLst>
          </p:cNvPr>
          <p:cNvSpPr txBox="1"/>
          <p:nvPr/>
        </p:nvSpPr>
        <p:spPr>
          <a:xfrm>
            <a:off x="5794564" y="9223457"/>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3" name="TextBox 172">
            <a:extLst>
              <a:ext uri="{FF2B5EF4-FFF2-40B4-BE49-F238E27FC236}">
                <a16:creationId xmlns:a16="http://schemas.microsoft.com/office/drawing/2014/main" id="{AD56C90C-5C5B-C41B-AE94-1681CE0E20FF}"/>
              </a:ext>
            </a:extLst>
          </p:cNvPr>
          <p:cNvSpPr txBox="1"/>
          <p:nvPr/>
        </p:nvSpPr>
        <p:spPr>
          <a:xfrm>
            <a:off x="4981765" y="7462391"/>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4" name="TextBox 173">
            <a:extLst>
              <a:ext uri="{FF2B5EF4-FFF2-40B4-BE49-F238E27FC236}">
                <a16:creationId xmlns:a16="http://schemas.microsoft.com/office/drawing/2014/main" id="{9CFF83AC-3AFF-0348-FA4C-0ACFEB79FD95}"/>
              </a:ext>
            </a:extLst>
          </p:cNvPr>
          <p:cNvSpPr txBox="1"/>
          <p:nvPr/>
        </p:nvSpPr>
        <p:spPr>
          <a:xfrm>
            <a:off x="3220698" y="9189588"/>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5" name="TextBox 174">
            <a:extLst>
              <a:ext uri="{FF2B5EF4-FFF2-40B4-BE49-F238E27FC236}">
                <a16:creationId xmlns:a16="http://schemas.microsoft.com/office/drawing/2014/main" id="{A7D96D7A-B873-C0A2-F26C-03CA09CB0A08}"/>
              </a:ext>
            </a:extLst>
          </p:cNvPr>
          <p:cNvSpPr txBox="1"/>
          <p:nvPr/>
        </p:nvSpPr>
        <p:spPr>
          <a:xfrm>
            <a:off x="5828428" y="5819858"/>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6" name="TextBox 175">
            <a:extLst>
              <a:ext uri="{FF2B5EF4-FFF2-40B4-BE49-F238E27FC236}">
                <a16:creationId xmlns:a16="http://schemas.microsoft.com/office/drawing/2014/main" id="{E82EF79D-655B-AA33-1D2B-D5327CA9C754}"/>
              </a:ext>
            </a:extLst>
          </p:cNvPr>
          <p:cNvSpPr txBox="1"/>
          <p:nvPr/>
        </p:nvSpPr>
        <p:spPr>
          <a:xfrm>
            <a:off x="6692028" y="4143460"/>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7" name="TextBox 176">
            <a:extLst>
              <a:ext uri="{FF2B5EF4-FFF2-40B4-BE49-F238E27FC236}">
                <a16:creationId xmlns:a16="http://schemas.microsoft.com/office/drawing/2014/main" id="{3D3F196B-2156-1D08-212B-0BAD35BA5C92}"/>
              </a:ext>
            </a:extLst>
          </p:cNvPr>
          <p:cNvSpPr txBox="1"/>
          <p:nvPr/>
        </p:nvSpPr>
        <p:spPr>
          <a:xfrm>
            <a:off x="3271498" y="2534797"/>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2" name="Heart 1">
            <a:extLst>
              <a:ext uri="{FF2B5EF4-FFF2-40B4-BE49-F238E27FC236}">
                <a16:creationId xmlns:a16="http://schemas.microsoft.com/office/drawing/2014/main" id="{01CF1F94-86E2-64C3-A75C-B8952DF2ADC7}"/>
              </a:ext>
            </a:extLst>
          </p:cNvPr>
          <p:cNvSpPr/>
          <p:nvPr/>
        </p:nvSpPr>
        <p:spPr>
          <a:xfrm>
            <a:off x="2908985" y="2108560"/>
            <a:ext cx="1064050" cy="1138800"/>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eart 2">
            <a:extLst>
              <a:ext uri="{FF2B5EF4-FFF2-40B4-BE49-F238E27FC236}">
                <a16:creationId xmlns:a16="http://schemas.microsoft.com/office/drawing/2014/main" id="{EC2F07C5-E5DD-8DC0-08CD-080E7176041D}"/>
              </a:ext>
            </a:extLst>
          </p:cNvPr>
          <p:cNvSpPr/>
          <p:nvPr/>
        </p:nvSpPr>
        <p:spPr>
          <a:xfrm>
            <a:off x="11946786" y="7057360"/>
            <a:ext cx="1017849" cy="1066800"/>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a:extLst>
              <a:ext uri="{FF2B5EF4-FFF2-40B4-BE49-F238E27FC236}">
                <a16:creationId xmlns:a16="http://schemas.microsoft.com/office/drawing/2014/main" id="{B465B15D-467E-D95B-7ED2-3A598A98053E}"/>
              </a:ext>
            </a:extLst>
          </p:cNvPr>
          <p:cNvSpPr/>
          <p:nvPr/>
        </p:nvSpPr>
        <p:spPr>
          <a:xfrm>
            <a:off x="2830035" y="3628360"/>
            <a:ext cx="1176323" cy="1217066"/>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art 4">
            <a:extLst>
              <a:ext uri="{FF2B5EF4-FFF2-40B4-BE49-F238E27FC236}">
                <a16:creationId xmlns:a16="http://schemas.microsoft.com/office/drawing/2014/main" id="{64515D57-6532-6374-4CC2-3A7F83EA3ECD}"/>
              </a:ext>
            </a:extLst>
          </p:cNvPr>
          <p:cNvSpPr/>
          <p:nvPr/>
        </p:nvSpPr>
        <p:spPr>
          <a:xfrm>
            <a:off x="10944886" y="8742225"/>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art 60">
            <a:extLst>
              <a:ext uri="{FF2B5EF4-FFF2-40B4-BE49-F238E27FC236}">
                <a16:creationId xmlns:a16="http://schemas.microsoft.com/office/drawing/2014/main" id="{53D0A128-8B2B-E0A1-8334-291EF459D91C}"/>
              </a:ext>
            </a:extLst>
          </p:cNvPr>
          <p:cNvSpPr/>
          <p:nvPr/>
        </p:nvSpPr>
        <p:spPr>
          <a:xfrm>
            <a:off x="3714376" y="7030197"/>
            <a:ext cx="1096859" cy="1093963"/>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art 61">
            <a:extLst>
              <a:ext uri="{FF2B5EF4-FFF2-40B4-BE49-F238E27FC236}">
                <a16:creationId xmlns:a16="http://schemas.microsoft.com/office/drawing/2014/main" id="{FEEE37F3-084B-66BB-AE0D-4BB44DB0040D}"/>
              </a:ext>
            </a:extLst>
          </p:cNvPr>
          <p:cNvSpPr/>
          <p:nvPr/>
        </p:nvSpPr>
        <p:spPr>
          <a:xfrm>
            <a:off x="12583635" y="3708301"/>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art 63">
            <a:extLst>
              <a:ext uri="{FF2B5EF4-FFF2-40B4-BE49-F238E27FC236}">
                <a16:creationId xmlns:a16="http://schemas.microsoft.com/office/drawing/2014/main" id="{0339024C-EDA2-EC4D-0F10-85C762417966}"/>
              </a:ext>
            </a:extLst>
          </p:cNvPr>
          <p:cNvSpPr/>
          <p:nvPr/>
        </p:nvSpPr>
        <p:spPr>
          <a:xfrm>
            <a:off x="3668235" y="8733760"/>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art 66">
            <a:extLst>
              <a:ext uri="{FF2B5EF4-FFF2-40B4-BE49-F238E27FC236}">
                <a16:creationId xmlns:a16="http://schemas.microsoft.com/office/drawing/2014/main" id="{5BE7615D-84FB-150C-3856-AC48B970A08B}"/>
              </a:ext>
            </a:extLst>
          </p:cNvPr>
          <p:cNvSpPr/>
          <p:nvPr/>
        </p:nvSpPr>
        <p:spPr>
          <a:xfrm>
            <a:off x="12680551" y="2108101"/>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rt 95">
            <a:extLst>
              <a:ext uri="{FF2B5EF4-FFF2-40B4-BE49-F238E27FC236}">
                <a16:creationId xmlns:a16="http://schemas.microsoft.com/office/drawing/2014/main" id="{4C4915FA-CE06-D9B9-CA57-BA49E15B870E}"/>
              </a:ext>
            </a:extLst>
          </p:cNvPr>
          <p:cNvSpPr/>
          <p:nvPr/>
        </p:nvSpPr>
        <p:spPr>
          <a:xfrm>
            <a:off x="6347486" y="5338626"/>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art 98">
            <a:extLst>
              <a:ext uri="{FF2B5EF4-FFF2-40B4-BE49-F238E27FC236}">
                <a16:creationId xmlns:a16="http://schemas.microsoft.com/office/drawing/2014/main" id="{90CEE8BE-4F43-08E7-DA21-BB24FB67B5BF}"/>
              </a:ext>
            </a:extLst>
          </p:cNvPr>
          <p:cNvSpPr/>
          <p:nvPr/>
        </p:nvSpPr>
        <p:spPr>
          <a:xfrm>
            <a:off x="11787769" y="5321693"/>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17">
            <a:extLst>
              <a:ext uri="{FF2B5EF4-FFF2-40B4-BE49-F238E27FC236}">
                <a16:creationId xmlns:a16="http://schemas.microsoft.com/office/drawing/2014/main" id="{A2694B1E-78AB-8547-7CDD-034DA884AED1}"/>
              </a:ext>
            </a:extLst>
          </p:cNvPr>
          <p:cNvSpPr txBox="1"/>
          <p:nvPr/>
        </p:nvSpPr>
        <p:spPr>
          <a:xfrm>
            <a:off x="1142999" y="800100"/>
            <a:ext cx="12778167" cy="652358"/>
          </a:xfrm>
          <a:prstGeom prst="rect">
            <a:avLst/>
          </a:prstGeom>
        </p:spPr>
        <p:txBody>
          <a:bodyPr wrap="square" lIns="0" tIns="0" rIns="0" bIns="0" rtlCol="0" anchor="t">
            <a:spAutoFit/>
          </a:bodyPr>
          <a:lstStyle/>
          <a:p>
            <a:pPr algn="l">
              <a:lnSpc>
                <a:spcPts val="4978"/>
              </a:lnSpc>
            </a:pPr>
            <a:r>
              <a:rPr lang="en-US" sz="4700" b="1" dirty="0">
                <a:solidFill>
                  <a:srgbClr val="FFFFFF"/>
                </a:solidFill>
                <a:latin typeface="TT Lakes Neue Expanded Bold"/>
                <a:ea typeface="TT Lakes Neue Expanded Bold"/>
                <a:cs typeface="TT Lakes Neue Expanded Bold"/>
                <a:sym typeface="TT Lakes Neue Expanded Bold"/>
              </a:rPr>
              <a:t>Example – Male Proposers </a:t>
            </a:r>
          </a:p>
        </p:txBody>
      </p:sp>
    </p:spTree>
    <p:extLst>
      <p:ext uri="{BB962C8B-B14F-4D97-AF65-F5344CB8AC3E}">
        <p14:creationId xmlns:p14="http://schemas.microsoft.com/office/powerpoint/2010/main" val="98023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50000">
              <a:srgbClr val="3A6A9E">
                <a:alpha val="100000"/>
              </a:srgbClr>
            </a:gs>
            <a:gs pos="100000">
              <a:srgbClr val="103863">
                <a:alpha val="100000"/>
              </a:srgbClr>
            </a:gs>
          </a:gsLst>
          <a:lin ang="5400000"/>
        </a:gradFill>
        <a:effectLst/>
      </p:bgPr>
    </p:bg>
    <p:spTree>
      <p:nvGrpSpPr>
        <p:cNvPr id="1" name=""/>
        <p:cNvGrpSpPr/>
        <p:nvPr/>
      </p:nvGrpSpPr>
      <p:grpSpPr>
        <a:xfrm>
          <a:off x="0" y="0"/>
          <a:ext cx="0" cy="0"/>
          <a:chOff x="0" y="0"/>
          <a:chExt cx="0" cy="0"/>
        </a:xfrm>
      </p:grpSpPr>
      <p:sp>
        <p:nvSpPr>
          <p:cNvPr id="6" name="Freeform 6"/>
          <p:cNvSpPr/>
          <p:nvPr/>
        </p:nvSpPr>
        <p:spPr>
          <a:xfrm>
            <a:off x="13324119" y="-4492795"/>
            <a:ext cx="11706247" cy="11706247"/>
          </a:xfrm>
          <a:custGeom>
            <a:avLst/>
            <a:gdLst/>
            <a:ahLst/>
            <a:cxnLst/>
            <a:rect l="l" t="t" r="r" b="b"/>
            <a:pathLst>
              <a:path w="11706247" h="11706247">
                <a:moveTo>
                  <a:pt x="0" y="0"/>
                </a:moveTo>
                <a:lnTo>
                  <a:pt x="11706247" y="0"/>
                </a:lnTo>
                <a:lnTo>
                  <a:pt x="11706247" y="11706247"/>
                </a:lnTo>
                <a:lnTo>
                  <a:pt x="0" y="11706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0" name="Group 10"/>
          <p:cNvGrpSpPr/>
          <p:nvPr/>
        </p:nvGrpSpPr>
        <p:grpSpPr>
          <a:xfrm>
            <a:off x="1242845" y="2019300"/>
            <a:ext cx="15741814" cy="7239000"/>
            <a:chOff x="0" y="0"/>
            <a:chExt cx="4145992" cy="1681017"/>
          </a:xfrm>
        </p:grpSpPr>
        <p:sp>
          <p:nvSpPr>
            <p:cNvPr id="11" name="Freeform 11"/>
            <p:cNvSpPr/>
            <p:nvPr/>
          </p:nvSpPr>
          <p:spPr>
            <a:xfrm>
              <a:off x="0" y="0"/>
              <a:ext cx="4145992" cy="1681017"/>
            </a:xfrm>
            <a:custGeom>
              <a:avLst/>
              <a:gdLst/>
              <a:ahLst/>
              <a:cxnLst/>
              <a:rect l="l" t="t" r="r" b="b"/>
              <a:pathLst>
                <a:path w="4145992" h="1681017">
                  <a:moveTo>
                    <a:pt x="8361" y="0"/>
                  </a:moveTo>
                  <a:lnTo>
                    <a:pt x="4137631" y="0"/>
                  </a:lnTo>
                  <a:cubicBezTo>
                    <a:pt x="4139848" y="0"/>
                    <a:pt x="4141975" y="881"/>
                    <a:pt x="4143543" y="2449"/>
                  </a:cubicBezTo>
                  <a:cubicBezTo>
                    <a:pt x="4145111" y="4017"/>
                    <a:pt x="4145992" y="6143"/>
                    <a:pt x="4145992" y="8361"/>
                  </a:cubicBezTo>
                  <a:lnTo>
                    <a:pt x="4145992" y="1672656"/>
                  </a:lnTo>
                  <a:cubicBezTo>
                    <a:pt x="4145992" y="1677274"/>
                    <a:pt x="4142249" y="1681017"/>
                    <a:pt x="4137631" y="1681017"/>
                  </a:cubicBezTo>
                  <a:lnTo>
                    <a:pt x="8361" y="1681017"/>
                  </a:lnTo>
                  <a:cubicBezTo>
                    <a:pt x="6143" y="1681017"/>
                    <a:pt x="4017" y="1680136"/>
                    <a:pt x="2449" y="1678568"/>
                  </a:cubicBezTo>
                  <a:cubicBezTo>
                    <a:pt x="881" y="1677000"/>
                    <a:pt x="0" y="1674874"/>
                    <a:pt x="0" y="1672656"/>
                  </a:cubicBezTo>
                  <a:lnTo>
                    <a:pt x="0" y="8361"/>
                  </a:lnTo>
                  <a:cubicBezTo>
                    <a:pt x="0" y="6143"/>
                    <a:pt x="881" y="4017"/>
                    <a:pt x="2449" y="2449"/>
                  </a:cubicBezTo>
                  <a:cubicBezTo>
                    <a:pt x="4017" y="881"/>
                    <a:pt x="6143" y="0"/>
                    <a:pt x="8361" y="0"/>
                  </a:cubicBezTo>
                  <a:close/>
                </a:path>
              </a:pathLst>
            </a:custGeom>
            <a:ln w="57150" cap="sq">
              <a:solidFill>
                <a:srgbClr val="F0F7FE"/>
              </a:solidFill>
              <a:prstDash val="solid"/>
              <a:miter/>
            </a:ln>
          </p:spPr>
          <p:txBody>
            <a:bodyPr/>
            <a:lstStyle/>
            <a:p>
              <a:endParaRPr lang="en-US"/>
            </a:p>
          </p:txBody>
        </p:sp>
        <p:sp>
          <p:nvSpPr>
            <p:cNvPr id="12" name="TextBox 12"/>
            <p:cNvSpPr txBox="1"/>
            <p:nvPr/>
          </p:nvSpPr>
          <p:spPr>
            <a:xfrm>
              <a:off x="0" y="28575"/>
              <a:ext cx="4145992" cy="1652442"/>
            </a:xfrm>
            <a:prstGeom prst="rect">
              <a:avLst/>
            </a:prstGeom>
          </p:spPr>
          <p:txBody>
            <a:bodyPr lIns="50800" tIns="50800" rIns="50800" bIns="50800" rtlCol="0" anchor="ctr"/>
            <a:lstStyle/>
            <a:p>
              <a:pPr algn="ctr">
                <a:lnSpc>
                  <a:spcPts val="1826"/>
                </a:lnSpc>
              </a:pPr>
              <a:endParaRPr/>
            </a:p>
          </p:txBody>
        </p:sp>
      </p:grpSp>
      <p:sp>
        <p:nvSpPr>
          <p:cNvPr id="19" name="TextBox 19"/>
          <p:cNvSpPr txBox="1"/>
          <p:nvPr/>
        </p:nvSpPr>
        <p:spPr>
          <a:xfrm>
            <a:off x="3352800" y="697071"/>
            <a:ext cx="11069562" cy="663258"/>
          </a:xfrm>
          <a:prstGeom prst="rect">
            <a:avLst/>
          </a:prstGeom>
        </p:spPr>
        <p:txBody>
          <a:bodyPr lIns="0" tIns="0" rIns="0" bIns="0" rtlCol="0" anchor="t">
            <a:spAutoFit/>
          </a:bodyPr>
          <a:lstStyle/>
          <a:p>
            <a:pPr algn="ctr">
              <a:lnSpc>
                <a:spcPts val="4978"/>
              </a:lnSpc>
            </a:pPr>
            <a:r>
              <a:rPr lang="en-US" sz="4700" b="1">
                <a:solidFill>
                  <a:srgbClr val="FFFFFF"/>
                </a:solidFill>
                <a:latin typeface="TT Lakes Neue Expanded Bold"/>
                <a:ea typeface="TT Lakes Neue Expanded Bold"/>
                <a:cs typeface="TT Lakes Neue Expanded Bold"/>
                <a:sym typeface="TT Lakes Neue Expanded Bold"/>
              </a:rPr>
              <a:t>Stable Matching</a:t>
            </a:r>
          </a:p>
        </p:txBody>
      </p:sp>
      <p:pic>
        <p:nvPicPr>
          <p:cNvPr id="41" name="Graphic 40" descr="Man with solid fill">
            <a:extLst>
              <a:ext uri="{FF2B5EF4-FFF2-40B4-BE49-F238E27FC236}">
                <a16:creationId xmlns:a16="http://schemas.microsoft.com/office/drawing/2014/main" id="{DB162EEC-144B-6319-C9A4-205F4E9F93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7384" y="2680912"/>
            <a:ext cx="1338773" cy="1338773"/>
          </a:xfrm>
          <a:prstGeom prst="rect">
            <a:avLst/>
          </a:prstGeom>
        </p:spPr>
      </p:pic>
      <p:pic>
        <p:nvPicPr>
          <p:cNvPr id="42" name="Graphic 41" descr="Woman with solid fill">
            <a:extLst>
              <a:ext uri="{FF2B5EF4-FFF2-40B4-BE49-F238E27FC236}">
                <a16:creationId xmlns:a16="http://schemas.microsoft.com/office/drawing/2014/main" id="{3C248C0F-0B6C-5476-0677-B1AE66DF65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59813" y="2661727"/>
            <a:ext cx="1338773" cy="1338773"/>
          </a:xfrm>
          <a:prstGeom prst="rect">
            <a:avLst/>
          </a:prstGeom>
        </p:spPr>
      </p:pic>
      <p:pic>
        <p:nvPicPr>
          <p:cNvPr id="45" name="Graphic 44" descr="Man with solid fill">
            <a:extLst>
              <a:ext uri="{FF2B5EF4-FFF2-40B4-BE49-F238E27FC236}">
                <a16:creationId xmlns:a16="http://schemas.microsoft.com/office/drawing/2014/main" id="{105B68D5-85F9-6B8E-81CA-FB7B5EDDB0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42328" y="2686837"/>
            <a:ext cx="1338773" cy="1338773"/>
          </a:xfrm>
          <a:prstGeom prst="rect">
            <a:avLst/>
          </a:prstGeom>
        </p:spPr>
      </p:pic>
      <p:pic>
        <p:nvPicPr>
          <p:cNvPr id="48" name="Graphic 47" descr="Woman with solid fill">
            <a:extLst>
              <a:ext uri="{FF2B5EF4-FFF2-40B4-BE49-F238E27FC236}">
                <a16:creationId xmlns:a16="http://schemas.microsoft.com/office/drawing/2014/main" id="{54C51B3D-5DC3-6932-3EE5-A041B74B6E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57583" y="2668438"/>
            <a:ext cx="1338773" cy="1338773"/>
          </a:xfrm>
          <a:prstGeom prst="rect">
            <a:avLst/>
          </a:prstGeom>
        </p:spPr>
      </p:pic>
      <p:pic>
        <p:nvPicPr>
          <p:cNvPr id="49" name="Graphic 48" descr="Man with solid fill">
            <a:extLst>
              <a:ext uri="{FF2B5EF4-FFF2-40B4-BE49-F238E27FC236}">
                <a16:creationId xmlns:a16="http://schemas.microsoft.com/office/drawing/2014/main" id="{07C054E4-1F12-5B30-E2C2-33657B8D64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082807" y="2620058"/>
            <a:ext cx="1338773" cy="1338773"/>
          </a:xfrm>
          <a:prstGeom prst="rect">
            <a:avLst/>
          </a:prstGeom>
        </p:spPr>
      </p:pic>
      <p:pic>
        <p:nvPicPr>
          <p:cNvPr id="51" name="Graphic 50" descr="Man with solid fill">
            <a:extLst>
              <a:ext uri="{FF2B5EF4-FFF2-40B4-BE49-F238E27FC236}">
                <a16:creationId xmlns:a16="http://schemas.microsoft.com/office/drawing/2014/main" id="{FCAA8887-B44E-4470-29F8-6F03177121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09334" y="4520804"/>
            <a:ext cx="1338773" cy="1338773"/>
          </a:xfrm>
          <a:prstGeom prst="rect">
            <a:avLst/>
          </a:prstGeom>
        </p:spPr>
      </p:pic>
      <p:pic>
        <p:nvPicPr>
          <p:cNvPr id="52" name="Graphic 51" descr="Woman with solid fill">
            <a:extLst>
              <a:ext uri="{FF2B5EF4-FFF2-40B4-BE49-F238E27FC236}">
                <a16:creationId xmlns:a16="http://schemas.microsoft.com/office/drawing/2014/main" id="{AC2901D4-F23A-59EB-A361-7EB4578AC8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88552" y="4520803"/>
            <a:ext cx="1338773" cy="1338773"/>
          </a:xfrm>
          <a:prstGeom prst="rect">
            <a:avLst/>
          </a:prstGeom>
        </p:spPr>
      </p:pic>
      <p:cxnSp>
        <p:nvCxnSpPr>
          <p:cNvPr id="54" name="Straight Arrow Connector 53">
            <a:extLst>
              <a:ext uri="{FF2B5EF4-FFF2-40B4-BE49-F238E27FC236}">
                <a16:creationId xmlns:a16="http://schemas.microsoft.com/office/drawing/2014/main" id="{0B977D8C-67E1-2DF3-253C-CEF935C5887A}"/>
              </a:ext>
            </a:extLst>
          </p:cNvPr>
          <p:cNvCxnSpPr>
            <a:stCxn id="51" idx="3"/>
            <a:endCxn id="52" idx="1"/>
          </p:cNvCxnSpPr>
          <p:nvPr/>
        </p:nvCxnSpPr>
        <p:spPr>
          <a:xfrm flipV="1">
            <a:off x="7848107" y="5190190"/>
            <a:ext cx="1440445" cy="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6" name="Graphic 55" descr="Ring outline">
            <a:extLst>
              <a:ext uri="{FF2B5EF4-FFF2-40B4-BE49-F238E27FC236}">
                <a16:creationId xmlns:a16="http://schemas.microsoft.com/office/drawing/2014/main" id="{499DB98F-A572-C1BF-5293-B26AE9DE6E4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77200" y="4287643"/>
            <a:ext cx="914400" cy="914400"/>
          </a:xfrm>
          <a:prstGeom prst="rect">
            <a:avLst/>
          </a:prstGeom>
        </p:spPr>
      </p:pic>
      <p:pic>
        <p:nvPicPr>
          <p:cNvPr id="58" name="Graphic 57" descr="Comment Heart Break with solid fill">
            <a:extLst>
              <a:ext uri="{FF2B5EF4-FFF2-40B4-BE49-F238E27FC236}">
                <a16:creationId xmlns:a16="http://schemas.microsoft.com/office/drawing/2014/main" id="{48EA57B8-BDC8-5024-C710-F5166BFA322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839202" y="4218157"/>
            <a:ext cx="914400" cy="914400"/>
          </a:xfrm>
          <a:prstGeom prst="rect">
            <a:avLst/>
          </a:prstGeom>
        </p:spPr>
      </p:pic>
      <p:pic>
        <p:nvPicPr>
          <p:cNvPr id="59" name="Graphic 58" descr="Woman with solid fill">
            <a:extLst>
              <a:ext uri="{FF2B5EF4-FFF2-40B4-BE49-F238E27FC236}">
                <a16:creationId xmlns:a16="http://schemas.microsoft.com/office/drawing/2014/main" id="{73883B40-E033-57E6-F2FD-D6019243B2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30621" y="6224650"/>
            <a:ext cx="1338773" cy="1338773"/>
          </a:xfrm>
          <a:prstGeom prst="rect">
            <a:avLst/>
          </a:prstGeom>
        </p:spPr>
      </p:pic>
      <p:cxnSp>
        <p:nvCxnSpPr>
          <p:cNvPr id="61" name="Straight Arrow Connector 60">
            <a:extLst>
              <a:ext uri="{FF2B5EF4-FFF2-40B4-BE49-F238E27FC236}">
                <a16:creationId xmlns:a16="http://schemas.microsoft.com/office/drawing/2014/main" id="{F1CEC362-5DDE-733E-3186-3443409EFD16}"/>
              </a:ext>
            </a:extLst>
          </p:cNvPr>
          <p:cNvCxnSpPr/>
          <p:nvPr/>
        </p:nvCxnSpPr>
        <p:spPr>
          <a:xfrm>
            <a:off x="7772400" y="6819900"/>
            <a:ext cx="1501299"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63" name="Graphic 62" descr="Sparkling Heart outline">
            <a:extLst>
              <a:ext uri="{FF2B5EF4-FFF2-40B4-BE49-F238E27FC236}">
                <a16:creationId xmlns:a16="http://schemas.microsoft.com/office/drawing/2014/main" id="{6BA7E2DA-8692-E234-6B87-7714CE9966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085049" y="5868974"/>
            <a:ext cx="914400" cy="914400"/>
          </a:xfrm>
          <a:prstGeom prst="rect">
            <a:avLst/>
          </a:prstGeom>
        </p:spPr>
      </p:pic>
      <p:pic>
        <p:nvPicPr>
          <p:cNvPr id="5" name="Graphic 4" descr="Man with solid fill">
            <a:extLst>
              <a:ext uri="{FF2B5EF4-FFF2-40B4-BE49-F238E27FC236}">
                <a16:creationId xmlns:a16="http://schemas.microsoft.com/office/drawing/2014/main" id="{BD2A08B5-6BE7-D5CE-A093-732EB729731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824661" y="2661726"/>
            <a:ext cx="1338773" cy="1338773"/>
          </a:xfrm>
          <a:prstGeom prst="rect">
            <a:avLst/>
          </a:prstGeom>
        </p:spPr>
      </p:pic>
      <p:pic>
        <p:nvPicPr>
          <p:cNvPr id="7" name="Graphic 6" descr="Woman with solid fill">
            <a:extLst>
              <a:ext uri="{FF2B5EF4-FFF2-40B4-BE49-F238E27FC236}">
                <a16:creationId xmlns:a16="http://schemas.microsoft.com/office/drawing/2014/main" id="{DAE7E666-2585-3785-2DFC-9487321480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627973" y="2680911"/>
            <a:ext cx="1338773" cy="1338773"/>
          </a:xfrm>
          <a:prstGeom prst="rect">
            <a:avLst/>
          </a:prstGeom>
        </p:spPr>
      </p:pic>
      <p:pic>
        <p:nvPicPr>
          <p:cNvPr id="8" name="Graphic 7" descr="Woman with solid fill">
            <a:extLst>
              <a:ext uri="{FF2B5EF4-FFF2-40B4-BE49-F238E27FC236}">
                <a16:creationId xmlns:a16="http://schemas.microsoft.com/office/drawing/2014/main" id="{FBB9DA84-A597-3421-3429-EF10D867E70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762208" y="2649708"/>
            <a:ext cx="1338773" cy="1338773"/>
          </a:xfrm>
          <a:prstGeom prst="rect">
            <a:avLst/>
          </a:prstGeom>
        </p:spPr>
      </p:pic>
      <p:pic>
        <p:nvPicPr>
          <p:cNvPr id="9" name="Graphic 8" descr="Man with solid fill">
            <a:extLst>
              <a:ext uri="{FF2B5EF4-FFF2-40B4-BE49-F238E27FC236}">
                <a16:creationId xmlns:a16="http://schemas.microsoft.com/office/drawing/2014/main" id="{6D8D4E0D-7236-46AA-FA5D-6044583E4286}"/>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089221" y="2680911"/>
            <a:ext cx="1338773" cy="1338773"/>
          </a:xfrm>
          <a:prstGeom prst="rect">
            <a:avLst/>
          </a:prstGeom>
        </p:spPr>
      </p:pic>
      <p:pic>
        <p:nvPicPr>
          <p:cNvPr id="13" name="Graphic 12" descr="Woman with solid fill">
            <a:extLst>
              <a:ext uri="{FF2B5EF4-FFF2-40B4-BE49-F238E27FC236}">
                <a16:creationId xmlns:a16="http://schemas.microsoft.com/office/drawing/2014/main" id="{7813A334-C747-E414-BA58-CD6EA79AA31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2866125" y="2627315"/>
            <a:ext cx="1338773" cy="1338773"/>
          </a:xfrm>
          <a:prstGeom prst="rect">
            <a:avLst/>
          </a:prstGeom>
        </p:spPr>
      </p:pic>
      <p:pic>
        <p:nvPicPr>
          <p:cNvPr id="14" name="Graphic 13" descr="Man with solid fill">
            <a:extLst>
              <a:ext uri="{FF2B5EF4-FFF2-40B4-BE49-F238E27FC236}">
                <a16:creationId xmlns:a16="http://schemas.microsoft.com/office/drawing/2014/main" id="{C0ADA933-66D9-1A57-52AC-0F28BBCEDDE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227699" y="6224650"/>
            <a:ext cx="1338773" cy="1338773"/>
          </a:xfrm>
          <a:prstGeom prst="rect">
            <a:avLst/>
          </a:prstGeom>
        </p:spPr>
      </p:pic>
      <p:sp>
        <p:nvSpPr>
          <p:cNvPr id="15" name="TextBox 14">
            <a:extLst>
              <a:ext uri="{FF2B5EF4-FFF2-40B4-BE49-F238E27FC236}">
                <a16:creationId xmlns:a16="http://schemas.microsoft.com/office/drawing/2014/main" id="{4D6BD763-3865-4801-774D-4F3E8B8BDCD9}"/>
              </a:ext>
            </a:extLst>
          </p:cNvPr>
          <p:cNvSpPr txBox="1"/>
          <p:nvPr/>
        </p:nvSpPr>
        <p:spPr>
          <a:xfrm>
            <a:off x="8427600" y="3130364"/>
            <a:ext cx="636080" cy="400110"/>
          </a:xfrm>
          <a:prstGeom prst="rect">
            <a:avLst/>
          </a:prstGeom>
          <a:noFill/>
        </p:spPr>
        <p:txBody>
          <a:bodyPr wrap="square" rtlCol="0">
            <a:spAutoFit/>
          </a:bodyPr>
          <a:lstStyle/>
          <a:p>
            <a:r>
              <a:rPr lang="en-US" sz="2000">
                <a:latin typeface="Poppins" pitchFamily="2" charset="77"/>
                <a:cs typeface="Poppins" pitchFamily="2" charset="77"/>
              </a:rPr>
              <a:t>C</a:t>
            </a:r>
            <a:endParaRPr lang="en-US" sz="4000">
              <a:latin typeface="Poppins" pitchFamily="2" charset="77"/>
              <a:cs typeface="Poppins" pitchFamily="2" charset="77"/>
            </a:endParaRPr>
          </a:p>
        </p:txBody>
      </p:sp>
      <p:sp>
        <p:nvSpPr>
          <p:cNvPr id="16" name="TextBox 15">
            <a:extLst>
              <a:ext uri="{FF2B5EF4-FFF2-40B4-BE49-F238E27FC236}">
                <a16:creationId xmlns:a16="http://schemas.microsoft.com/office/drawing/2014/main" id="{5E4E324C-815B-BE8C-260F-42587E393E83}"/>
              </a:ext>
            </a:extLst>
          </p:cNvPr>
          <p:cNvSpPr txBox="1"/>
          <p:nvPr/>
        </p:nvSpPr>
        <p:spPr>
          <a:xfrm>
            <a:off x="6998226" y="4950935"/>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7" name="TextBox 16">
            <a:extLst>
              <a:ext uri="{FF2B5EF4-FFF2-40B4-BE49-F238E27FC236}">
                <a16:creationId xmlns:a16="http://schemas.microsoft.com/office/drawing/2014/main" id="{86663291-C407-5435-B145-8CA0C7A3ABC5}"/>
              </a:ext>
            </a:extLst>
          </p:cNvPr>
          <p:cNvSpPr txBox="1"/>
          <p:nvPr/>
        </p:nvSpPr>
        <p:spPr>
          <a:xfrm>
            <a:off x="9269103" y="3139103"/>
            <a:ext cx="636080" cy="400110"/>
          </a:xfrm>
          <a:prstGeom prst="rect">
            <a:avLst/>
          </a:prstGeom>
          <a:noFill/>
        </p:spPr>
        <p:txBody>
          <a:bodyPr wrap="square" rtlCol="0">
            <a:spAutoFit/>
          </a:bodyPr>
          <a:lstStyle/>
          <a:p>
            <a:r>
              <a:rPr lang="en-US" sz="2000">
                <a:latin typeface="Poppins" pitchFamily="2" charset="77"/>
                <a:cs typeface="Poppins" pitchFamily="2" charset="77"/>
              </a:rPr>
              <a:t>X</a:t>
            </a:r>
            <a:endParaRPr lang="en-US" sz="4000">
              <a:latin typeface="Poppins" pitchFamily="2" charset="77"/>
              <a:cs typeface="Poppins" pitchFamily="2" charset="77"/>
            </a:endParaRPr>
          </a:p>
        </p:txBody>
      </p:sp>
      <p:sp>
        <p:nvSpPr>
          <p:cNvPr id="20" name="TextBox 19">
            <a:extLst>
              <a:ext uri="{FF2B5EF4-FFF2-40B4-BE49-F238E27FC236}">
                <a16:creationId xmlns:a16="http://schemas.microsoft.com/office/drawing/2014/main" id="{DFD0D3A1-0793-11F9-A0C4-3AD11406B834}"/>
              </a:ext>
            </a:extLst>
          </p:cNvPr>
          <p:cNvSpPr txBox="1"/>
          <p:nvPr/>
        </p:nvSpPr>
        <p:spPr>
          <a:xfrm>
            <a:off x="4053983" y="3096646"/>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A</a:t>
            </a:r>
            <a:endParaRPr lang="en-US" sz="4000">
              <a:solidFill>
                <a:schemeClr val="bg1"/>
              </a:solidFill>
              <a:latin typeface="Poppins" pitchFamily="2" charset="77"/>
              <a:cs typeface="Poppins" pitchFamily="2" charset="77"/>
            </a:endParaRPr>
          </a:p>
        </p:txBody>
      </p:sp>
      <p:sp>
        <p:nvSpPr>
          <p:cNvPr id="21" name="TextBox 20">
            <a:extLst>
              <a:ext uri="{FF2B5EF4-FFF2-40B4-BE49-F238E27FC236}">
                <a16:creationId xmlns:a16="http://schemas.microsoft.com/office/drawing/2014/main" id="{45B514C5-B316-A85A-5B0C-6CA03CD5DE4E}"/>
              </a:ext>
            </a:extLst>
          </p:cNvPr>
          <p:cNvSpPr txBox="1"/>
          <p:nvPr/>
        </p:nvSpPr>
        <p:spPr>
          <a:xfrm>
            <a:off x="4864130" y="3170120"/>
            <a:ext cx="636080" cy="400110"/>
          </a:xfrm>
          <a:prstGeom prst="rect">
            <a:avLst/>
          </a:prstGeom>
          <a:noFill/>
        </p:spPr>
        <p:txBody>
          <a:bodyPr wrap="square" rtlCol="0">
            <a:spAutoFit/>
          </a:bodyPr>
          <a:lstStyle/>
          <a:p>
            <a:r>
              <a:rPr lang="en-US" sz="2000">
                <a:latin typeface="Poppins" pitchFamily="2" charset="77"/>
                <a:cs typeface="Poppins" pitchFamily="2" charset="77"/>
              </a:rPr>
              <a:t>Y</a:t>
            </a:r>
            <a:endParaRPr lang="en-US" sz="4000">
              <a:latin typeface="Poppins" pitchFamily="2" charset="77"/>
              <a:cs typeface="Poppins" pitchFamily="2" charset="77"/>
            </a:endParaRPr>
          </a:p>
        </p:txBody>
      </p:sp>
      <p:sp>
        <p:nvSpPr>
          <p:cNvPr id="22" name="TextBox 21">
            <a:extLst>
              <a:ext uri="{FF2B5EF4-FFF2-40B4-BE49-F238E27FC236}">
                <a16:creationId xmlns:a16="http://schemas.microsoft.com/office/drawing/2014/main" id="{A86D1AF3-08DE-FBCE-A01F-CFB581889A0D}"/>
              </a:ext>
            </a:extLst>
          </p:cNvPr>
          <p:cNvSpPr txBox="1"/>
          <p:nvPr/>
        </p:nvSpPr>
        <p:spPr>
          <a:xfrm>
            <a:off x="6339204" y="3119039"/>
            <a:ext cx="636080" cy="400110"/>
          </a:xfrm>
          <a:prstGeom prst="rect">
            <a:avLst/>
          </a:prstGeom>
          <a:noFill/>
        </p:spPr>
        <p:txBody>
          <a:bodyPr wrap="square" rtlCol="0">
            <a:spAutoFit/>
          </a:bodyPr>
          <a:lstStyle/>
          <a:p>
            <a:r>
              <a:rPr lang="en-US" sz="2000">
                <a:latin typeface="Poppins" pitchFamily="2" charset="77"/>
                <a:cs typeface="Poppins" pitchFamily="2" charset="77"/>
              </a:rPr>
              <a:t>B</a:t>
            </a:r>
            <a:endParaRPr lang="en-US" sz="4000">
              <a:latin typeface="Poppins" pitchFamily="2" charset="77"/>
              <a:cs typeface="Poppins" pitchFamily="2" charset="77"/>
            </a:endParaRPr>
          </a:p>
        </p:txBody>
      </p:sp>
      <p:sp>
        <p:nvSpPr>
          <p:cNvPr id="23" name="TextBox 22">
            <a:extLst>
              <a:ext uri="{FF2B5EF4-FFF2-40B4-BE49-F238E27FC236}">
                <a16:creationId xmlns:a16="http://schemas.microsoft.com/office/drawing/2014/main" id="{B93F63DA-A83C-5EE3-CF06-79581340CB22}"/>
              </a:ext>
            </a:extLst>
          </p:cNvPr>
          <p:cNvSpPr txBox="1"/>
          <p:nvPr/>
        </p:nvSpPr>
        <p:spPr>
          <a:xfrm>
            <a:off x="7151173" y="3157647"/>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Z</a:t>
            </a:r>
            <a:endParaRPr lang="en-US" sz="4000">
              <a:solidFill>
                <a:schemeClr val="bg1"/>
              </a:solidFill>
              <a:latin typeface="Poppins" pitchFamily="2" charset="77"/>
              <a:cs typeface="Poppins" pitchFamily="2" charset="77"/>
            </a:endParaRPr>
          </a:p>
        </p:txBody>
      </p:sp>
      <p:sp>
        <p:nvSpPr>
          <p:cNvPr id="25" name="TextBox 24">
            <a:extLst>
              <a:ext uri="{FF2B5EF4-FFF2-40B4-BE49-F238E27FC236}">
                <a16:creationId xmlns:a16="http://schemas.microsoft.com/office/drawing/2014/main" id="{7239478B-8079-7EF9-2CB0-7DF8E1BD257E}"/>
              </a:ext>
            </a:extLst>
          </p:cNvPr>
          <p:cNvSpPr txBox="1"/>
          <p:nvPr/>
        </p:nvSpPr>
        <p:spPr>
          <a:xfrm>
            <a:off x="10577370" y="3116524"/>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sp>
        <p:nvSpPr>
          <p:cNvPr id="26" name="TextBox 25">
            <a:extLst>
              <a:ext uri="{FF2B5EF4-FFF2-40B4-BE49-F238E27FC236}">
                <a16:creationId xmlns:a16="http://schemas.microsoft.com/office/drawing/2014/main" id="{A47BD671-61FB-1854-1F3E-B1901FE3981E}"/>
              </a:ext>
            </a:extLst>
          </p:cNvPr>
          <p:cNvSpPr txBox="1"/>
          <p:nvPr/>
        </p:nvSpPr>
        <p:spPr>
          <a:xfrm>
            <a:off x="9731693" y="6631864"/>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sp>
        <p:nvSpPr>
          <p:cNvPr id="27" name="TextBox 26">
            <a:extLst>
              <a:ext uri="{FF2B5EF4-FFF2-40B4-BE49-F238E27FC236}">
                <a16:creationId xmlns:a16="http://schemas.microsoft.com/office/drawing/2014/main" id="{7F73BEC0-064C-91D8-69EE-437A55AEC5F2}"/>
              </a:ext>
            </a:extLst>
          </p:cNvPr>
          <p:cNvSpPr txBox="1"/>
          <p:nvPr/>
        </p:nvSpPr>
        <p:spPr>
          <a:xfrm>
            <a:off x="7014624" y="6757434"/>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28" name="TextBox 27">
            <a:extLst>
              <a:ext uri="{FF2B5EF4-FFF2-40B4-BE49-F238E27FC236}">
                <a16:creationId xmlns:a16="http://schemas.microsoft.com/office/drawing/2014/main" id="{A4115097-732C-C453-548E-0CB61ABD0635}"/>
              </a:ext>
            </a:extLst>
          </p:cNvPr>
          <p:cNvSpPr txBox="1"/>
          <p:nvPr/>
        </p:nvSpPr>
        <p:spPr>
          <a:xfrm>
            <a:off x="9773480" y="5095311"/>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29" name="TextBox 28">
            <a:extLst>
              <a:ext uri="{FF2B5EF4-FFF2-40B4-BE49-F238E27FC236}">
                <a16:creationId xmlns:a16="http://schemas.microsoft.com/office/drawing/2014/main" id="{F48B7A46-2BDD-732F-A970-D8769B550BB3}"/>
              </a:ext>
            </a:extLst>
          </p:cNvPr>
          <p:cNvSpPr txBox="1"/>
          <p:nvPr/>
        </p:nvSpPr>
        <p:spPr>
          <a:xfrm>
            <a:off x="11340810" y="3170120"/>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30" name="TextBox 29">
            <a:extLst>
              <a:ext uri="{FF2B5EF4-FFF2-40B4-BE49-F238E27FC236}">
                <a16:creationId xmlns:a16="http://schemas.microsoft.com/office/drawing/2014/main" id="{7ACBA0FC-D3F7-51E7-FAF6-1C895CBAF5C9}"/>
              </a:ext>
            </a:extLst>
          </p:cNvPr>
          <p:cNvSpPr txBox="1"/>
          <p:nvPr/>
        </p:nvSpPr>
        <p:spPr>
          <a:xfrm>
            <a:off x="13341815" y="3170120"/>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U</a:t>
            </a:r>
            <a:endParaRPr lang="en-US" sz="4000">
              <a:solidFill>
                <a:schemeClr val="bg1"/>
              </a:solidFill>
              <a:latin typeface="Poppins" pitchFamily="2" charset="77"/>
              <a:cs typeface="Poppins" pitchFamily="2" charset="77"/>
            </a:endParaRPr>
          </a:p>
        </p:txBody>
      </p:sp>
      <p:sp>
        <p:nvSpPr>
          <p:cNvPr id="31" name="TextBox 30">
            <a:extLst>
              <a:ext uri="{FF2B5EF4-FFF2-40B4-BE49-F238E27FC236}">
                <a16:creationId xmlns:a16="http://schemas.microsoft.com/office/drawing/2014/main" id="{C82369CE-9BA8-0A69-DBAD-3257221DDB05}"/>
              </a:ext>
            </a:extLst>
          </p:cNvPr>
          <p:cNvSpPr txBox="1"/>
          <p:nvPr/>
        </p:nvSpPr>
        <p:spPr>
          <a:xfrm>
            <a:off x="12587867" y="3076768"/>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E</a:t>
            </a:r>
            <a:endParaRPr lang="en-US" sz="4000">
              <a:solidFill>
                <a:schemeClr val="bg1"/>
              </a:solidFill>
              <a:latin typeface="Poppins" pitchFamily="2" charset="77"/>
              <a:cs typeface="Poppins" pitchFamily="2"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nodeType="clickEffect">
                                  <p:stCondLst>
                                    <p:cond delay="0"/>
                                  </p:stCondLst>
                                  <p:childTnLst>
                                    <p:anim calcmode="lin" valueType="num">
                                      <p:cBhvr>
                                        <p:cTn id="32" dur="500"/>
                                        <p:tgtEl>
                                          <p:spTgt spid="54"/>
                                        </p:tgtEl>
                                        <p:attrNameLst>
                                          <p:attrName>ppt_w</p:attrName>
                                        </p:attrNameLst>
                                      </p:cBhvr>
                                      <p:tavLst>
                                        <p:tav tm="0">
                                          <p:val>
                                            <p:strVal val="ppt_w"/>
                                          </p:val>
                                        </p:tav>
                                        <p:tav tm="100000">
                                          <p:val>
                                            <p:fltVal val="0"/>
                                          </p:val>
                                        </p:tav>
                                      </p:tavLst>
                                    </p:anim>
                                    <p:anim calcmode="lin" valueType="num">
                                      <p:cBhvr>
                                        <p:cTn id="33" dur="500"/>
                                        <p:tgtEl>
                                          <p:spTgt spid="54"/>
                                        </p:tgtEl>
                                        <p:attrNameLst>
                                          <p:attrName>ppt_h</p:attrName>
                                        </p:attrNameLst>
                                      </p:cBhvr>
                                      <p:tavLst>
                                        <p:tav tm="0">
                                          <p:val>
                                            <p:strVal val="ppt_h"/>
                                          </p:val>
                                        </p:tav>
                                        <p:tav tm="100000">
                                          <p:val>
                                            <p:fltVal val="0"/>
                                          </p:val>
                                        </p:tav>
                                      </p:tavLst>
                                    </p:anim>
                                    <p:set>
                                      <p:cBhvr>
                                        <p:cTn id="34" dur="1" fill="hold">
                                          <p:stCondLst>
                                            <p:cond delay="499"/>
                                          </p:stCondLst>
                                        </p:cTn>
                                        <p:tgtEl>
                                          <p:spTgt spid="54"/>
                                        </p:tgtEl>
                                        <p:attrNameLst>
                                          <p:attrName>style.visibility</p:attrName>
                                        </p:attrNameLst>
                                      </p:cBhvr>
                                      <p:to>
                                        <p:strVal val="hidden"/>
                                      </p:to>
                                    </p:set>
                                  </p:childTnLst>
                                </p:cTn>
                              </p:par>
                              <p:par>
                                <p:cTn id="35" presetID="23" presetClass="exit" presetSubtype="32" fill="hold" nodeType="withEffect">
                                  <p:stCondLst>
                                    <p:cond delay="0"/>
                                  </p:stCondLst>
                                  <p:childTnLst>
                                    <p:anim calcmode="lin" valueType="num">
                                      <p:cBhvr>
                                        <p:cTn id="36" dur="500"/>
                                        <p:tgtEl>
                                          <p:spTgt spid="56"/>
                                        </p:tgtEl>
                                        <p:attrNameLst>
                                          <p:attrName>ppt_w</p:attrName>
                                        </p:attrNameLst>
                                      </p:cBhvr>
                                      <p:tavLst>
                                        <p:tav tm="0">
                                          <p:val>
                                            <p:strVal val="ppt_w"/>
                                          </p:val>
                                        </p:tav>
                                        <p:tav tm="100000">
                                          <p:val>
                                            <p:fltVal val="0"/>
                                          </p:val>
                                        </p:tav>
                                      </p:tavLst>
                                    </p:anim>
                                    <p:anim calcmode="lin" valueType="num">
                                      <p:cBhvr>
                                        <p:cTn id="37" dur="500"/>
                                        <p:tgtEl>
                                          <p:spTgt spid="56"/>
                                        </p:tgtEl>
                                        <p:attrNameLst>
                                          <p:attrName>ppt_h</p:attrName>
                                        </p:attrNameLst>
                                      </p:cBhvr>
                                      <p:tavLst>
                                        <p:tav tm="0">
                                          <p:val>
                                            <p:strVal val="ppt_h"/>
                                          </p:val>
                                        </p:tav>
                                        <p:tav tm="100000">
                                          <p:val>
                                            <p:fltVal val="0"/>
                                          </p:val>
                                        </p:tav>
                                      </p:tavLst>
                                    </p:anim>
                                    <p:set>
                                      <p:cBhvr>
                                        <p:cTn id="38" dur="1" fill="hold">
                                          <p:stCondLst>
                                            <p:cond delay="499"/>
                                          </p:stCondLst>
                                        </p:cTn>
                                        <p:tgtEl>
                                          <p:spTgt spid="5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500" fill="hold"/>
                                        <p:tgtEl>
                                          <p:spTgt spid="58"/>
                                        </p:tgtEl>
                                        <p:attrNameLst>
                                          <p:attrName>ppt_w</p:attrName>
                                        </p:attrNameLst>
                                      </p:cBhvr>
                                      <p:tavLst>
                                        <p:tav tm="0">
                                          <p:val>
                                            <p:fltVal val="0"/>
                                          </p:val>
                                        </p:tav>
                                        <p:tav tm="100000">
                                          <p:val>
                                            <p:strVal val="#ppt_w"/>
                                          </p:val>
                                        </p:tav>
                                      </p:tavLst>
                                    </p:anim>
                                    <p:anim calcmode="lin" valueType="num">
                                      <p:cBhvr>
                                        <p:cTn id="44" dur="500" fill="hold"/>
                                        <p:tgtEl>
                                          <p:spTgt spid="58"/>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p:cTn id="57" dur="500" fill="hold"/>
                                        <p:tgtEl>
                                          <p:spTgt spid="61"/>
                                        </p:tgtEl>
                                        <p:attrNameLst>
                                          <p:attrName>ppt_w</p:attrName>
                                        </p:attrNameLst>
                                      </p:cBhvr>
                                      <p:tavLst>
                                        <p:tav tm="0">
                                          <p:val>
                                            <p:fltVal val="0"/>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fltVal val="0"/>
                                          </p:val>
                                        </p:tav>
                                        <p:tav tm="100000">
                                          <p:val>
                                            <p:strVal val="#ppt_w"/>
                                          </p:val>
                                        </p:tav>
                                      </p:tavLst>
                                    </p:anim>
                                    <p:anim calcmode="lin" valueType="num">
                                      <p:cBhvr>
                                        <p:cTn id="66" dur="500" fill="hold"/>
                                        <p:tgtEl>
                                          <p:spTgt spid="26"/>
                                        </p:tgtEl>
                                        <p:attrNameLst>
                                          <p:attrName>ppt_h</p:attrName>
                                        </p:attrNameLst>
                                      </p:cBhvr>
                                      <p:tavLst>
                                        <p:tav tm="0">
                                          <p:val>
                                            <p:fltVal val="0"/>
                                          </p:val>
                                        </p:tav>
                                        <p:tav tm="100000">
                                          <p:val>
                                            <p:strVal val="#ppt_h"/>
                                          </p:val>
                                        </p:tav>
                                      </p:tavLst>
                                    </p:anim>
                                  </p:childTnLst>
                                </p:cTn>
                              </p:par>
                              <p:par>
                                <p:cTn id="67" presetID="23" presetClass="entr" presetSubtype="16"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97B2">
                <a:alpha val="100000"/>
              </a:srgbClr>
            </a:gs>
            <a:gs pos="50000">
              <a:srgbClr val="3A6A9E">
                <a:alpha val="100000"/>
              </a:srgbClr>
            </a:gs>
            <a:gs pos="100000">
              <a:srgbClr val="0097B2"/>
            </a:gs>
          </a:gsLst>
          <a:lin ang="13500000" scaled="1"/>
        </a:gradFill>
        <a:effectLst/>
      </p:bgPr>
    </p:bg>
    <p:spTree>
      <p:nvGrpSpPr>
        <p:cNvPr id="1" name=""/>
        <p:cNvGrpSpPr/>
        <p:nvPr/>
      </p:nvGrpSpPr>
      <p:grpSpPr>
        <a:xfrm>
          <a:off x="0" y="0"/>
          <a:ext cx="0" cy="0"/>
          <a:chOff x="0" y="0"/>
          <a:chExt cx="0" cy="0"/>
        </a:xfrm>
      </p:grpSpPr>
      <p:sp>
        <p:nvSpPr>
          <p:cNvPr id="6" name="Freeform 6"/>
          <p:cNvSpPr/>
          <p:nvPr/>
        </p:nvSpPr>
        <p:spPr>
          <a:xfrm>
            <a:off x="2969178" y="5857853"/>
            <a:ext cx="11706247" cy="11706247"/>
          </a:xfrm>
          <a:custGeom>
            <a:avLst/>
            <a:gdLst/>
            <a:ahLst/>
            <a:cxnLst/>
            <a:rect l="l" t="t" r="r" b="b"/>
            <a:pathLst>
              <a:path w="11706247" h="11706247">
                <a:moveTo>
                  <a:pt x="0" y="0"/>
                </a:moveTo>
                <a:lnTo>
                  <a:pt x="11706247" y="0"/>
                </a:lnTo>
                <a:lnTo>
                  <a:pt x="11706247" y="11706247"/>
                </a:lnTo>
                <a:lnTo>
                  <a:pt x="0" y="11706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30" name="Graphic 29" descr="Man with solid fill">
            <a:extLst>
              <a:ext uri="{FF2B5EF4-FFF2-40B4-BE49-F238E27FC236}">
                <a16:creationId xmlns:a16="http://schemas.microsoft.com/office/drawing/2014/main" id="{770ADEE0-31EE-C4E5-59B7-F41B8FCB80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0687" y="5347492"/>
            <a:ext cx="1217066" cy="1217066"/>
          </a:xfrm>
          <a:prstGeom prst="rect">
            <a:avLst/>
          </a:prstGeom>
        </p:spPr>
      </p:pic>
      <p:pic>
        <p:nvPicPr>
          <p:cNvPr id="32" name="Graphic 31" descr="Man with solid fill">
            <a:extLst>
              <a:ext uri="{FF2B5EF4-FFF2-40B4-BE49-F238E27FC236}">
                <a16:creationId xmlns:a16="http://schemas.microsoft.com/office/drawing/2014/main" id="{F309ADFE-0F67-0BA1-0C5C-5AFCCAE8B8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10687" y="2070892"/>
            <a:ext cx="1217066" cy="1217066"/>
          </a:xfrm>
          <a:prstGeom prst="rect">
            <a:avLst/>
          </a:prstGeom>
        </p:spPr>
      </p:pic>
      <p:pic>
        <p:nvPicPr>
          <p:cNvPr id="34" name="Graphic 33" descr="Man with solid fill">
            <a:extLst>
              <a:ext uri="{FF2B5EF4-FFF2-40B4-BE49-F238E27FC236}">
                <a16:creationId xmlns:a16="http://schemas.microsoft.com/office/drawing/2014/main" id="{456F1D3B-5F00-8B1F-14B7-C473D081A7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10687" y="8700292"/>
            <a:ext cx="1217066" cy="1217066"/>
          </a:xfrm>
          <a:prstGeom prst="rect">
            <a:avLst/>
          </a:prstGeom>
        </p:spPr>
      </p:pic>
      <p:cxnSp>
        <p:nvCxnSpPr>
          <p:cNvPr id="36" name="Straight Connector 35">
            <a:extLst>
              <a:ext uri="{FF2B5EF4-FFF2-40B4-BE49-F238E27FC236}">
                <a16:creationId xmlns:a16="http://schemas.microsoft.com/office/drawing/2014/main" id="{893D1AA0-1899-D0C5-78C1-099E40229D6D}"/>
              </a:ext>
            </a:extLst>
          </p:cNvPr>
          <p:cNvCxnSpPr>
            <a:cxnSpLocks/>
          </p:cNvCxnSpPr>
          <p:nvPr/>
        </p:nvCxnSpPr>
        <p:spPr>
          <a:xfrm flipV="1">
            <a:off x="1524000" y="346101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C3F849B-201C-540D-4842-73AE5D972AF9}"/>
              </a:ext>
            </a:extLst>
          </p:cNvPr>
          <p:cNvCxnSpPr>
            <a:cxnSpLocks/>
          </p:cNvCxnSpPr>
          <p:nvPr/>
        </p:nvCxnSpPr>
        <p:spPr>
          <a:xfrm flipV="1">
            <a:off x="1524000" y="506425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33460E6-B190-F7F9-76BC-276CD50DD300}"/>
              </a:ext>
            </a:extLst>
          </p:cNvPr>
          <p:cNvCxnSpPr>
            <a:cxnSpLocks/>
          </p:cNvCxnSpPr>
          <p:nvPr/>
        </p:nvCxnSpPr>
        <p:spPr>
          <a:xfrm flipV="1">
            <a:off x="1524000" y="674065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F477ADF-4C90-8A5E-96AE-0E8ED5A1E61A}"/>
              </a:ext>
            </a:extLst>
          </p:cNvPr>
          <p:cNvCxnSpPr>
            <a:cxnSpLocks/>
          </p:cNvCxnSpPr>
          <p:nvPr/>
        </p:nvCxnSpPr>
        <p:spPr>
          <a:xfrm flipV="1">
            <a:off x="1524000" y="8496300"/>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C4A8D3E8-D876-7094-8013-440328627DAD}"/>
              </a:ext>
            </a:extLst>
          </p:cNvPr>
          <p:cNvCxnSpPr>
            <a:cxnSpLocks/>
          </p:cNvCxnSpPr>
          <p:nvPr/>
        </p:nvCxnSpPr>
        <p:spPr>
          <a:xfrm>
            <a:off x="2819400" y="2019300"/>
            <a:ext cx="0" cy="802560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46" name="Graphic 45" descr="Woman with solid fill">
            <a:extLst>
              <a:ext uri="{FF2B5EF4-FFF2-40B4-BE49-F238E27FC236}">
                <a16:creationId xmlns:a16="http://schemas.microsoft.com/office/drawing/2014/main" id="{67B7AE30-2C29-DC62-51E4-54952262DF7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01200" y="3619500"/>
            <a:ext cx="1338773" cy="1338773"/>
          </a:xfrm>
          <a:prstGeom prst="rect">
            <a:avLst/>
          </a:prstGeom>
        </p:spPr>
      </p:pic>
      <p:pic>
        <p:nvPicPr>
          <p:cNvPr id="49" name="Graphic 48" descr="Woman with solid fill">
            <a:extLst>
              <a:ext uri="{FF2B5EF4-FFF2-40B4-BE49-F238E27FC236}">
                <a16:creationId xmlns:a16="http://schemas.microsoft.com/office/drawing/2014/main" id="{4C378691-EA3F-CF87-2754-57802E966C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77400" y="6969247"/>
            <a:ext cx="1338773" cy="1338773"/>
          </a:xfrm>
          <a:prstGeom prst="rect">
            <a:avLst/>
          </a:prstGeom>
        </p:spPr>
      </p:pic>
      <p:cxnSp>
        <p:nvCxnSpPr>
          <p:cNvPr id="51" name="Straight Connector 50">
            <a:extLst>
              <a:ext uri="{FF2B5EF4-FFF2-40B4-BE49-F238E27FC236}">
                <a16:creationId xmlns:a16="http://schemas.microsoft.com/office/drawing/2014/main" id="{E09F44D0-C3F9-9906-4820-E74E711CCE1D}"/>
              </a:ext>
            </a:extLst>
          </p:cNvPr>
          <p:cNvCxnSpPr>
            <a:cxnSpLocks/>
          </p:cNvCxnSpPr>
          <p:nvPr/>
        </p:nvCxnSpPr>
        <p:spPr>
          <a:xfrm flipV="1">
            <a:off x="9642877" y="343641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6168430-EA9C-0678-D4B3-EE0DA5A60FDE}"/>
              </a:ext>
            </a:extLst>
          </p:cNvPr>
          <p:cNvCxnSpPr>
            <a:cxnSpLocks/>
          </p:cNvCxnSpPr>
          <p:nvPr/>
        </p:nvCxnSpPr>
        <p:spPr>
          <a:xfrm flipV="1">
            <a:off x="9642877" y="503965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8A8CF3F-9071-3010-7338-810DEE2D9526}"/>
              </a:ext>
            </a:extLst>
          </p:cNvPr>
          <p:cNvCxnSpPr>
            <a:cxnSpLocks/>
          </p:cNvCxnSpPr>
          <p:nvPr/>
        </p:nvCxnSpPr>
        <p:spPr>
          <a:xfrm flipV="1">
            <a:off x="9642877" y="671605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08B030-4E3C-50D2-3FE1-18DB7A83D42F}"/>
              </a:ext>
            </a:extLst>
          </p:cNvPr>
          <p:cNvCxnSpPr>
            <a:cxnSpLocks/>
          </p:cNvCxnSpPr>
          <p:nvPr/>
        </p:nvCxnSpPr>
        <p:spPr>
          <a:xfrm flipV="1">
            <a:off x="9642877" y="8471692"/>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8ECF7013-A75A-0841-3564-30979D1B7C39}"/>
              </a:ext>
            </a:extLst>
          </p:cNvPr>
          <p:cNvCxnSpPr>
            <a:cxnSpLocks/>
          </p:cNvCxnSpPr>
          <p:nvPr/>
        </p:nvCxnSpPr>
        <p:spPr>
          <a:xfrm>
            <a:off x="10938277" y="1994692"/>
            <a:ext cx="0" cy="802560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56" name="Graphic 55" descr="Woman with solid fill">
            <a:extLst>
              <a:ext uri="{FF2B5EF4-FFF2-40B4-BE49-F238E27FC236}">
                <a16:creationId xmlns:a16="http://schemas.microsoft.com/office/drawing/2014/main" id="{175F56BE-BE27-EC40-193F-BEA303D89C3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57490" y="1949185"/>
            <a:ext cx="1338773" cy="1338773"/>
          </a:xfrm>
          <a:prstGeom prst="rect">
            <a:avLst/>
          </a:prstGeom>
        </p:spPr>
      </p:pic>
      <p:pic>
        <p:nvPicPr>
          <p:cNvPr id="57" name="Graphic 56" descr="Woman with solid fill">
            <a:extLst>
              <a:ext uri="{FF2B5EF4-FFF2-40B4-BE49-F238E27FC236}">
                <a16:creationId xmlns:a16="http://schemas.microsoft.com/office/drawing/2014/main" id="{6A993206-5151-E3E4-3EBA-261902DA073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26985" y="1940891"/>
            <a:ext cx="1338773" cy="1338773"/>
          </a:xfrm>
          <a:prstGeom prst="rect">
            <a:avLst/>
          </a:prstGeom>
        </p:spPr>
      </p:pic>
      <p:pic>
        <p:nvPicPr>
          <p:cNvPr id="63" name="Graphic 62" descr="Woman with solid fill">
            <a:extLst>
              <a:ext uri="{FF2B5EF4-FFF2-40B4-BE49-F238E27FC236}">
                <a16:creationId xmlns:a16="http://schemas.microsoft.com/office/drawing/2014/main" id="{D5992034-31EA-CE03-6CAE-F7A6089FD6E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9277" y="3572027"/>
            <a:ext cx="1338773" cy="1338773"/>
          </a:xfrm>
          <a:prstGeom prst="rect">
            <a:avLst/>
          </a:prstGeom>
        </p:spPr>
      </p:pic>
      <p:pic>
        <p:nvPicPr>
          <p:cNvPr id="65" name="Graphic 64" descr="Woman with solid fill">
            <a:extLst>
              <a:ext uri="{FF2B5EF4-FFF2-40B4-BE49-F238E27FC236}">
                <a16:creationId xmlns:a16="http://schemas.microsoft.com/office/drawing/2014/main" id="{760E7A3A-FB0B-0789-9938-D883CA04CA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85174" y="3574891"/>
            <a:ext cx="1338773" cy="1338773"/>
          </a:xfrm>
          <a:prstGeom prst="rect">
            <a:avLst/>
          </a:prstGeom>
        </p:spPr>
      </p:pic>
      <p:pic>
        <p:nvPicPr>
          <p:cNvPr id="66" name="Graphic 65" descr="Woman with solid fill">
            <a:extLst>
              <a:ext uri="{FF2B5EF4-FFF2-40B4-BE49-F238E27FC236}">
                <a16:creationId xmlns:a16="http://schemas.microsoft.com/office/drawing/2014/main" id="{B85331ED-90D0-74F4-9E19-FCAE39DB51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84380" y="5311827"/>
            <a:ext cx="1338773" cy="1338773"/>
          </a:xfrm>
          <a:prstGeom prst="rect">
            <a:avLst/>
          </a:prstGeom>
        </p:spPr>
      </p:pic>
      <p:pic>
        <p:nvPicPr>
          <p:cNvPr id="69" name="Graphic 68" descr="Woman with solid fill">
            <a:extLst>
              <a:ext uri="{FF2B5EF4-FFF2-40B4-BE49-F238E27FC236}">
                <a16:creationId xmlns:a16="http://schemas.microsoft.com/office/drawing/2014/main" id="{6FBE0B42-E22B-D7C8-2A5D-6069E43BBE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26776" y="5248250"/>
            <a:ext cx="1338773" cy="1338773"/>
          </a:xfrm>
          <a:prstGeom prst="rect">
            <a:avLst/>
          </a:prstGeom>
        </p:spPr>
      </p:pic>
      <p:pic>
        <p:nvPicPr>
          <p:cNvPr id="72" name="Graphic 71" descr="Woman with solid fill">
            <a:extLst>
              <a:ext uri="{FF2B5EF4-FFF2-40B4-BE49-F238E27FC236}">
                <a16:creationId xmlns:a16="http://schemas.microsoft.com/office/drawing/2014/main" id="{6BC936A3-2714-C121-0AA3-A460070CF7A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80677" y="6917882"/>
            <a:ext cx="1338773" cy="1338773"/>
          </a:xfrm>
          <a:prstGeom prst="rect">
            <a:avLst/>
          </a:prstGeom>
        </p:spPr>
      </p:pic>
      <p:pic>
        <p:nvPicPr>
          <p:cNvPr id="73" name="Graphic 72" descr="Woman with solid fill">
            <a:extLst>
              <a:ext uri="{FF2B5EF4-FFF2-40B4-BE49-F238E27FC236}">
                <a16:creationId xmlns:a16="http://schemas.microsoft.com/office/drawing/2014/main" id="{BE41D550-4618-09F4-6BE5-0B0E62958E7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62936" y="6896964"/>
            <a:ext cx="1338773" cy="1338773"/>
          </a:xfrm>
          <a:prstGeom prst="rect">
            <a:avLst/>
          </a:prstGeom>
        </p:spPr>
      </p:pic>
      <p:pic>
        <p:nvPicPr>
          <p:cNvPr id="76" name="Graphic 75" descr="Woman with solid fill">
            <a:extLst>
              <a:ext uri="{FF2B5EF4-FFF2-40B4-BE49-F238E27FC236}">
                <a16:creationId xmlns:a16="http://schemas.microsoft.com/office/drawing/2014/main" id="{06FCE55C-2C41-F7E4-359B-DCC2E8134F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14762" y="8637182"/>
            <a:ext cx="1338773" cy="1338773"/>
          </a:xfrm>
          <a:prstGeom prst="rect">
            <a:avLst/>
          </a:prstGeom>
        </p:spPr>
      </p:pic>
      <p:pic>
        <p:nvPicPr>
          <p:cNvPr id="78" name="Graphic 77" descr="Woman with solid fill">
            <a:extLst>
              <a:ext uri="{FF2B5EF4-FFF2-40B4-BE49-F238E27FC236}">
                <a16:creationId xmlns:a16="http://schemas.microsoft.com/office/drawing/2014/main" id="{CBB4418F-ED75-E003-8E0B-4D2D244FBD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34267" y="8637181"/>
            <a:ext cx="1338773" cy="1338773"/>
          </a:xfrm>
          <a:prstGeom prst="rect">
            <a:avLst/>
          </a:prstGeom>
        </p:spPr>
      </p:pic>
      <p:pic>
        <p:nvPicPr>
          <p:cNvPr id="83" name="Graphic 82" descr="Man with solid fill">
            <a:extLst>
              <a:ext uri="{FF2B5EF4-FFF2-40B4-BE49-F238E27FC236}">
                <a16:creationId xmlns:a16="http://schemas.microsoft.com/office/drawing/2014/main" id="{94087B6C-2E6C-D3A5-DBF1-50EA05193F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75134" y="2021434"/>
            <a:ext cx="1217066" cy="1217066"/>
          </a:xfrm>
          <a:prstGeom prst="rect">
            <a:avLst/>
          </a:prstGeom>
        </p:spPr>
      </p:pic>
      <p:pic>
        <p:nvPicPr>
          <p:cNvPr id="84" name="Graphic 83" descr="Man with solid fill">
            <a:extLst>
              <a:ext uri="{FF2B5EF4-FFF2-40B4-BE49-F238E27FC236}">
                <a16:creationId xmlns:a16="http://schemas.microsoft.com/office/drawing/2014/main" id="{362444CB-0E0C-DCCC-11DC-9D9AA48F2D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13334" y="2042720"/>
            <a:ext cx="1217066" cy="1217066"/>
          </a:xfrm>
          <a:prstGeom prst="rect">
            <a:avLst/>
          </a:prstGeom>
        </p:spPr>
      </p:pic>
      <p:pic>
        <p:nvPicPr>
          <p:cNvPr id="85" name="Graphic 84" descr="Man with solid fill">
            <a:extLst>
              <a:ext uri="{FF2B5EF4-FFF2-40B4-BE49-F238E27FC236}">
                <a16:creationId xmlns:a16="http://schemas.microsoft.com/office/drawing/2014/main" id="{5562DE41-61A9-9326-6A32-CB27C0D59D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63576" y="2089526"/>
            <a:ext cx="1217066" cy="1217066"/>
          </a:xfrm>
          <a:prstGeom prst="rect">
            <a:avLst/>
          </a:prstGeom>
        </p:spPr>
      </p:pic>
      <p:pic>
        <p:nvPicPr>
          <p:cNvPr id="87" name="Graphic 86" descr="Man with solid fill">
            <a:extLst>
              <a:ext uri="{FF2B5EF4-FFF2-40B4-BE49-F238E27FC236}">
                <a16:creationId xmlns:a16="http://schemas.microsoft.com/office/drawing/2014/main" id="{752AB6FF-1172-00F6-2DB3-75D2E466D0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17162" y="3646243"/>
            <a:ext cx="1217066" cy="1217066"/>
          </a:xfrm>
          <a:prstGeom prst="rect">
            <a:avLst/>
          </a:prstGeom>
        </p:spPr>
      </p:pic>
      <p:pic>
        <p:nvPicPr>
          <p:cNvPr id="89" name="Graphic 88" descr="Man with solid fill">
            <a:extLst>
              <a:ext uri="{FF2B5EF4-FFF2-40B4-BE49-F238E27FC236}">
                <a16:creationId xmlns:a16="http://schemas.microsoft.com/office/drawing/2014/main" id="{9EA5FE64-12C7-0999-CBB9-5214F4426E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27897" y="3628310"/>
            <a:ext cx="1217066" cy="1217066"/>
          </a:xfrm>
          <a:prstGeom prst="rect">
            <a:avLst/>
          </a:prstGeom>
        </p:spPr>
      </p:pic>
      <p:pic>
        <p:nvPicPr>
          <p:cNvPr id="90" name="Graphic 89" descr="Man with solid fill">
            <a:extLst>
              <a:ext uri="{FF2B5EF4-FFF2-40B4-BE49-F238E27FC236}">
                <a16:creationId xmlns:a16="http://schemas.microsoft.com/office/drawing/2014/main" id="{13DDECF7-1FD8-9CEE-A992-EA347E3162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354212" y="3634987"/>
            <a:ext cx="1217066" cy="1217066"/>
          </a:xfrm>
          <a:prstGeom prst="rect">
            <a:avLst/>
          </a:prstGeom>
        </p:spPr>
      </p:pic>
      <p:pic>
        <p:nvPicPr>
          <p:cNvPr id="91" name="Graphic 90" descr="Man with solid fill">
            <a:extLst>
              <a:ext uri="{FF2B5EF4-FFF2-40B4-BE49-F238E27FC236}">
                <a16:creationId xmlns:a16="http://schemas.microsoft.com/office/drawing/2014/main" id="{0B0DC90D-E186-9C9D-82E1-E2617F05C9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18815" y="5260020"/>
            <a:ext cx="1217066" cy="1217066"/>
          </a:xfrm>
          <a:prstGeom prst="rect">
            <a:avLst/>
          </a:prstGeom>
        </p:spPr>
      </p:pic>
      <p:pic>
        <p:nvPicPr>
          <p:cNvPr id="92" name="Graphic 91" descr="Man with solid fill">
            <a:extLst>
              <a:ext uri="{FF2B5EF4-FFF2-40B4-BE49-F238E27FC236}">
                <a16:creationId xmlns:a16="http://schemas.microsoft.com/office/drawing/2014/main" id="{32F94627-26BB-CF24-F3A7-E3ECAF98E5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19701" y="5277513"/>
            <a:ext cx="1217066" cy="1217066"/>
          </a:xfrm>
          <a:prstGeom prst="rect">
            <a:avLst/>
          </a:prstGeom>
        </p:spPr>
      </p:pic>
      <p:pic>
        <p:nvPicPr>
          <p:cNvPr id="93" name="Graphic 92" descr="Man with solid fill">
            <a:extLst>
              <a:ext uri="{FF2B5EF4-FFF2-40B4-BE49-F238E27FC236}">
                <a16:creationId xmlns:a16="http://schemas.microsoft.com/office/drawing/2014/main" id="{A434F366-AA42-C1CF-3A01-398B499379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98301" y="5261252"/>
            <a:ext cx="1217066" cy="1217066"/>
          </a:xfrm>
          <a:prstGeom prst="rect">
            <a:avLst/>
          </a:prstGeom>
        </p:spPr>
      </p:pic>
      <p:pic>
        <p:nvPicPr>
          <p:cNvPr id="97" name="Graphic 96" descr="Man with solid fill">
            <a:extLst>
              <a:ext uri="{FF2B5EF4-FFF2-40B4-BE49-F238E27FC236}">
                <a16:creationId xmlns:a16="http://schemas.microsoft.com/office/drawing/2014/main" id="{391C8FCA-0FD3-1EA7-2B4F-09825E0DD5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11000" y="6974434"/>
            <a:ext cx="1217066" cy="1217066"/>
          </a:xfrm>
          <a:prstGeom prst="rect">
            <a:avLst/>
          </a:prstGeom>
        </p:spPr>
      </p:pic>
      <p:pic>
        <p:nvPicPr>
          <p:cNvPr id="98" name="Graphic 97" descr="Man with solid fill">
            <a:extLst>
              <a:ext uri="{FF2B5EF4-FFF2-40B4-BE49-F238E27FC236}">
                <a16:creationId xmlns:a16="http://schemas.microsoft.com/office/drawing/2014/main" id="{4D2EAB69-8358-95A2-6679-6623AC4768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49200" y="6974434"/>
            <a:ext cx="1217066" cy="1217066"/>
          </a:xfrm>
          <a:prstGeom prst="rect">
            <a:avLst/>
          </a:prstGeom>
        </p:spPr>
      </p:pic>
      <p:pic>
        <p:nvPicPr>
          <p:cNvPr id="100" name="Graphic 99" descr="Man with solid fill">
            <a:extLst>
              <a:ext uri="{FF2B5EF4-FFF2-40B4-BE49-F238E27FC236}">
                <a16:creationId xmlns:a16="http://schemas.microsoft.com/office/drawing/2014/main" id="{6060A2AC-725C-AD50-8FC3-2A40CE9BF9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49116" y="6937487"/>
            <a:ext cx="1217066" cy="1217066"/>
          </a:xfrm>
          <a:prstGeom prst="rect">
            <a:avLst/>
          </a:prstGeom>
        </p:spPr>
      </p:pic>
      <p:pic>
        <p:nvPicPr>
          <p:cNvPr id="102" name="Graphic 101" descr="Man with solid fill">
            <a:extLst>
              <a:ext uri="{FF2B5EF4-FFF2-40B4-BE49-F238E27FC236}">
                <a16:creationId xmlns:a16="http://schemas.microsoft.com/office/drawing/2014/main" id="{3882061A-8EBF-D16A-FEBA-C0293A7ECB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755138" y="8648700"/>
            <a:ext cx="1217066" cy="1217066"/>
          </a:xfrm>
          <a:prstGeom prst="rect">
            <a:avLst/>
          </a:prstGeom>
        </p:spPr>
      </p:pic>
      <p:pic>
        <p:nvPicPr>
          <p:cNvPr id="103" name="Graphic 102" descr="Man with solid fill">
            <a:extLst>
              <a:ext uri="{FF2B5EF4-FFF2-40B4-BE49-F238E27FC236}">
                <a16:creationId xmlns:a16="http://schemas.microsoft.com/office/drawing/2014/main" id="{B5AB9AB6-6723-DC0E-2EE5-8B195B2C9D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00994" y="8683844"/>
            <a:ext cx="1217066" cy="1217066"/>
          </a:xfrm>
          <a:prstGeom prst="rect">
            <a:avLst/>
          </a:prstGeom>
        </p:spPr>
      </p:pic>
      <p:pic>
        <p:nvPicPr>
          <p:cNvPr id="105" name="Graphic 104" descr="Man with solid fill">
            <a:extLst>
              <a:ext uri="{FF2B5EF4-FFF2-40B4-BE49-F238E27FC236}">
                <a16:creationId xmlns:a16="http://schemas.microsoft.com/office/drawing/2014/main" id="{56170ABF-1A8A-28A7-389D-4177E0993F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71446" y="8714065"/>
            <a:ext cx="1217066" cy="1217066"/>
          </a:xfrm>
          <a:prstGeom prst="rect">
            <a:avLst/>
          </a:prstGeom>
        </p:spPr>
      </p:pic>
      <p:sp>
        <p:nvSpPr>
          <p:cNvPr id="7" name="TextBox 6">
            <a:extLst>
              <a:ext uri="{FF2B5EF4-FFF2-40B4-BE49-F238E27FC236}">
                <a16:creationId xmlns:a16="http://schemas.microsoft.com/office/drawing/2014/main" id="{D29C4F3C-E8C9-8CEF-AD05-60227F138D64}"/>
              </a:ext>
            </a:extLst>
          </p:cNvPr>
          <p:cNvSpPr txBox="1"/>
          <p:nvPr/>
        </p:nvSpPr>
        <p:spPr>
          <a:xfrm>
            <a:off x="1943100" y="2391984"/>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pic>
        <p:nvPicPr>
          <p:cNvPr id="9" name="Graphic 8" descr="Man with solid fill">
            <a:extLst>
              <a:ext uri="{FF2B5EF4-FFF2-40B4-BE49-F238E27FC236}">
                <a16:creationId xmlns:a16="http://schemas.microsoft.com/office/drawing/2014/main" id="{D56C0DAB-C6A7-2B75-4663-D137520E7A1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96001" y="3643604"/>
            <a:ext cx="1217066" cy="1217066"/>
          </a:xfrm>
          <a:prstGeom prst="rect">
            <a:avLst/>
          </a:prstGeom>
        </p:spPr>
      </p:pic>
      <p:sp>
        <p:nvSpPr>
          <p:cNvPr id="10" name="TextBox 9">
            <a:extLst>
              <a:ext uri="{FF2B5EF4-FFF2-40B4-BE49-F238E27FC236}">
                <a16:creationId xmlns:a16="http://schemas.microsoft.com/office/drawing/2014/main" id="{B63D1AFC-B09F-8320-0FF4-7B708BE7EE74}"/>
              </a:ext>
            </a:extLst>
          </p:cNvPr>
          <p:cNvSpPr txBox="1"/>
          <p:nvPr/>
        </p:nvSpPr>
        <p:spPr>
          <a:xfrm>
            <a:off x="1944791" y="4030817"/>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sp>
        <p:nvSpPr>
          <p:cNvPr id="11" name="TextBox 10">
            <a:extLst>
              <a:ext uri="{FF2B5EF4-FFF2-40B4-BE49-F238E27FC236}">
                <a16:creationId xmlns:a16="http://schemas.microsoft.com/office/drawing/2014/main" id="{41FF83A0-4599-5093-2C1C-DDDD8D133C14}"/>
              </a:ext>
            </a:extLst>
          </p:cNvPr>
          <p:cNvSpPr txBox="1"/>
          <p:nvPr/>
        </p:nvSpPr>
        <p:spPr>
          <a:xfrm>
            <a:off x="1927070" y="5714305"/>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pic>
        <p:nvPicPr>
          <p:cNvPr id="13" name="Graphic 12" descr="Man with solid fill">
            <a:extLst>
              <a:ext uri="{FF2B5EF4-FFF2-40B4-BE49-F238E27FC236}">
                <a16:creationId xmlns:a16="http://schemas.microsoft.com/office/drawing/2014/main" id="{577DA893-0669-5979-AFF3-62F71FF102B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75790" y="7046550"/>
            <a:ext cx="1217066" cy="1217066"/>
          </a:xfrm>
          <a:prstGeom prst="rect">
            <a:avLst/>
          </a:prstGeom>
        </p:spPr>
      </p:pic>
      <p:sp>
        <p:nvSpPr>
          <p:cNvPr id="17" name="TextBox 16">
            <a:extLst>
              <a:ext uri="{FF2B5EF4-FFF2-40B4-BE49-F238E27FC236}">
                <a16:creationId xmlns:a16="http://schemas.microsoft.com/office/drawing/2014/main" id="{2E39B7A1-6B1D-917D-2FD8-F68D2AF3C4D9}"/>
              </a:ext>
            </a:extLst>
          </p:cNvPr>
          <p:cNvSpPr txBox="1"/>
          <p:nvPr/>
        </p:nvSpPr>
        <p:spPr>
          <a:xfrm>
            <a:off x="1909349" y="7376527"/>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sp>
        <p:nvSpPr>
          <p:cNvPr id="18" name="TextBox 17">
            <a:extLst>
              <a:ext uri="{FF2B5EF4-FFF2-40B4-BE49-F238E27FC236}">
                <a16:creationId xmlns:a16="http://schemas.microsoft.com/office/drawing/2014/main" id="{771F77C5-DDF9-E1DA-85BB-E38E23DC239D}"/>
              </a:ext>
            </a:extLst>
          </p:cNvPr>
          <p:cNvSpPr txBox="1"/>
          <p:nvPr/>
        </p:nvSpPr>
        <p:spPr>
          <a:xfrm>
            <a:off x="1955423" y="901748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pic>
        <p:nvPicPr>
          <p:cNvPr id="19" name="Graphic 18" descr="Woman with solid fill">
            <a:extLst>
              <a:ext uri="{FF2B5EF4-FFF2-40B4-BE49-F238E27FC236}">
                <a16:creationId xmlns:a16="http://schemas.microsoft.com/office/drawing/2014/main" id="{D7A56BD2-92E0-35AA-6A5E-B0CDC9C3D48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90262" y="1936791"/>
            <a:ext cx="1338773" cy="1338773"/>
          </a:xfrm>
          <a:prstGeom prst="rect">
            <a:avLst/>
          </a:prstGeom>
        </p:spPr>
      </p:pic>
      <p:pic>
        <p:nvPicPr>
          <p:cNvPr id="20" name="Graphic 19" descr="Woman with solid fill">
            <a:extLst>
              <a:ext uri="{FF2B5EF4-FFF2-40B4-BE49-F238E27FC236}">
                <a16:creationId xmlns:a16="http://schemas.microsoft.com/office/drawing/2014/main" id="{EF495E95-5E0A-4460-51ED-2D87D42C5D1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337741" y="1950112"/>
            <a:ext cx="1338773" cy="1338773"/>
          </a:xfrm>
          <a:prstGeom prst="rect">
            <a:avLst/>
          </a:prstGeom>
        </p:spPr>
      </p:pic>
      <p:pic>
        <p:nvPicPr>
          <p:cNvPr id="22" name="Graphic 21" descr="Woman with solid fill">
            <a:extLst>
              <a:ext uri="{FF2B5EF4-FFF2-40B4-BE49-F238E27FC236}">
                <a16:creationId xmlns:a16="http://schemas.microsoft.com/office/drawing/2014/main" id="{21246B50-C15B-9BB6-4E69-4FB014EA5AD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126789" y="1944197"/>
            <a:ext cx="1338773" cy="1338773"/>
          </a:xfrm>
          <a:prstGeom prst="rect">
            <a:avLst/>
          </a:prstGeom>
        </p:spPr>
      </p:pic>
      <p:pic>
        <p:nvPicPr>
          <p:cNvPr id="23" name="Graphic 22" descr="Woman with solid fill">
            <a:extLst>
              <a:ext uri="{FF2B5EF4-FFF2-40B4-BE49-F238E27FC236}">
                <a16:creationId xmlns:a16="http://schemas.microsoft.com/office/drawing/2014/main" id="{8B1C2995-4344-F047-22BA-73FE3ED8769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721508" y="3588820"/>
            <a:ext cx="1338773" cy="1338773"/>
          </a:xfrm>
          <a:prstGeom prst="rect">
            <a:avLst/>
          </a:prstGeom>
        </p:spPr>
      </p:pic>
      <p:pic>
        <p:nvPicPr>
          <p:cNvPr id="24" name="Graphic 23" descr="Woman with solid fill">
            <a:extLst>
              <a:ext uri="{FF2B5EF4-FFF2-40B4-BE49-F238E27FC236}">
                <a16:creationId xmlns:a16="http://schemas.microsoft.com/office/drawing/2014/main" id="{9513C2B8-0F9C-5A05-C966-00A70AF9BAC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569285" y="3560779"/>
            <a:ext cx="1338773" cy="1338773"/>
          </a:xfrm>
          <a:prstGeom prst="rect">
            <a:avLst/>
          </a:prstGeom>
        </p:spPr>
      </p:pic>
      <p:pic>
        <p:nvPicPr>
          <p:cNvPr id="25" name="Graphic 24" descr="Woman with solid fill">
            <a:extLst>
              <a:ext uri="{FF2B5EF4-FFF2-40B4-BE49-F238E27FC236}">
                <a16:creationId xmlns:a16="http://schemas.microsoft.com/office/drawing/2014/main" id="{3559717C-439C-D085-236C-7CC6AFFF103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295081" y="3573664"/>
            <a:ext cx="1338773" cy="1338773"/>
          </a:xfrm>
          <a:prstGeom prst="rect">
            <a:avLst/>
          </a:prstGeom>
        </p:spPr>
      </p:pic>
      <p:pic>
        <p:nvPicPr>
          <p:cNvPr id="26" name="Graphic 25" descr="Woman with solid fill">
            <a:extLst>
              <a:ext uri="{FF2B5EF4-FFF2-40B4-BE49-F238E27FC236}">
                <a16:creationId xmlns:a16="http://schemas.microsoft.com/office/drawing/2014/main" id="{F82C4905-FDB4-5AA6-3D94-6387829D42C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569285" y="5291244"/>
            <a:ext cx="1338773" cy="1338773"/>
          </a:xfrm>
          <a:prstGeom prst="rect">
            <a:avLst/>
          </a:prstGeom>
        </p:spPr>
      </p:pic>
      <p:pic>
        <p:nvPicPr>
          <p:cNvPr id="27" name="Graphic 26" descr="Woman with solid fill">
            <a:extLst>
              <a:ext uri="{FF2B5EF4-FFF2-40B4-BE49-F238E27FC236}">
                <a16:creationId xmlns:a16="http://schemas.microsoft.com/office/drawing/2014/main" id="{EE4ACA5E-7898-0F19-46BF-BCD2DEDAD20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16260" y="5256149"/>
            <a:ext cx="1338773" cy="1338773"/>
          </a:xfrm>
          <a:prstGeom prst="rect">
            <a:avLst/>
          </a:prstGeom>
        </p:spPr>
      </p:pic>
      <p:pic>
        <p:nvPicPr>
          <p:cNvPr id="28" name="Graphic 27" descr="Woman with solid fill">
            <a:extLst>
              <a:ext uri="{FF2B5EF4-FFF2-40B4-BE49-F238E27FC236}">
                <a16:creationId xmlns:a16="http://schemas.microsoft.com/office/drawing/2014/main" id="{ECFE9CCC-4914-F9AD-270F-9F22BFA18C4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05376" y="5244888"/>
            <a:ext cx="1338773" cy="1338773"/>
          </a:xfrm>
          <a:prstGeom prst="rect">
            <a:avLst/>
          </a:prstGeom>
        </p:spPr>
      </p:pic>
      <p:pic>
        <p:nvPicPr>
          <p:cNvPr id="29" name="Graphic 28" descr="Woman with solid fill">
            <a:extLst>
              <a:ext uri="{FF2B5EF4-FFF2-40B4-BE49-F238E27FC236}">
                <a16:creationId xmlns:a16="http://schemas.microsoft.com/office/drawing/2014/main" id="{6570980D-CDDB-D03B-D7EF-4AE89BB285B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667126" y="6936969"/>
            <a:ext cx="1338773" cy="1338773"/>
          </a:xfrm>
          <a:prstGeom prst="rect">
            <a:avLst/>
          </a:prstGeom>
        </p:spPr>
      </p:pic>
      <p:pic>
        <p:nvPicPr>
          <p:cNvPr id="35" name="Graphic 34" descr="Woman with solid fill">
            <a:extLst>
              <a:ext uri="{FF2B5EF4-FFF2-40B4-BE49-F238E27FC236}">
                <a16:creationId xmlns:a16="http://schemas.microsoft.com/office/drawing/2014/main" id="{AB2E5236-BBB2-2F57-76F3-9F28FA957E4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364187" y="6907195"/>
            <a:ext cx="1338773" cy="1338773"/>
          </a:xfrm>
          <a:prstGeom prst="rect">
            <a:avLst/>
          </a:prstGeom>
        </p:spPr>
      </p:pic>
      <p:pic>
        <p:nvPicPr>
          <p:cNvPr id="37" name="Graphic 36" descr="Woman with solid fill">
            <a:extLst>
              <a:ext uri="{FF2B5EF4-FFF2-40B4-BE49-F238E27FC236}">
                <a16:creationId xmlns:a16="http://schemas.microsoft.com/office/drawing/2014/main" id="{7932E9DE-E525-6BA1-CD77-0C9A2F39DC7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18354" y="6936969"/>
            <a:ext cx="1338773" cy="1338773"/>
          </a:xfrm>
          <a:prstGeom prst="rect">
            <a:avLst/>
          </a:prstGeom>
        </p:spPr>
      </p:pic>
      <p:pic>
        <p:nvPicPr>
          <p:cNvPr id="38" name="Graphic 37" descr="Woman with solid fill">
            <a:extLst>
              <a:ext uri="{FF2B5EF4-FFF2-40B4-BE49-F238E27FC236}">
                <a16:creationId xmlns:a16="http://schemas.microsoft.com/office/drawing/2014/main" id="{DDE947F6-F3FC-D232-6F75-9F1EC788D17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531671" y="8637568"/>
            <a:ext cx="1338773" cy="1338773"/>
          </a:xfrm>
          <a:prstGeom prst="rect">
            <a:avLst/>
          </a:prstGeom>
        </p:spPr>
      </p:pic>
      <p:pic>
        <p:nvPicPr>
          <p:cNvPr id="43" name="Graphic 42" descr="Woman with solid fill">
            <a:extLst>
              <a:ext uri="{FF2B5EF4-FFF2-40B4-BE49-F238E27FC236}">
                <a16:creationId xmlns:a16="http://schemas.microsoft.com/office/drawing/2014/main" id="{E5D05FBB-2B31-DC8F-88D6-50F2F713996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279180" y="8649564"/>
            <a:ext cx="1338773" cy="1338773"/>
          </a:xfrm>
          <a:prstGeom prst="rect">
            <a:avLst/>
          </a:prstGeom>
        </p:spPr>
      </p:pic>
      <p:pic>
        <p:nvPicPr>
          <p:cNvPr id="44" name="Graphic 43" descr="Woman with solid fill">
            <a:extLst>
              <a:ext uri="{FF2B5EF4-FFF2-40B4-BE49-F238E27FC236}">
                <a16:creationId xmlns:a16="http://schemas.microsoft.com/office/drawing/2014/main" id="{1A933680-7AD7-87AB-8C8C-0339F741C26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158960" y="8681527"/>
            <a:ext cx="1338773" cy="1338773"/>
          </a:xfrm>
          <a:prstGeom prst="rect">
            <a:avLst/>
          </a:prstGeom>
        </p:spPr>
      </p:pic>
      <p:pic>
        <p:nvPicPr>
          <p:cNvPr id="45" name="Graphic 44" descr="Woman with solid fill">
            <a:extLst>
              <a:ext uri="{FF2B5EF4-FFF2-40B4-BE49-F238E27FC236}">
                <a16:creationId xmlns:a16="http://schemas.microsoft.com/office/drawing/2014/main" id="{58AA1E75-6E0E-D7B8-B0BF-EF48EDB41B1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557245" y="1989411"/>
            <a:ext cx="1338773" cy="1338773"/>
          </a:xfrm>
          <a:prstGeom prst="rect">
            <a:avLst/>
          </a:prstGeom>
        </p:spPr>
      </p:pic>
      <p:pic>
        <p:nvPicPr>
          <p:cNvPr id="111" name="Graphic 110" descr="Woman with solid fill">
            <a:extLst>
              <a:ext uri="{FF2B5EF4-FFF2-40B4-BE49-F238E27FC236}">
                <a16:creationId xmlns:a16="http://schemas.microsoft.com/office/drawing/2014/main" id="{C5F243D5-9E86-5935-2CBD-0EFEE6CFEE5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557245" y="5256149"/>
            <a:ext cx="1338773" cy="1338773"/>
          </a:xfrm>
          <a:prstGeom prst="rect">
            <a:avLst/>
          </a:prstGeom>
        </p:spPr>
      </p:pic>
      <p:pic>
        <p:nvPicPr>
          <p:cNvPr id="112" name="Graphic 111" descr="Woman with solid fill">
            <a:extLst>
              <a:ext uri="{FF2B5EF4-FFF2-40B4-BE49-F238E27FC236}">
                <a16:creationId xmlns:a16="http://schemas.microsoft.com/office/drawing/2014/main" id="{190FD993-D9EA-A71A-EB04-E2E038971A0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610173" y="8595294"/>
            <a:ext cx="1338773" cy="1338773"/>
          </a:xfrm>
          <a:prstGeom prst="rect">
            <a:avLst/>
          </a:prstGeom>
        </p:spPr>
      </p:pic>
      <p:pic>
        <p:nvPicPr>
          <p:cNvPr id="113" name="Graphic 112" descr="Man with solid fill">
            <a:extLst>
              <a:ext uri="{FF2B5EF4-FFF2-40B4-BE49-F238E27FC236}">
                <a16:creationId xmlns:a16="http://schemas.microsoft.com/office/drawing/2014/main" id="{AC725C29-1F40-C17B-4C49-705ED5679F7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96018" y="2070892"/>
            <a:ext cx="1217066" cy="1217066"/>
          </a:xfrm>
          <a:prstGeom prst="rect">
            <a:avLst/>
          </a:prstGeom>
        </p:spPr>
      </p:pic>
      <p:sp>
        <p:nvSpPr>
          <p:cNvPr id="114" name="TextBox 113">
            <a:extLst>
              <a:ext uri="{FF2B5EF4-FFF2-40B4-BE49-F238E27FC236}">
                <a16:creationId xmlns:a16="http://schemas.microsoft.com/office/drawing/2014/main" id="{0BE46E89-C8D6-1525-CE63-276820E9E4F8}"/>
              </a:ext>
            </a:extLst>
          </p:cNvPr>
          <p:cNvSpPr txBox="1"/>
          <p:nvPr/>
        </p:nvSpPr>
        <p:spPr>
          <a:xfrm>
            <a:off x="11329577" y="2400869"/>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15" name="Graphic 114" descr="Man with solid fill">
            <a:extLst>
              <a:ext uri="{FF2B5EF4-FFF2-40B4-BE49-F238E27FC236}">
                <a16:creationId xmlns:a16="http://schemas.microsoft.com/office/drawing/2014/main" id="{650B2048-9B20-6E25-D27A-3D96AA96753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707554" y="2045083"/>
            <a:ext cx="1217066" cy="1217066"/>
          </a:xfrm>
          <a:prstGeom prst="rect">
            <a:avLst/>
          </a:prstGeom>
        </p:spPr>
      </p:pic>
      <p:sp>
        <p:nvSpPr>
          <p:cNvPr id="116" name="TextBox 115">
            <a:extLst>
              <a:ext uri="{FF2B5EF4-FFF2-40B4-BE49-F238E27FC236}">
                <a16:creationId xmlns:a16="http://schemas.microsoft.com/office/drawing/2014/main" id="{2A355F68-FAD7-010B-81D3-F3DDB06D4310}"/>
              </a:ext>
            </a:extLst>
          </p:cNvPr>
          <p:cNvSpPr txBox="1"/>
          <p:nvPr/>
        </p:nvSpPr>
        <p:spPr>
          <a:xfrm>
            <a:off x="12156344" y="2432296"/>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17" name="Graphic 116" descr="Man with solid fill">
            <a:extLst>
              <a:ext uri="{FF2B5EF4-FFF2-40B4-BE49-F238E27FC236}">
                <a16:creationId xmlns:a16="http://schemas.microsoft.com/office/drawing/2014/main" id="{5E38774C-4466-902C-05F6-2DFD095BDFC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60886" y="3685718"/>
            <a:ext cx="1217066" cy="1217066"/>
          </a:xfrm>
          <a:prstGeom prst="rect">
            <a:avLst/>
          </a:prstGeom>
        </p:spPr>
      </p:pic>
      <p:sp>
        <p:nvSpPr>
          <p:cNvPr id="118" name="TextBox 117">
            <a:extLst>
              <a:ext uri="{FF2B5EF4-FFF2-40B4-BE49-F238E27FC236}">
                <a16:creationId xmlns:a16="http://schemas.microsoft.com/office/drawing/2014/main" id="{110D810E-5F15-B871-C3DA-A45D213FF1A4}"/>
              </a:ext>
            </a:extLst>
          </p:cNvPr>
          <p:cNvSpPr txBox="1"/>
          <p:nvPr/>
        </p:nvSpPr>
        <p:spPr>
          <a:xfrm>
            <a:off x="11309676" y="4072931"/>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19" name="Graphic 118" descr="Man with solid fill">
            <a:extLst>
              <a:ext uri="{FF2B5EF4-FFF2-40B4-BE49-F238E27FC236}">
                <a16:creationId xmlns:a16="http://schemas.microsoft.com/office/drawing/2014/main" id="{A11DB2B9-5F92-9416-4948-2EFFE619B24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559051" y="3634690"/>
            <a:ext cx="1217066" cy="1217066"/>
          </a:xfrm>
          <a:prstGeom prst="rect">
            <a:avLst/>
          </a:prstGeom>
        </p:spPr>
      </p:pic>
      <p:sp>
        <p:nvSpPr>
          <p:cNvPr id="120" name="TextBox 119">
            <a:extLst>
              <a:ext uri="{FF2B5EF4-FFF2-40B4-BE49-F238E27FC236}">
                <a16:creationId xmlns:a16="http://schemas.microsoft.com/office/drawing/2014/main" id="{A58B6DF0-E4E2-E2D5-D439-4BA10AC985A9}"/>
              </a:ext>
            </a:extLst>
          </p:cNvPr>
          <p:cNvSpPr txBox="1"/>
          <p:nvPr/>
        </p:nvSpPr>
        <p:spPr>
          <a:xfrm>
            <a:off x="12992610" y="3964667"/>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21" name="Graphic 120" descr="Man with solid fill">
            <a:extLst>
              <a:ext uri="{FF2B5EF4-FFF2-40B4-BE49-F238E27FC236}">
                <a16:creationId xmlns:a16="http://schemas.microsoft.com/office/drawing/2014/main" id="{9CC0A80B-DB21-1016-8420-915ABFCAD7E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497307" y="5286607"/>
            <a:ext cx="1217066" cy="1217066"/>
          </a:xfrm>
          <a:prstGeom prst="rect">
            <a:avLst/>
          </a:prstGeom>
        </p:spPr>
      </p:pic>
      <p:sp>
        <p:nvSpPr>
          <p:cNvPr id="122" name="TextBox 121">
            <a:extLst>
              <a:ext uri="{FF2B5EF4-FFF2-40B4-BE49-F238E27FC236}">
                <a16:creationId xmlns:a16="http://schemas.microsoft.com/office/drawing/2014/main" id="{C9212E21-E16F-50FA-CCB3-E1E3428F92A4}"/>
              </a:ext>
            </a:extLst>
          </p:cNvPr>
          <p:cNvSpPr txBox="1"/>
          <p:nvPr/>
        </p:nvSpPr>
        <p:spPr>
          <a:xfrm>
            <a:off x="13930866" y="5616584"/>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23" name="Graphic 122" descr="Man with solid fill">
            <a:extLst>
              <a:ext uri="{FF2B5EF4-FFF2-40B4-BE49-F238E27FC236}">
                <a16:creationId xmlns:a16="http://schemas.microsoft.com/office/drawing/2014/main" id="{1CC49CC6-5E4C-3FC0-E2AA-86989CAD9E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354212" y="5270838"/>
            <a:ext cx="1217066" cy="1217066"/>
          </a:xfrm>
          <a:prstGeom prst="rect">
            <a:avLst/>
          </a:prstGeom>
        </p:spPr>
      </p:pic>
      <p:sp>
        <p:nvSpPr>
          <p:cNvPr id="124" name="TextBox 123">
            <a:extLst>
              <a:ext uri="{FF2B5EF4-FFF2-40B4-BE49-F238E27FC236}">
                <a16:creationId xmlns:a16="http://schemas.microsoft.com/office/drawing/2014/main" id="{B95E4CFD-566F-E68D-9520-313B9C0FDAD6}"/>
              </a:ext>
            </a:extLst>
          </p:cNvPr>
          <p:cNvSpPr txBox="1"/>
          <p:nvPr/>
        </p:nvSpPr>
        <p:spPr>
          <a:xfrm>
            <a:off x="14803002" y="5658051"/>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25" name="Graphic 124" descr="Man with solid fill">
            <a:extLst>
              <a:ext uri="{FF2B5EF4-FFF2-40B4-BE49-F238E27FC236}">
                <a16:creationId xmlns:a16="http://schemas.microsoft.com/office/drawing/2014/main" id="{DE676C08-D172-0F67-60C4-F546D78160C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87144" y="7048240"/>
            <a:ext cx="1217066" cy="1217066"/>
          </a:xfrm>
          <a:prstGeom prst="rect">
            <a:avLst/>
          </a:prstGeom>
        </p:spPr>
      </p:pic>
      <p:sp>
        <p:nvSpPr>
          <p:cNvPr id="126" name="TextBox 125">
            <a:extLst>
              <a:ext uri="{FF2B5EF4-FFF2-40B4-BE49-F238E27FC236}">
                <a16:creationId xmlns:a16="http://schemas.microsoft.com/office/drawing/2014/main" id="{C1AEF1F9-6731-D546-1CE9-276951E24D64}"/>
              </a:ext>
            </a:extLst>
          </p:cNvPr>
          <p:cNvSpPr txBox="1"/>
          <p:nvPr/>
        </p:nvSpPr>
        <p:spPr>
          <a:xfrm>
            <a:off x="11320703" y="7378217"/>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27" name="Graphic 126" descr="Man with solid fill">
            <a:extLst>
              <a:ext uri="{FF2B5EF4-FFF2-40B4-BE49-F238E27FC236}">
                <a16:creationId xmlns:a16="http://schemas.microsoft.com/office/drawing/2014/main" id="{FE2C8579-115D-D1E6-4316-B25E466A0D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513952" y="6989545"/>
            <a:ext cx="1217066" cy="1217066"/>
          </a:xfrm>
          <a:prstGeom prst="rect">
            <a:avLst/>
          </a:prstGeom>
        </p:spPr>
      </p:pic>
      <p:sp>
        <p:nvSpPr>
          <p:cNvPr id="128" name="TextBox 127">
            <a:extLst>
              <a:ext uri="{FF2B5EF4-FFF2-40B4-BE49-F238E27FC236}">
                <a16:creationId xmlns:a16="http://schemas.microsoft.com/office/drawing/2014/main" id="{3758671D-298E-5B30-991F-46655A90C003}"/>
              </a:ext>
            </a:extLst>
          </p:cNvPr>
          <p:cNvSpPr txBox="1"/>
          <p:nvPr/>
        </p:nvSpPr>
        <p:spPr>
          <a:xfrm>
            <a:off x="13962742" y="7376758"/>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29" name="Graphic 128" descr="Man with solid fill">
            <a:extLst>
              <a:ext uri="{FF2B5EF4-FFF2-40B4-BE49-F238E27FC236}">
                <a16:creationId xmlns:a16="http://schemas.microsoft.com/office/drawing/2014/main" id="{63EE1869-167D-B515-AAD8-8B908CF6539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82965" y="8683844"/>
            <a:ext cx="1217066" cy="1217066"/>
          </a:xfrm>
          <a:prstGeom prst="rect">
            <a:avLst/>
          </a:prstGeom>
        </p:spPr>
      </p:pic>
      <p:sp>
        <p:nvSpPr>
          <p:cNvPr id="130" name="TextBox 129">
            <a:extLst>
              <a:ext uri="{FF2B5EF4-FFF2-40B4-BE49-F238E27FC236}">
                <a16:creationId xmlns:a16="http://schemas.microsoft.com/office/drawing/2014/main" id="{986F0371-CAAA-C535-5A12-F3AB8CF5AE78}"/>
              </a:ext>
            </a:extLst>
          </p:cNvPr>
          <p:cNvSpPr txBox="1"/>
          <p:nvPr/>
        </p:nvSpPr>
        <p:spPr>
          <a:xfrm>
            <a:off x="11331755" y="9071057"/>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31" name="Graphic 130" descr="Man with solid fill">
            <a:extLst>
              <a:ext uri="{FF2B5EF4-FFF2-40B4-BE49-F238E27FC236}">
                <a16:creationId xmlns:a16="http://schemas.microsoft.com/office/drawing/2014/main" id="{7970FD93-4B49-ECA0-5FDB-A2F3BEDE8EC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457604" y="8709188"/>
            <a:ext cx="1217066" cy="1217066"/>
          </a:xfrm>
          <a:prstGeom prst="rect">
            <a:avLst/>
          </a:prstGeom>
        </p:spPr>
      </p:pic>
      <p:sp>
        <p:nvSpPr>
          <p:cNvPr id="132" name="TextBox 131">
            <a:extLst>
              <a:ext uri="{FF2B5EF4-FFF2-40B4-BE49-F238E27FC236}">
                <a16:creationId xmlns:a16="http://schemas.microsoft.com/office/drawing/2014/main" id="{A8B1C9FB-13C0-E191-14F4-28BC8D84C4EF}"/>
              </a:ext>
            </a:extLst>
          </p:cNvPr>
          <p:cNvSpPr txBox="1"/>
          <p:nvPr/>
        </p:nvSpPr>
        <p:spPr>
          <a:xfrm>
            <a:off x="14891163" y="9022232"/>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sp>
        <p:nvSpPr>
          <p:cNvPr id="133" name="TextBox 132">
            <a:extLst>
              <a:ext uri="{FF2B5EF4-FFF2-40B4-BE49-F238E27FC236}">
                <a16:creationId xmlns:a16="http://schemas.microsoft.com/office/drawing/2014/main" id="{339BB8B7-80C2-CFD2-8438-20888F6F9009}"/>
              </a:ext>
            </a:extLst>
          </p:cNvPr>
          <p:cNvSpPr txBox="1"/>
          <p:nvPr/>
        </p:nvSpPr>
        <p:spPr>
          <a:xfrm>
            <a:off x="12136466" y="5648882"/>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4" name="TextBox 133">
            <a:extLst>
              <a:ext uri="{FF2B5EF4-FFF2-40B4-BE49-F238E27FC236}">
                <a16:creationId xmlns:a16="http://schemas.microsoft.com/office/drawing/2014/main" id="{DA2C3BF1-60EA-6E58-A09A-3A8226AF7769}"/>
              </a:ext>
            </a:extLst>
          </p:cNvPr>
          <p:cNvSpPr txBox="1"/>
          <p:nvPr/>
        </p:nvSpPr>
        <p:spPr>
          <a:xfrm>
            <a:off x="13065380" y="7345965"/>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5" name="TextBox 134">
            <a:extLst>
              <a:ext uri="{FF2B5EF4-FFF2-40B4-BE49-F238E27FC236}">
                <a16:creationId xmlns:a16="http://schemas.microsoft.com/office/drawing/2014/main" id="{ED245482-45A5-5E49-648A-57154CB8BDFA}"/>
              </a:ext>
            </a:extLst>
          </p:cNvPr>
          <p:cNvSpPr txBox="1"/>
          <p:nvPr/>
        </p:nvSpPr>
        <p:spPr>
          <a:xfrm>
            <a:off x="13993032" y="9108507"/>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6" name="TextBox 135">
            <a:extLst>
              <a:ext uri="{FF2B5EF4-FFF2-40B4-BE49-F238E27FC236}">
                <a16:creationId xmlns:a16="http://schemas.microsoft.com/office/drawing/2014/main" id="{6409F184-37A0-D9F1-D4A2-840D9C20B5C4}"/>
              </a:ext>
            </a:extLst>
          </p:cNvPr>
          <p:cNvSpPr txBox="1"/>
          <p:nvPr/>
        </p:nvSpPr>
        <p:spPr>
          <a:xfrm>
            <a:off x="13847258" y="4013043"/>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7" name="TextBox 136">
            <a:extLst>
              <a:ext uri="{FF2B5EF4-FFF2-40B4-BE49-F238E27FC236}">
                <a16:creationId xmlns:a16="http://schemas.microsoft.com/office/drawing/2014/main" id="{BFFA2B76-CB0F-C614-3B82-098D094CB3A0}"/>
              </a:ext>
            </a:extLst>
          </p:cNvPr>
          <p:cNvSpPr txBox="1"/>
          <p:nvPr/>
        </p:nvSpPr>
        <p:spPr>
          <a:xfrm>
            <a:off x="13840633" y="2436036"/>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8" name="TextBox 137">
            <a:extLst>
              <a:ext uri="{FF2B5EF4-FFF2-40B4-BE49-F238E27FC236}">
                <a16:creationId xmlns:a16="http://schemas.microsoft.com/office/drawing/2014/main" id="{A61055DA-FF73-4266-2622-181D2AB08DD8}"/>
              </a:ext>
            </a:extLst>
          </p:cNvPr>
          <p:cNvSpPr txBox="1"/>
          <p:nvPr/>
        </p:nvSpPr>
        <p:spPr>
          <a:xfrm>
            <a:off x="14698335" y="246487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39" name="TextBox 138">
            <a:extLst>
              <a:ext uri="{FF2B5EF4-FFF2-40B4-BE49-F238E27FC236}">
                <a16:creationId xmlns:a16="http://schemas.microsoft.com/office/drawing/2014/main" id="{10140C26-A2C5-5126-3E9E-EDE7D01721BC}"/>
              </a:ext>
            </a:extLst>
          </p:cNvPr>
          <p:cNvSpPr txBox="1"/>
          <p:nvPr/>
        </p:nvSpPr>
        <p:spPr>
          <a:xfrm>
            <a:off x="12147289" y="402862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0" name="TextBox 139">
            <a:extLst>
              <a:ext uri="{FF2B5EF4-FFF2-40B4-BE49-F238E27FC236}">
                <a16:creationId xmlns:a16="http://schemas.microsoft.com/office/drawing/2014/main" id="{B762A945-A65F-0F1F-CD69-9B10650697A0}"/>
              </a:ext>
            </a:extLst>
          </p:cNvPr>
          <p:cNvSpPr txBox="1"/>
          <p:nvPr/>
        </p:nvSpPr>
        <p:spPr>
          <a:xfrm>
            <a:off x="11345532" y="5632140"/>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1" name="TextBox 140">
            <a:extLst>
              <a:ext uri="{FF2B5EF4-FFF2-40B4-BE49-F238E27FC236}">
                <a16:creationId xmlns:a16="http://schemas.microsoft.com/office/drawing/2014/main" id="{DC4F772F-3C14-749F-1FF0-6EC51B863DD1}"/>
              </a:ext>
            </a:extLst>
          </p:cNvPr>
          <p:cNvSpPr txBox="1"/>
          <p:nvPr/>
        </p:nvSpPr>
        <p:spPr>
          <a:xfrm>
            <a:off x="12253308" y="735492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2" name="TextBox 141">
            <a:extLst>
              <a:ext uri="{FF2B5EF4-FFF2-40B4-BE49-F238E27FC236}">
                <a16:creationId xmlns:a16="http://schemas.microsoft.com/office/drawing/2014/main" id="{54C66FE6-A195-27E1-329C-32F06B847FC5}"/>
              </a:ext>
            </a:extLst>
          </p:cNvPr>
          <p:cNvSpPr txBox="1"/>
          <p:nvPr/>
        </p:nvSpPr>
        <p:spPr>
          <a:xfrm>
            <a:off x="13041814" y="9077705"/>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3" name="TextBox 142">
            <a:extLst>
              <a:ext uri="{FF2B5EF4-FFF2-40B4-BE49-F238E27FC236}">
                <a16:creationId xmlns:a16="http://schemas.microsoft.com/office/drawing/2014/main" id="{579A0C85-9330-7E94-5686-08D00CE34FC7}"/>
              </a:ext>
            </a:extLst>
          </p:cNvPr>
          <p:cNvSpPr txBox="1"/>
          <p:nvPr/>
        </p:nvSpPr>
        <p:spPr>
          <a:xfrm>
            <a:off x="12205994" y="903073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4" name="TextBox 143">
            <a:extLst>
              <a:ext uri="{FF2B5EF4-FFF2-40B4-BE49-F238E27FC236}">
                <a16:creationId xmlns:a16="http://schemas.microsoft.com/office/drawing/2014/main" id="{8C578F4F-FE0F-9645-C163-2116D761398C}"/>
              </a:ext>
            </a:extLst>
          </p:cNvPr>
          <p:cNvSpPr txBox="1"/>
          <p:nvPr/>
        </p:nvSpPr>
        <p:spPr>
          <a:xfrm>
            <a:off x="14902814" y="7294696"/>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5" name="TextBox 144">
            <a:extLst>
              <a:ext uri="{FF2B5EF4-FFF2-40B4-BE49-F238E27FC236}">
                <a16:creationId xmlns:a16="http://schemas.microsoft.com/office/drawing/2014/main" id="{E901BD5E-7226-A4D0-14F7-E3F189C710A6}"/>
              </a:ext>
            </a:extLst>
          </p:cNvPr>
          <p:cNvSpPr txBox="1"/>
          <p:nvPr/>
        </p:nvSpPr>
        <p:spPr>
          <a:xfrm>
            <a:off x="13058027" y="5632578"/>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6" name="TextBox 145">
            <a:extLst>
              <a:ext uri="{FF2B5EF4-FFF2-40B4-BE49-F238E27FC236}">
                <a16:creationId xmlns:a16="http://schemas.microsoft.com/office/drawing/2014/main" id="{E082BCF0-99AA-3FDE-8AC9-BC66DC5B47A7}"/>
              </a:ext>
            </a:extLst>
          </p:cNvPr>
          <p:cNvSpPr txBox="1"/>
          <p:nvPr/>
        </p:nvSpPr>
        <p:spPr>
          <a:xfrm>
            <a:off x="14802162" y="400698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7" name="TextBox 146">
            <a:extLst>
              <a:ext uri="{FF2B5EF4-FFF2-40B4-BE49-F238E27FC236}">
                <a16:creationId xmlns:a16="http://schemas.microsoft.com/office/drawing/2014/main" id="{B31A2E4A-62A4-E717-789B-835E983DD08B}"/>
              </a:ext>
            </a:extLst>
          </p:cNvPr>
          <p:cNvSpPr txBox="1"/>
          <p:nvPr/>
        </p:nvSpPr>
        <p:spPr>
          <a:xfrm>
            <a:off x="13024164" y="2398316"/>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8" name="TextBox 147">
            <a:extLst>
              <a:ext uri="{FF2B5EF4-FFF2-40B4-BE49-F238E27FC236}">
                <a16:creationId xmlns:a16="http://schemas.microsoft.com/office/drawing/2014/main" id="{C350A97A-4E2E-A72B-6980-4073D47C0A5B}"/>
              </a:ext>
            </a:extLst>
          </p:cNvPr>
          <p:cNvSpPr txBox="1"/>
          <p:nvPr/>
        </p:nvSpPr>
        <p:spPr>
          <a:xfrm>
            <a:off x="10095624" y="4126528"/>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49" name="TextBox 148">
            <a:extLst>
              <a:ext uri="{FF2B5EF4-FFF2-40B4-BE49-F238E27FC236}">
                <a16:creationId xmlns:a16="http://schemas.microsoft.com/office/drawing/2014/main" id="{FB2DF12C-F1FF-D094-CD17-4FA8B6E3F990}"/>
              </a:ext>
            </a:extLst>
          </p:cNvPr>
          <p:cNvSpPr txBox="1"/>
          <p:nvPr/>
        </p:nvSpPr>
        <p:spPr>
          <a:xfrm>
            <a:off x="10061758" y="5819858"/>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50" name="TextBox 149">
            <a:extLst>
              <a:ext uri="{FF2B5EF4-FFF2-40B4-BE49-F238E27FC236}">
                <a16:creationId xmlns:a16="http://schemas.microsoft.com/office/drawing/2014/main" id="{0FAEEE24-C21A-6535-1E72-8AE219E998D2}"/>
              </a:ext>
            </a:extLst>
          </p:cNvPr>
          <p:cNvSpPr txBox="1"/>
          <p:nvPr/>
        </p:nvSpPr>
        <p:spPr>
          <a:xfrm>
            <a:off x="10180292" y="7530123"/>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51" name="TextBox 150">
            <a:extLst>
              <a:ext uri="{FF2B5EF4-FFF2-40B4-BE49-F238E27FC236}">
                <a16:creationId xmlns:a16="http://schemas.microsoft.com/office/drawing/2014/main" id="{B266026E-27A7-F0F6-934D-6DAD8DD327E3}"/>
              </a:ext>
            </a:extLst>
          </p:cNvPr>
          <p:cNvSpPr txBox="1"/>
          <p:nvPr/>
        </p:nvSpPr>
        <p:spPr>
          <a:xfrm>
            <a:off x="10043899" y="2533780"/>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52" name="TextBox 151">
            <a:extLst>
              <a:ext uri="{FF2B5EF4-FFF2-40B4-BE49-F238E27FC236}">
                <a16:creationId xmlns:a16="http://schemas.microsoft.com/office/drawing/2014/main" id="{B411487B-CF11-CD42-B49D-6E79158633F6}"/>
              </a:ext>
            </a:extLst>
          </p:cNvPr>
          <p:cNvSpPr txBox="1"/>
          <p:nvPr/>
        </p:nvSpPr>
        <p:spPr>
          <a:xfrm>
            <a:off x="10111634" y="913777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3" name="TextBox 152">
            <a:extLst>
              <a:ext uri="{FF2B5EF4-FFF2-40B4-BE49-F238E27FC236}">
                <a16:creationId xmlns:a16="http://schemas.microsoft.com/office/drawing/2014/main" id="{C2E2BAF7-FFF4-FFFC-90E2-AF7C8B703923}"/>
              </a:ext>
            </a:extLst>
          </p:cNvPr>
          <p:cNvSpPr txBox="1"/>
          <p:nvPr/>
        </p:nvSpPr>
        <p:spPr>
          <a:xfrm>
            <a:off x="6674169" y="923937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4" name="TextBox 153">
            <a:extLst>
              <a:ext uri="{FF2B5EF4-FFF2-40B4-BE49-F238E27FC236}">
                <a16:creationId xmlns:a16="http://schemas.microsoft.com/office/drawing/2014/main" id="{20565333-8F86-4A2B-1736-FE55B94704BA}"/>
              </a:ext>
            </a:extLst>
          </p:cNvPr>
          <p:cNvSpPr txBox="1"/>
          <p:nvPr/>
        </p:nvSpPr>
        <p:spPr>
          <a:xfrm>
            <a:off x="3185906" y="7478308"/>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5" name="TextBox 154">
            <a:extLst>
              <a:ext uri="{FF2B5EF4-FFF2-40B4-BE49-F238E27FC236}">
                <a16:creationId xmlns:a16="http://schemas.microsoft.com/office/drawing/2014/main" id="{805EB690-966F-399C-A70B-F826BAFB0D27}"/>
              </a:ext>
            </a:extLst>
          </p:cNvPr>
          <p:cNvSpPr txBox="1"/>
          <p:nvPr/>
        </p:nvSpPr>
        <p:spPr>
          <a:xfrm>
            <a:off x="4083372" y="5852709"/>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6" name="TextBox 155">
            <a:extLst>
              <a:ext uri="{FF2B5EF4-FFF2-40B4-BE49-F238E27FC236}">
                <a16:creationId xmlns:a16="http://schemas.microsoft.com/office/drawing/2014/main" id="{193632B3-4E55-906A-9243-7A4EC7A3A28E}"/>
              </a:ext>
            </a:extLst>
          </p:cNvPr>
          <p:cNvSpPr txBox="1"/>
          <p:nvPr/>
        </p:nvSpPr>
        <p:spPr>
          <a:xfrm>
            <a:off x="3236707" y="4108579"/>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7" name="TextBox 156">
            <a:extLst>
              <a:ext uri="{FF2B5EF4-FFF2-40B4-BE49-F238E27FC236}">
                <a16:creationId xmlns:a16="http://schemas.microsoft.com/office/drawing/2014/main" id="{94B651CC-227F-9C21-3B14-ABDA779C8A57}"/>
              </a:ext>
            </a:extLst>
          </p:cNvPr>
          <p:cNvSpPr txBox="1"/>
          <p:nvPr/>
        </p:nvSpPr>
        <p:spPr>
          <a:xfrm>
            <a:off x="6640303" y="248298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8" name="TextBox 157">
            <a:extLst>
              <a:ext uri="{FF2B5EF4-FFF2-40B4-BE49-F238E27FC236}">
                <a16:creationId xmlns:a16="http://schemas.microsoft.com/office/drawing/2014/main" id="{4D38A923-75F1-B2BD-42DF-2D4CD5D29A04}"/>
              </a:ext>
            </a:extLst>
          </p:cNvPr>
          <p:cNvSpPr txBox="1"/>
          <p:nvPr/>
        </p:nvSpPr>
        <p:spPr>
          <a:xfrm>
            <a:off x="5827506" y="251684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59" name="TextBox 158">
            <a:extLst>
              <a:ext uri="{FF2B5EF4-FFF2-40B4-BE49-F238E27FC236}">
                <a16:creationId xmlns:a16="http://schemas.microsoft.com/office/drawing/2014/main" id="{E2B65DA4-840A-474B-0A93-B373B7384603}"/>
              </a:ext>
            </a:extLst>
          </p:cNvPr>
          <p:cNvSpPr txBox="1"/>
          <p:nvPr/>
        </p:nvSpPr>
        <p:spPr>
          <a:xfrm>
            <a:off x="5793641" y="412551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0" name="TextBox 159">
            <a:extLst>
              <a:ext uri="{FF2B5EF4-FFF2-40B4-BE49-F238E27FC236}">
                <a16:creationId xmlns:a16="http://schemas.microsoft.com/office/drawing/2014/main" id="{D41955D9-1393-4080-34C5-669567AEFDC7}"/>
              </a:ext>
            </a:extLst>
          </p:cNvPr>
          <p:cNvSpPr txBox="1"/>
          <p:nvPr/>
        </p:nvSpPr>
        <p:spPr>
          <a:xfrm>
            <a:off x="4913107" y="5835775"/>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1" name="TextBox 160">
            <a:extLst>
              <a:ext uri="{FF2B5EF4-FFF2-40B4-BE49-F238E27FC236}">
                <a16:creationId xmlns:a16="http://schemas.microsoft.com/office/drawing/2014/main" id="{4CBCDA06-E228-74BB-7CBE-E052AE1A1D22}"/>
              </a:ext>
            </a:extLst>
          </p:cNvPr>
          <p:cNvSpPr txBox="1"/>
          <p:nvPr/>
        </p:nvSpPr>
        <p:spPr>
          <a:xfrm>
            <a:off x="6724972" y="749524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2" name="TextBox 161">
            <a:extLst>
              <a:ext uri="{FF2B5EF4-FFF2-40B4-BE49-F238E27FC236}">
                <a16:creationId xmlns:a16="http://schemas.microsoft.com/office/drawing/2014/main" id="{1861756B-6950-0AAF-8268-A51CB8D3BC9E}"/>
              </a:ext>
            </a:extLst>
          </p:cNvPr>
          <p:cNvSpPr txBox="1"/>
          <p:nvPr/>
        </p:nvSpPr>
        <p:spPr>
          <a:xfrm>
            <a:off x="4032574" y="920550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3" name="TextBox 162">
            <a:extLst>
              <a:ext uri="{FF2B5EF4-FFF2-40B4-BE49-F238E27FC236}">
                <a16:creationId xmlns:a16="http://schemas.microsoft.com/office/drawing/2014/main" id="{31B71576-5FA2-77C6-93B4-DB4767985661}"/>
              </a:ext>
            </a:extLst>
          </p:cNvPr>
          <p:cNvSpPr txBox="1"/>
          <p:nvPr/>
        </p:nvSpPr>
        <p:spPr>
          <a:xfrm>
            <a:off x="4964829" y="4160394"/>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4" name="TextBox 163">
            <a:extLst>
              <a:ext uri="{FF2B5EF4-FFF2-40B4-BE49-F238E27FC236}">
                <a16:creationId xmlns:a16="http://schemas.microsoft.com/office/drawing/2014/main" id="{440E605A-010B-BAC2-D48A-821A2DCA8F2D}"/>
              </a:ext>
            </a:extLst>
          </p:cNvPr>
          <p:cNvSpPr txBox="1"/>
          <p:nvPr/>
        </p:nvSpPr>
        <p:spPr>
          <a:xfrm>
            <a:off x="3186830" y="5887592"/>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5" name="TextBox 164">
            <a:extLst>
              <a:ext uri="{FF2B5EF4-FFF2-40B4-BE49-F238E27FC236}">
                <a16:creationId xmlns:a16="http://schemas.microsoft.com/office/drawing/2014/main" id="{6531C239-6A84-3833-6321-800ADF3CDE83}"/>
              </a:ext>
            </a:extLst>
          </p:cNvPr>
          <p:cNvSpPr txBox="1"/>
          <p:nvPr/>
        </p:nvSpPr>
        <p:spPr>
          <a:xfrm>
            <a:off x="4084295" y="7479324"/>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6" name="TextBox 165">
            <a:extLst>
              <a:ext uri="{FF2B5EF4-FFF2-40B4-BE49-F238E27FC236}">
                <a16:creationId xmlns:a16="http://schemas.microsoft.com/office/drawing/2014/main" id="{8976CE0D-3D0B-2EA8-5821-F9ED25EBE0B4}"/>
              </a:ext>
            </a:extLst>
          </p:cNvPr>
          <p:cNvSpPr txBox="1"/>
          <p:nvPr/>
        </p:nvSpPr>
        <p:spPr>
          <a:xfrm>
            <a:off x="4829360" y="9189588"/>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7" name="TextBox 166">
            <a:extLst>
              <a:ext uri="{FF2B5EF4-FFF2-40B4-BE49-F238E27FC236}">
                <a16:creationId xmlns:a16="http://schemas.microsoft.com/office/drawing/2014/main" id="{76C3FDC0-7782-85D8-7EDA-A272FB3F3A9A}"/>
              </a:ext>
            </a:extLst>
          </p:cNvPr>
          <p:cNvSpPr txBox="1"/>
          <p:nvPr/>
        </p:nvSpPr>
        <p:spPr>
          <a:xfrm>
            <a:off x="4118159" y="2517865"/>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8" name="TextBox 167">
            <a:extLst>
              <a:ext uri="{FF2B5EF4-FFF2-40B4-BE49-F238E27FC236}">
                <a16:creationId xmlns:a16="http://schemas.microsoft.com/office/drawing/2014/main" id="{70335089-DDB1-7EC5-A2F5-6C73BCAF07FE}"/>
              </a:ext>
            </a:extLst>
          </p:cNvPr>
          <p:cNvSpPr txBox="1"/>
          <p:nvPr/>
        </p:nvSpPr>
        <p:spPr>
          <a:xfrm>
            <a:off x="6708961" y="5802925"/>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69" name="TextBox 168">
            <a:extLst>
              <a:ext uri="{FF2B5EF4-FFF2-40B4-BE49-F238E27FC236}">
                <a16:creationId xmlns:a16="http://schemas.microsoft.com/office/drawing/2014/main" id="{82A7C5F1-4B46-BBF7-D8E8-977375AB2047}"/>
              </a:ext>
            </a:extLst>
          </p:cNvPr>
          <p:cNvSpPr txBox="1"/>
          <p:nvPr/>
        </p:nvSpPr>
        <p:spPr>
          <a:xfrm>
            <a:off x="4067361" y="4109596"/>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0" name="TextBox 169">
            <a:extLst>
              <a:ext uri="{FF2B5EF4-FFF2-40B4-BE49-F238E27FC236}">
                <a16:creationId xmlns:a16="http://schemas.microsoft.com/office/drawing/2014/main" id="{95EE3F22-FA0F-2418-F220-3A75413CB8A8}"/>
              </a:ext>
            </a:extLst>
          </p:cNvPr>
          <p:cNvSpPr txBox="1"/>
          <p:nvPr/>
        </p:nvSpPr>
        <p:spPr>
          <a:xfrm>
            <a:off x="4981762" y="2517862"/>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1" name="TextBox 170">
            <a:extLst>
              <a:ext uri="{FF2B5EF4-FFF2-40B4-BE49-F238E27FC236}">
                <a16:creationId xmlns:a16="http://schemas.microsoft.com/office/drawing/2014/main" id="{C5A154E2-D9D1-20EC-B6A5-2BE2809D730A}"/>
              </a:ext>
            </a:extLst>
          </p:cNvPr>
          <p:cNvSpPr txBox="1"/>
          <p:nvPr/>
        </p:nvSpPr>
        <p:spPr>
          <a:xfrm>
            <a:off x="5879228" y="7479324"/>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2" name="TextBox 171">
            <a:extLst>
              <a:ext uri="{FF2B5EF4-FFF2-40B4-BE49-F238E27FC236}">
                <a16:creationId xmlns:a16="http://schemas.microsoft.com/office/drawing/2014/main" id="{DD3839DC-6737-3763-7C84-7D2B06159CB1}"/>
              </a:ext>
            </a:extLst>
          </p:cNvPr>
          <p:cNvSpPr txBox="1"/>
          <p:nvPr/>
        </p:nvSpPr>
        <p:spPr>
          <a:xfrm>
            <a:off x="5794564" y="9223457"/>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3" name="TextBox 172">
            <a:extLst>
              <a:ext uri="{FF2B5EF4-FFF2-40B4-BE49-F238E27FC236}">
                <a16:creationId xmlns:a16="http://schemas.microsoft.com/office/drawing/2014/main" id="{AD56C90C-5C5B-C41B-AE94-1681CE0E20FF}"/>
              </a:ext>
            </a:extLst>
          </p:cNvPr>
          <p:cNvSpPr txBox="1"/>
          <p:nvPr/>
        </p:nvSpPr>
        <p:spPr>
          <a:xfrm>
            <a:off x="4981765" y="7462391"/>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4" name="TextBox 173">
            <a:extLst>
              <a:ext uri="{FF2B5EF4-FFF2-40B4-BE49-F238E27FC236}">
                <a16:creationId xmlns:a16="http://schemas.microsoft.com/office/drawing/2014/main" id="{9CFF83AC-3AFF-0348-FA4C-0ACFEB79FD95}"/>
              </a:ext>
            </a:extLst>
          </p:cNvPr>
          <p:cNvSpPr txBox="1"/>
          <p:nvPr/>
        </p:nvSpPr>
        <p:spPr>
          <a:xfrm>
            <a:off x="3220698" y="9189588"/>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5" name="TextBox 174">
            <a:extLst>
              <a:ext uri="{FF2B5EF4-FFF2-40B4-BE49-F238E27FC236}">
                <a16:creationId xmlns:a16="http://schemas.microsoft.com/office/drawing/2014/main" id="{A7D96D7A-B873-C0A2-F26C-03CA09CB0A08}"/>
              </a:ext>
            </a:extLst>
          </p:cNvPr>
          <p:cNvSpPr txBox="1"/>
          <p:nvPr/>
        </p:nvSpPr>
        <p:spPr>
          <a:xfrm>
            <a:off x="5828428" y="5819858"/>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6" name="TextBox 175">
            <a:extLst>
              <a:ext uri="{FF2B5EF4-FFF2-40B4-BE49-F238E27FC236}">
                <a16:creationId xmlns:a16="http://schemas.microsoft.com/office/drawing/2014/main" id="{E82EF79D-655B-AA33-1D2B-D5327CA9C754}"/>
              </a:ext>
            </a:extLst>
          </p:cNvPr>
          <p:cNvSpPr txBox="1"/>
          <p:nvPr/>
        </p:nvSpPr>
        <p:spPr>
          <a:xfrm>
            <a:off x="6692028" y="4143460"/>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7" name="TextBox 176">
            <a:extLst>
              <a:ext uri="{FF2B5EF4-FFF2-40B4-BE49-F238E27FC236}">
                <a16:creationId xmlns:a16="http://schemas.microsoft.com/office/drawing/2014/main" id="{3D3F196B-2156-1D08-212B-0BAD35BA5C92}"/>
              </a:ext>
            </a:extLst>
          </p:cNvPr>
          <p:cNvSpPr txBox="1"/>
          <p:nvPr/>
        </p:nvSpPr>
        <p:spPr>
          <a:xfrm>
            <a:off x="3271498" y="2534797"/>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210" name="TextBox 17">
            <a:extLst>
              <a:ext uri="{FF2B5EF4-FFF2-40B4-BE49-F238E27FC236}">
                <a16:creationId xmlns:a16="http://schemas.microsoft.com/office/drawing/2014/main" id="{A2694B1E-78AB-8547-7CDD-034DA884AED1}"/>
              </a:ext>
            </a:extLst>
          </p:cNvPr>
          <p:cNvSpPr txBox="1"/>
          <p:nvPr/>
        </p:nvSpPr>
        <p:spPr>
          <a:xfrm>
            <a:off x="1142999" y="800100"/>
            <a:ext cx="12778167" cy="661720"/>
          </a:xfrm>
          <a:prstGeom prst="rect">
            <a:avLst/>
          </a:prstGeom>
        </p:spPr>
        <p:txBody>
          <a:bodyPr wrap="square" lIns="0" tIns="0" rIns="0" bIns="0" rtlCol="0" anchor="t">
            <a:spAutoFit/>
          </a:bodyPr>
          <a:lstStyle/>
          <a:p>
            <a:pPr algn="l">
              <a:lnSpc>
                <a:spcPts val="4978"/>
              </a:lnSpc>
            </a:pPr>
            <a:r>
              <a:rPr lang="en-US" sz="4700" b="1" dirty="0">
                <a:solidFill>
                  <a:srgbClr val="FFFFFF"/>
                </a:solidFill>
                <a:latin typeface="TT Lakes Neue Expanded Bold"/>
                <a:ea typeface="TT Lakes Neue Expanded Bold"/>
                <a:cs typeface="TT Lakes Neue Expanded Bold"/>
                <a:sym typeface="TT Lakes Neue Expanded Bold"/>
              </a:rPr>
              <a:t>Female Proposers</a:t>
            </a:r>
          </a:p>
        </p:txBody>
      </p:sp>
      <p:sp>
        <p:nvSpPr>
          <p:cNvPr id="8" name="Heart 7">
            <a:extLst>
              <a:ext uri="{FF2B5EF4-FFF2-40B4-BE49-F238E27FC236}">
                <a16:creationId xmlns:a16="http://schemas.microsoft.com/office/drawing/2014/main" id="{560FF462-9AB9-5952-2314-08C473F063F6}"/>
              </a:ext>
            </a:extLst>
          </p:cNvPr>
          <p:cNvSpPr/>
          <p:nvPr/>
        </p:nvSpPr>
        <p:spPr>
          <a:xfrm>
            <a:off x="4597017" y="7024141"/>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a:extLst>
              <a:ext uri="{FF2B5EF4-FFF2-40B4-BE49-F238E27FC236}">
                <a16:creationId xmlns:a16="http://schemas.microsoft.com/office/drawing/2014/main" id="{B0407245-2883-B443-53AA-5F23C7E67DC6}"/>
              </a:ext>
            </a:extLst>
          </p:cNvPr>
          <p:cNvSpPr/>
          <p:nvPr/>
        </p:nvSpPr>
        <p:spPr>
          <a:xfrm>
            <a:off x="6342934" y="5326097"/>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a:extLst>
              <a:ext uri="{FF2B5EF4-FFF2-40B4-BE49-F238E27FC236}">
                <a16:creationId xmlns:a16="http://schemas.microsoft.com/office/drawing/2014/main" id="{48506A13-63D0-1B8D-4262-6CDE02A7E3B3}"/>
              </a:ext>
            </a:extLst>
          </p:cNvPr>
          <p:cNvSpPr/>
          <p:nvPr/>
        </p:nvSpPr>
        <p:spPr>
          <a:xfrm>
            <a:off x="3755187" y="2057588"/>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a:extLst>
              <a:ext uri="{FF2B5EF4-FFF2-40B4-BE49-F238E27FC236}">
                <a16:creationId xmlns:a16="http://schemas.microsoft.com/office/drawing/2014/main" id="{F6706740-4E70-CAC2-1BDE-4E163E50D859}"/>
              </a:ext>
            </a:extLst>
          </p:cNvPr>
          <p:cNvSpPr/>
          <p:nvPr/>
        </p:nvSpPr>
        <p:spPr>
          <a:xfrm>
            <a:off x="2852570" y="3681413"/>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art 15">
            <a:extLst>
              <a:ext uri="{FF2B5EF4-FFF2-40B4-BE49-F238E27FC236}">
                <a16:creationId xmlns:a16="http://schemas.microsoft.com/office/drawing/2014/main" id="{EEE349C3-42FA-4770-3A56-D0D119564342}"/>
              </a:ext>
            </a:extLst>
          </p:cNvPr>
          <p:cNvSpPr/>
          <p:nvPr/>
        </p:nvSpPr>
        <p:spPr>
          <a:xfrm>
            <a:off x="3662084" y="8747231"/>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rt 20">
            <a:extLst>
              <a:ext uri="{FF2B5EF4-FFF2-40B4-BE49-F238E27FC236}">
                <a16:creationId xmlns:a16="http://schemas.microsoft.com/office/drawing/2014/main" id="{3C786502-F08C-877F-1EE9-AA8B4BE714D9}"/>
              </a:ext>
            </a:extLst>
          </p:cNvPr>
          <p:cNvSpPr/>
          <p:nvPr/>
        </p:nvSpPr>
        <p:spPr>
          <a:xfrm>
            <a:off x="12647082" y="2070832"/>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art 30">
            <a:extLst>
              <a:ext uri="{FF2B5EF4-FFF2-40B4-BE49-F238E27FC236}">
                <a16:creationId xmlns:a16="http://schemas.microsoft.com/office/drawing/2014/main" id="{92185723-1C6B-9E90-917E-76FBA20F1803}"/>
              </a:ext>
            </a:extLst>
          </p:cNvPr>
          <p:cNvSpPr/>
          <p:nvPr/>
        </p:nvSpPr>
        <p:spPr>
          <a:xfrm>
            <a:off x="11771490" y="5357338"/>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art 32">
            <a:extLst>
              <a:ext uri="{FF2B5EF4-FFF2-40B4-BE49-F238E27FC236}">
                <a16:creationId xmlns:a16="http://schemas.microsoft.com/office/drawing/2014/main" id="{F0B62FDE-6003-B930-0DDB-F24944D496E0}"/>
              </a:ext>
            </a:extLst>
          </p:cNvPr>
          <p:cNvSpPr/>
          <p:nvPr/>
        </p:nvSpPr>
        <p:spPr>
          <a:xfrm>
            <a:off x="11771490" y="3701710"/>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art 46">
            <a:extLst>
              <a:ext uri="{FF2B5EF4-FFF2-40B4-BE49-F238E27FC236}">
                <a16:creationId xmlns:a16="http://schemas.microsoft.com/office/drawing/2014/main" id="{4B9C8C7D-E8BB-F880-B014-1A0C0D2320EB}"/>
              </a:ext>
            </a:extLst>
          </p:cNvPr>
          <p:cNvSpPr/>
          <p:nvPr/>
        </p:nvSpPr>
        <p:spPr>
          <a:xfrm>
            <a:off x="10949680" y="7118854"/>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rt 47">
            <a:extLst>
              <a:ext uri="{FF2B5EF4-FFF2-40B4-BE49-F238E27FC236}">
                <a16:creationId xmlns:a16="http://schemas.microsoft.com/office/drawing/2014/main" id="{6DB6B5CD-BB38-7A05-AA77-79E28F001CBA}"/>
              </a:ext>
            </a:extLst>
          </p:cNvPr>
          <p:cNvSpPr/>
          <p:nvPr/>
        </p:nvSpPr>
        <p:spPr>
          <a:xfrm>
            <a:off x="10952922" y="8744778"/>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795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50000">
              <a:srgbClr val="3A6A9E">
                <a:alpha val="100000"/>
              </a:srgbClr>
            </a:gs>
            <a:gs pos="100000">
              <a:srgbClr val="103863">
                <a:alpha val="100000"/>
              </a:srgbClr>
            </a:gs>
          </a:gsLst>
          <a:lin ang="5400000"/>
        </a:gradFill>
        <a:effectLst/>
      </p:bgPr>
    </p:bg>
    <p:spTree>
      <p:nvGrpSpPr>
        <p:cNvPr id="1" name=""/>
        <p:cNvGrpSpPr/>
        <p:nvPr/>
      </p:nvGrpSpPr>
      <p:grpSpPr>
        <a:xfrm>
          <a:off x="0" y="0"/>
          <a:ext cx="0" cy="0"/>
          <a:chOff x="0" y="0"/>
          <a:chExt cx="0" cy="0"/>
        </a:xfrm>
      </p:grpSpPr>
      <p:sp>
        <p:nvSpPr>
          <p:cNvPr id="9" name="Freeform 9"/>
          <p:cNvSpPr/>
          <p:nvPr/>
        </p:nvSpPr>
        <p:spPr>
          <a:xfrm>
            <a:off x="14390656" y="-1681809"/>
            <a:ext cx="4607176" cy="5421018"/>
          </a:xfrm>
          <a:custGeom>
            <a:avLst/>
            <a:gdLst/>
            <a:ahLst/>
            <a:cxnLst/>
            <a:rect l="l" t="t" r="r" b="b"/>
            <a:pathLst>
              <a:path w="4607176" h="5421018">
                <a:moveTo>
                  <a:pt x="0" y="0"/>
                </a:moveTo>
                <a:lnTo>
                  <a:pt x="4607176" y="0"/>
                </a:lnTo>
                <a:lnTo>
                  <a:pt x="4607176" y="5421018"/>
                </a:lnTo>
                <a:lnTo>
                  <a:pt x="0" y="5421018"/>
                </a:lnTo>
                <a:lnTo>
                  <a:pt x="0" y="0"/>
                </a:lnTo>
                <a:close/>
              </a:path>
            </a:pathLst>
          </a:custGeom>
          <a:blipFill>
            <a:blip r:embed="rId3"/>
            <a:stretch>
              <a:fillRect/>
            </a:stretch>
          </a:blipFill>
        </p:spPr>
        <p:txBody>
          <a:bodyPr/>
          <a:lstStyle/>
          <a:p>
            <a:endParaRPr lang="en-US"/>
          </a:p>
        </p:txBody>
      </p:sp>
      <p:sp>
        <p:nvSpPr>
          <p:cNvPr id="14" name="TextBox 14"/>
          <p:cNvSpPr txBox="1"/>
          <p:nvPr/>
        </p:nvSpPr>
        <p:spPr>
          <a:xfrm>
            <a:off x="2456280" y="1028700"/>
            <a:ext cx="13375440" cy="663258"/>
          </a:xfrm>
          <a:prstGeom prst="rect">
            <a:avLst/>
          </a:prstGeom>
        </p:spPr>
        <p:txBody>
          <a:bodyPr wrap="square" lIns="0" tIns="0" rIns="0" bIns="0" rtlCol="0" anchor="t">
            <a:spAutoFit/>
          </a:bodyPr>
          <a:lstStyle/>
          <a:p>
            <a:pPr algn="ctr">
              <a:lnSpc>
                <a:spcPts val="4978"/>
              </a:lnSpc>
            </a:pPr>
            <a:r>
              <a:rPr lang="en-US" sz="4700" b="1">
                <a:solidFill>
                  <a:srgbClr val="FFFFFF"/>
                </a:solidFill>
                <a:latin typeface="TT Lakes Neue Expanded Bold"/>
                <a:ea typeface="TT Lakes Neue Expanded Bold"/>
                <a:cs typeface="TT Lakes Neue Expanded Bold"/>
                <a:sym typeface="TT Lakes Neue Expanded Bold"/>
              </a:rPr>
              <a:t>Final Pairs – Female Proposers</a:t>
            </a:r>
          </a:p>
        </p:txBody>
      </p:sp>
      <p:sp>
        <p:nvSpPr>
          <p:cNvPr id="18" name="Freeform 18"/>
          <p:cNvSpPr/>
          <p:nvPr/>
        </p:nvSpPr>
        <p:spPr>
          <a:xfrm>
            <a:off x="-2719397" y="5833143"/>
            <a:ext cx="4607176" cy="5421018"/>
          </a:xfrm>
          <a:custGeom>
            <a:avLst/>
            <a:gdLst/>
            <a:ahLst/>
            <a:cxnLst/>
            <a:rect l="l" t="t" r="r" b="b"/>
            <a:pathLst>
              <a:path w="4607176" h="5421018">
                <a:moveTo>
                  <a:pt x="0" y="0"/>
                </a:moveTo>
                <a:lnTo>
                  <a:pt x="4607176" y="0"/>
                </a:lnTo>
                <a:lnTo>
                  <a:pt x="4607176" y="5421018"/>
                </a:lnTo>
                <a:lnTo>
                  <a:pt x="0" y="5421018"/>
                </a:lnTo>
                <a:lnTo>
                  <a:pt x="0" y="0"/>
                </a:lnTo>
                <a:close/>
              </a:path>
            </a:pathLst>
          </a:custGeom>
          <a:blipFill>
            <a:blip r:embed="rId3"/>
            <a:stretch>
              <a:fillRect/>
            </a:stretch>
          </a:blipFill>
        </p:spPr>
        <p:txBody>
          <a:bodyPr/>
          <a:lstStyle/>
          <a:p>
            <a:endParaRPr lang="en-US"/>
          </a:p>
        </p:txBody>
      </p:sp>
      <p:pic>
        <p:nvPicPr>
          <p:cNvPr id="19" name="Graphic 18" descr="Man with solid fill">
            <a:extLst>
              <a:ext uri="{FF2B5EF4-FFF2-40B4-BE49-F238E27FC236}">
                <a16:creationId xmlns:a16="http://schemas.microsoft.com/office/drawing/2014/main" id="{5327A73D-0A04-A5D3-EFAA-E368D3D99C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98769" y="2695594"/>
            <a:ext cx="1338773" cy="1338773"/>
          </a:xfrm>
          <a:prstGeom prst="rect">
            <a:avLst/>
          </a:prstGeom>
        </p:spPr>
      </p:pic>
      <p:pic>
        <p:nvPicPr>
          <p:cNvPr id="20" name="Graphic 19" descr="Woman with solid fill">
            <a:extLst>
              <a:ext uri="{FF2B5EF4-FFF2-40B4-BE49-F238E27FC236}">
                <a16:creationId xmlns:a16="http://schemas.microsoft.com/office/drawing/2014/main" id="{B515587F-6142-0E31-144B-7C48893F00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9031" y="2665444"/>
            <a:ext cx="1338773" cy="1338773"/>
          </a:xfrm>
          <a:prstGeom prst="rect">
            <a:avLst/>
          </a:prstGeom>
        </p:spPr>
      </p:pic>
      <p:pic>
        <p:nvPicPr>
          <p:cNvPr id="23" name="Graphic 22" descr="Man with solid fill">
            <a:extLst>
              <a:ext uri="{FF2B5EF4-FFF2-40B4-BE49-F238E27FC236}">
                <a16:creationId xmlns:a16="http://schemas.microsoft.com/office/drawing/2014/main" id="{E8CF648D-E4DD-B28E-EF01-F5E9B52ED7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94883" y="2620058"/>
            <a:ext cx="1338773" cy="1338773"/>
          </a:xfrm>
          <a:prstGeom prst="rect">
            <a:avLst/>
          </a:prstGeom>
        </p:spPr>
      </p:pic>
      <p:pic>
        <p:nvPicPr>
          <p:cNvPr id="26" name="Graphic 25" descr="Woman with solid fill">
            <a:extLst>
              <a:ext uri="{FF2B5EF4-FFF2-40B4-BE49-F238E27FC236}">
                <a16:creationId xmlns:a16="http://schemas.microsoft.com/office/drawing/2014/main" id="{3753C180-C34C-6D6A-606B-539B4CF3DE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00345" y="2678437"/>
            <a:ext cx="1338773" cy="1338773"/>
          </a:xfrm>
          <a:prstGeom prst="rect">
            <a:avLst/>
          </a:prstGeom>
        </p:spPr>
      </p:pic>
      <p:pic>
        <p:nvPicPr>
          <p:cNvPr id="27" name="Graphic 26" descr="Man with solid fill">
            <a:extLst>
              <a:ext uri="{FF2B5EF4-FFF2-40B4-BE49-F238E27FC236}">
                <a16:creationId xmlns:a16="http://schemas.microsoft.com/office/drawing/2014/main" id="{093C9230-8B00-5C4D-C219-6D59F41ABD9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133817" y="2620059"/>
            <a:ext cx="1338773" cy="1338773"/>
          </a:xfrm>
          <a:prstGeom prst="rect">
            <a:avLst/>
          </a:prstGeom>
        </p:spPr>
      </p:pic>
      <p:sp>
        <p:nvSpPr>
          <p:cNvPr id="34" name="Up Arrow 33">
            <a:extLst>
              <a:ext uri="{FF2B5EF4-FFF2-40B4-BE49-F238E27FC236}">
                <a16:creationId xmlns:a16="http://schemas.microsoft.com/office/drawing/2014/main" id="{0218C668-5A8E-718F-C613-DF49B02F0A63}"/>
              </a:ext>
            </a:extLst>
          </p:cNvPr>
          <p:cNvSpPr/>
          <p:nvPr/>
        </p:nvSpPr>
        <p:spPr>
          <a:xfrm>
            <a:off x="4800282" y="4381500"/>
            <a:ext cx="305118" cy="1600200"/>
          </a:xfrm>
          <a:prstGeom prst="up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5" name="Up Arrow 34">
            <a:extLst>
              <a:ext uri="{FF2B5EF4-FFF2-40B4-BE49-F238E27FC236}">
                <a16:creationId xmlns:a16="http://schemas.microsoft.com/office/drawing/2014/main" id="{08025C09-C5EA-E403-953B-538ED3026CB7}"/>
              </a:ext>
            </a:extLst>
          </p:cNvPr>
          <p:cNvSpPr/>
          <p:nvPr/>
        </p:nvSpPr>
        <p:spPr>
          <a:xfrm>
            <a:off x="11265858" y="4343400"/>
            <a:ext cx="305118" cy="1600200"/>
          </a:xfrm>
          <a:prstGeom prst="up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2" name="Graphic 1" descr="Man with solid fill">
            <a:extLst>
              <a:ext uri="{FF2B5EF4-FFF2-40B4-BE49-F238E27FC236}">
                <a16:creationId xmlns:a16="http://schemas.microsoft.com/office/drawing/2014/main" id="{3BF2D4F5-3093-16BB-3325-AB3B64C865B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50341" y="2620059"/>
            <a:ext cx="1338773" cy="1338773"/>
          </a:xfrm>
          <a:prstGeom prst="rect">
            <a:avLst/>
          </a:prstGeom>
        </p:spPr>
      </p:pic>
      <p:pic>
        <p:nvPicPr>
          <p:cNvPr id="3" name="Graphic 2" descr="Woman with solid fill">
            <a:extLst>
              <a:ext uri="{FF2B5EF4-FFF2-40B4-BE49-F238E27FC236}">
                <a16:creationId xmlns:a16="http://schemas.microsoft.com/office/drawing/2014/main" id="{989AE6B3-1352-250F-1D2C-B2B740DDD2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640635" y="2620059"/>
            <a:ext cx="1338773" cy="1338773"/>
          </a:xfrm>
          <a:prstGeom prst="rect">
            <a:avLst/>
          </a:prstGeom>
        </p:spPr>
      </p:pic>
      <p:pic>
        <p:nvPicPr>
          <p:cNvPr id="4" name="Graphic 3" descr="Woman with solid fill">
            <a:extLst>
              <a:ext uri="{FF2B5EF4-FFF2-40B4-BE49-F238E27FC236}">
                <a16:creationId xmlns:a16="http://schemas.microsoft.com/office/drawing/2014/main" id="{C532A73E-8F29-7595-C5CA-0789EC9DD48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689610" y="2622728"/>
            <a:ext cx="1338773" cy="1338773"/>
          </a:xfrm>
          <a:prstGeom prst="rect">
            <a:avLst/>
          </a:prstGeom>
        </p:spPr>
      </p:pic>
      <p:pic>
        <p:nvPicPr>
          <p:cNvPr id="5" name="Graphic 4" descr="Man with solid fill">
            <a:extLst>
              <a:ext uri="{FF2B5EF4-FFF2-40B4-BE49-F238E27FC236}">
                <a16:creationId xmlns:a16="http://schemas.microsoft.com/office/drawing/2014/main" id="{8AA435D7-9F0D-8EC0-D93D-B6EDA5ED602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942735" y="2665443"/>
            <a:ext cx="1338773" cy="1338773"/>
          </a:xfrm>
          <a:prstGeom prst="rect">
            <a:avLst/>
          </a:prstGeom>
        </p:spPr>
      </p:pic>
      <p:pic>
        <p:nvPicPr>
          <p:cNvPr id="6" name="Graphic 5" descr="Woman with solid fill">
            <a:extLst>
              <a:ext uri="{FF2B5EF4-FFF2-40B4-BE49-F238E27FC236}">
                <a16:creationId xmlns:a16="http://schemas.microsoft.com/office/drawing/2014/main" id="{43A50ADE-21E2-A51C-5282-E9540A6A855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2894100" y="2631798"/>
            <a:ext cx="1338773" cy="1338773"/>
          </a:xfrm>
          <a:prstGeom prst="rect">
            <a:avLst/>
          </a:prstGeom>
        </p:spPr>
      </p:pic>
      <p:sp>
        <p:nvSpPr>
          <p:cNvPr id="7" name="TextBox 6">
            <a:extLst>
              <a:ext uri="{FF2B5EF4-FFF2-40B4-BE49-F238E27FC236}">
                <a16:creationId xmlns:a16="http://schemas.microsoft.com/office/drawing/2014/main" id="{0406B3AD-E2D2-0ED1-6B2F-1E228C711850}"/>
              </a:ext>
            </a:extLst>
          </p:cNvPr>
          <p:cNvSpPr txBox="1"/>
          <p:nvPr/>
        </p:nvSpPr>
        <p:spPr>
          <a:xfrm>
            <a:off x="4791235" y="3229810"/>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8" name="TextBox 7">
            <a:extLst>
              <a:ext uri="{FF2B5EF4-FFF2-40B4-BE49-F238E27FC236}">
                <a16:creationId xmlns:a16="http://schemas.microsoft.com/office/drawing/2014/main" id="{82AB4480-D421-6066-33F7-8A801B5FA2C1}"/>
              </a:ext>
            </a:extLst>
          </p:cNvPr>
          <p:cNvSpPr txBox="1"/>
          <p:nvPr/>
        </p:nvSpPr>
        <p:spPr>
          <a:xfrm>
            <a:off x="4011074" y="312007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53DAEBA0-DB0C-34B4-A5BC-13E68487A4BB}"/>
              </a:ext>
            </a:extLst>
          </p:cNvPr>
          <p:cNvSpPr txBox="1"/>
          <p:nvPr/>
        </p:nvSpPr>
        <p:spPr>
          <a:xfrm>
            <a:off x="6360997" y="3063927"/>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sp>
        <p:nvSpPr>
          <p:cNvPr id="11" name="TextBox 10">
            <a:extLst>
              <a:ext uri="{FF2B5EF4-FFF2-40B4-BE49-F238E27FC236}">
                <a16:creationId xmlns:a16="http://schemas.microsoft.com/office/drawing/2014/main" id="{0C0D78A5-ADFD-615B-F33F-6F510EDDDE72}"/>
              </a:ext>
            </a:extLst>
          </p:cNvPr>
          <p:cNvSpPr txBox="1"/>
          <p:nvPr/>
        </p:nvSpPr>
        <p:spPr>
          <a:xfrm>
            <a:off x="7150689" y="312007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2" name="TextBox 11">
            <a:extLst>
              <a:ext uri="{FF2B5EF4-FFF2-40B4-BE49-F238E27FC236}">
                <a16:creationId xmlns:a16="http://schemas.microsoft.com/office/drawing/2014/main" id="{D6C8DDFE-A447-B0F4-036F-108CBEDBA08D}"/>
              </a:ext>
            </a:extLst>
          </p:cNvPr>
          <p:cNvSpPr txBox="1"/>
          <p:nvPr/>
        </p:nvSpPr>
        <p:spPr>
          <a:xfrm>
            <a:off x="8367965" y="3070730"/>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 name="TextBox 12">
            <a:extLst>
              <a:ext uri="{FF2B5EF4-FFF2-40B4-BE49-F238E27FC236}">
                <a16:creationId xmlns:a16="http://schemas.microsoft.com/office/drawing/2014/main" id="{1E30B7C5-1E06-5BDD-C1BD-210029ACDE85}"/>
              </a:ext>
            </a:extLst>
          </p:cNvPr>
          <p:cNvSpPr txBox="1"/>
          <p:nvPr/>
        </p:nvSpPr>
        <p:spPr>
          <a:xfrm>
            <a:off x="9189591" y="3158981"/>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5" name="TextBox 14">
            <a:extLst>
              <a:ext uri="{FF2B5EF4-FFF2-40B4-BE49-F238E27FC236}">
                <a16:creationId xmlns:a16="http://schemas.microsoft.com/office/drawing/2014/main" id="{15827B15-2EAB-B761-0CA1-571CC8182664}"/>
              </a:ext>
            </a:extLst>
          </p:cNvPr>
          <p:cNvSpPr txBox="1"/>
          <p:nvPr/>
        </p:nvSpPr>
        <p:spPr>
          <a:xfrm>
            <a:off x="10438224" y="3116524"/>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sp>
        <p:nvSpPr>
          <p:cNvPr id="16" name="TextBox 15">
            <a:extLst>
              <a:ext uri="{FF2B5EF4-FFF2-40B4-BE49-F238E27FC236}">
                <a16:creationId xmlns:a16="http://schemas.microsoft.com/office/drawing/2014/main" id="{FACD5699-3765-769E-1244-B7BBECCCC664}"/>
              </a:ext>
            </a:extLst>
          </p:cNvPr>
          <p:cNvSpPr txBox="1"/>
          <p:nvPr/>
        </p:nvSpPr>
        <p:spPr>
          <a:xfrm>
            <a:off x="11250566" y="3241886"/>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 name="TextBox 16">
            <a:extLst>
              <a:ext uri="{FF2B5EF4-FFF2-40B4-BE49-F238E27FC236}">
                <a16:creationId xmlns:a16="http://schemas.microsoft.com/office/drawing/2014/main" id="{4D80D54C-C96E-F3AF-5B63-1AEF59B158E6}"/>
              </a:ext>
            </a:extLst>
          </p:cNvPr>
          <p:cNvSpPr txBox="1"/>
          <p:nvPr/>
        </p:nvSpPr>
        <p:spPr>
          <a:xfrm>
            <a:off x="12651704" y="306392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21" name="TextBox 20">
            <a:extLst>
              <a:ext uri="{FF2B5EF4-FFF2-40B4-BE49-F238E27FC236}">
                <a16:creationId xmlns:a16="http://schemas.microsoft.com/office/drawing/2014/main" id="{99E3ACB0-CB83-F27D-E5AE-A7D41060D9A3}"/>
              </a:ext>
            </a:extLst>
          </p:cNvPr>
          <p:cNvSpPr txBox="1"/>
          <p:nvPr/>
        </p:nvSpPr>
        <p:spPr>
          <a:xfrm>
            <a:off x="13381571" y="3170120"/>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style.rotation</p:attrName>
                                        </p:attrNameLst>
                                      </p:cBhvr>
                                      <p:tavLst>
                                        <p:tav tm="0">
                                          <p:val>
                                            <p:fltVal val="360"/>
                                          </p:val>
                                        </p:tav>
                                        <p:tav tm="100000">
                                          <p:val>
                                            <p:fltVal val="0"/>
                                          </p:val>
                                        </p:tav>
                                      </p:tavLst>
                                    </p:anim>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 calcmode="lin" valueType="num">
                                      <p:cBhvr>
                                        <p:cTn id="17" dur="500" fill="hold"/>
                                        <p:tgtEl>
                                          <p:spTgt spid="35"/>
                                        </p:tgtEl>
                                        <p:attrNameLst>
                                          <p:attrName>style.rotation</p:attrName>
                                        </p:attrNameLst>
                                      </p:cBhvr>
                                      <p:tavLst>
                                        <p:tav tm="0">
                                          <p:val>
                                            <p:fltVal val="360"/>
                                          </p:val>
                                        </p:tav>
                                        <p:tav tm="100000">
                                          <p:val>
                                            <p:fltVal val="0"/>
                                          </p:val>
                                        </p:tav>
                                      </p:tavLst>
                                    </p:anim>
                                    <p:animEffect transition="in" filter="fade">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97B2">
                <a:alpha val="100000"/>
              </a:srgbClr>
            </a:gs>
            <a:gs pos="50000">
              <a:srgbClr val="3A6A9E">
                <a:alpha val="100000"/>
              </a:srgbClr>
            </a:gs>
            <a:gs pos="100000">
              <a:srgbClr val="0097B2"/>
            </a:gs>
          </a:gsLst>
          <a:lin ang="13500000" scaled="1"/>
          <a:tileRect/>
        </a:gradFill>
        <a:effectLst/>
      </p:bgPr>
    </p:bg>
    <p:spTree>
      <p:nvGrpSpPr>
        <p:cNvPr id="1" name=""/>
        <p:cNvGrpSpPr/>
        <p:nvPr/>
      </p:nvGrpSpPr>
      <p:grpSpPr>
        <a:xfrm>
          <a:off x="0" y="0"/>
          <a:ext cx="0" cy="0"/>
          <a:chOff x="0" y="0"/>
          <a:chExt cx="0" cy="0"/>
        </a:xfrm>
      </p:grpSpPr>
      <p:grpSp>
        <p:nvGrpSpPr>
          <p:cNvPr id="29" name="Group 29"/>
          <p:cNvGrpSpPr/>
          <p:nvPr/>
        </p:nvGrpSpPr>
        <p:grpSpPr>
          <a:xfrm>
            <a:off x="990600" y="710441"/>
            <a:ext cx="4829442" cy="748374"/>
            <a:chOff x="0" y="0"/>
            <a:chExt cx="1271952" cy="197103"/>
          </a:xfrm>
        </p:grpSpPr>
        <p:sp>
          <p:nvSpPr>
            <p:cNvPr id="30" name="Freeform 30"/>
            <p:cNvSpPr/>
            <p:nvPr/>
          </p:nvSpPr>
          <p:spPr>
            <a:xfrm>
              <a:off x="0" y="0"/>
              <a:ext cx="1271952" cy="197103"/>
            </a:xfrm>
            <a:custGeom>
              <a:avLst/>
              <a:gdLst/>
              <a:ahLst/>
              <a:cxnLst/>
              <a:rect l="l" t="t" r="r" b="b"/>
              <a:pathLst>
                <a:path w="1271952" h="197103">
                  <a:moveTo>
                    <a:pt x="40077" y="0"/>
                  </a:moveTo>
                  <a:lnTo>
                    <a:pt x="1231875" y="0"/>
                  </a:lnTo>
                  <a:cubicBezTo>
                    <a:pt x="1254009" y="0"/>
                    <a:pt x="1271952" y="17943"/>
                    <a:pt x="1271952" y="40077"/>
                  </a:cubicBezTo>
                  <a:lnTo>
                    <a:pt x="1271952" y="157026"/>
                  </a:lnTo>
                  <a:cubicBezTo>
                    <a:pt x="1271952" y="179160"/>
                    <a:pt x="1254009" y="197103"/>
                    <a:pt x="1231875" y="197103"/>
                  </a:cubicBezTo>
                  <a:lnTo>
                    <a:pt x="40077" y="197103"/>
                  </a:lnTo>
                  <a:cubicBezTo>
                    <a:pt x="17943" y="197103"/>
                    <a:pt x="0" y="179160"/>
                    <a:pt x="0" y="157026"/>
                  </a:cubicBezTo>
                  <a:lnTo>
                    <a:pt x="0" y="40077"/>
                  </a:lnTo>
                  <a:cubicBezTo>
                    <a:pt x="0" y="17943"/>
                    <a:pt x="17943" y="0"/>
                    <a:pt x="40077" y="0"/>
                  </a:cubicBezTo>
                  <a:close/>
                </a:path>
              </a:pathLst>
            </a:custGeom>
            <a:gradFill rotWithShape="1">
              <a:gsLst>
                <a:gs pos="0">
                  <a:srgbClr val="0097B2">
                    <a:alpha val="100000"/>
                  </a:srgbClr>
                </a:gs>
                <a:gs pos="50000">
                  <a:srgbClr val="3A6A9E">
                    <a:alpha val="100000"/>
                  </a:srgbClr>
                </a:gs>
                <a:gs pos="100000">
                  <a:srgbClr val="103863">
                    <a:alpha val="100000"/>
                  </a:srgbClr>
                </a:gs>
              </a:gsLst>
              <a:lin ang="0"/>
            </a:gradFill>
            <a:ln w="19050" cap="rnd">
              <a:solidFill>
                <a:srgbClr val="000000"/>
              </a:solidFill>
              <a:prstDash val="solid"/>
              <a:round/>
            </a:ln>
          </p:spPr>
          <p:txBody>
            <a:bodyPr/>
            <a:lstStyle/>
            <a:p>
              <a:endParaRPr lang="en-US"/>
            </a:p>
          </p:txBody>
        </p:sp>
        <p:sp>
          <p:nvSpPr>
            <p:cNvPr id="31" name="TextBox 31"/>
            <p:cNvSpPr txBox="1"/>
            <p:nvPr/>
          </p:nvSpPr>
          <p:spPr>
            <a:xfrm>
              <a:off x="0" y="28575"/>
              <a:ext cx="1271952" cy="168528"/>
            </a:xfrm>
            <a:prstGeom prst="rect">
              <a:avLst/>
            </a:prstGeom>
          </p:spPr>
          <p:txBody>
            <a:bodyPr lIns="50800" tIns="50800" rIns="50800" bIns="50800" rtlCol="0" anchor="ctr"/>
            <a:lstStyle/>
            <a:p>
              <a:pPr algn="ctr">
                <a:lnSpc>
                  <a:spcPts val="1826"/>
                </a:lnSpc>
              </a:pPr>
              <a:endParaRPr/>
            </a:p>
          </p:txBody>
        </p:sp>
      </p:grpSp>
      <p:sp>
        <p:nvSpPr>
          <p:cNvPr id="32" name="Freeform 32"/>
          <p:cNvSpPr/>
          <p:nvPr/>
        </p:nvSpPr>
        <p:spPr>
          <a:xfrm>
            <a:off x="1176431" y="827035"/>
            <a:ext cx="309496" cy="527005"/>
          </a:xfrm>
          <a:custGeom>
            <a:avLst/>
            <a:gdLst/>
            <a:ahLst/>
            <a:cxnLst/>
            <a:rect l="l" t="t" r="r" b="b"/>
            <a:pathLst>
              <a:path w="309496" h="527005">
                <a:moveTo>
                  <a:pt x="0" y="0"/>
                </a:moveTo>
                <a:lnTo>
                  <a:pt x="309496" y="0"/>
                </a:lnTo>
                <a:lnTo>
                  <a:pt x="309496" y="527006"/>
                </a:lnTo>
                <a:lnTo>
                  <a:pt x="0" y="5270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3" name="TextBox 33"/>
          <p:cNvSpPr txBox="1"/>
          <p:nvPr/>
        </p:nvSpPr>
        <p:spPr>
          <a:xfrm>
            <a:off x="1837946" y="1073812"/>
            <a:ext cx="3038854" cy="392415"/>
          </a:xfrm>
          <a:prstGeom prst="rect">
            <a:avLst/>
          </a:prstGeom>
        </p:spPr>
        <p:txBody>
          <a:bodyPr lIns="0" tIns="0" rIns="0" bIns="0" rtlCol="0" anchor="t">
            <a:spAutoFit/>
          </a:bodyPr>
          <a:lstStyle/>
          <a:p>
            <a:pPr algn="just">
              <a:lnSpc>
                <a:spcPts val="2246"/>
              </a:lnSpc>
              <a:spcBef>
                <a:spcPct val="0"/>
              </a:spcBef>
            </a:pPr>
            <a:r>
              <a:rPr lang="en-US" sz="4700" b="1" spc="72">
                <a:solidFill>
                  <a:srgbClr val="FFFFFF"/>
                </a:solidFill>
                <a:latin typeface="Poppins Bold"/>
                <a:ea typeface="Poppins Bold"/>
                <a:cs typeface="Poppins Bold"/>
                <a:sym typeface="Poppins Bold"/>
              </a:rPr>
              <a:t>Analysis</a:t>
            </a:r>
          </a:p>
        </p:txBody>
      </p:sp>
      <p:cxnSp>
        <p:nvCxnSpPr>
          <p:cNvPr id="40" name="Straight Connector 39">
            <a:extLst>
              <a:ext uri="{FF2B5EF4-FFF2-40B4-BE49-F238E27FC236}">
                <a16:creationId xmlns:a16="http://schemas.microsoft.com/office/drawing/2014/main" id="{E9250F70-3457-AE8B-9215-DFBD4873007C}"/>
              </a:ext>
            </a:extLst>
          </p:cNvPr>
          <p:cNvCxnSpPr>
            <a:cxnSpLocks/>
          </p:cNvCxnSpPr>
          <p:nvPr/>
        </p:nvCxnSpPr>
        <p:spPr>
          <a:xfrm flipV="1">
            <a:off x="6495645" y="317193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D999155-7068-E2C6-27B4-AA9F1E1C0F24}"/>
              </a:ext>
            </a:extLst>
          </p:cNvPr>
          <p:cNvCxnSpPr>
            <a:cxnSpLocks/>
          </p:cNvCxnSpPr>
          <p:nvPr/>
        </p:nvCxnSpPr>
        <p:spPr>
          <a:xfrm flipV="1">
            <a:off x="6495645" y="477517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0938B0C9-A404-F59F-7CA5-10D1AEB46DA6}"/>
              </a:ext>
            </a:extLst>
          </p:cNvPr>
          <p:cNvCxnSpPr>
            <a:cxnSpLocks/>
          </p:cNvCxnSpPr>
          <p:nvPr/>
        </p:nvCxnSpPr>
        <p:spPr>
          <a:xfrm flipV="1">
            <a:off x="6495645" y="645157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1A02393E-5F9C-A6EF-8672-644C0E44E92C}"/>
              </a:ext>
            </a:extLst>
          </p:cNvPr>
          <p:cNvCxnSpPr>
            <a:cxnSpLocks/>
          </p:cNvCxnSpPr>
          <p:nvPr/>
        </p:nvCxnSpPr>
        <p:spPr>
          <a:xfrm flipV="1">
            <a:off x="6495645" y="8207212"/>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EE99B91D-A209-21D4-36B3-B61FF522A98F}"/>
              </a:ext>
            </a:extLst>
          </p:cNvPr>
          <p:cNvCxnSpPr>
            <a:cxnSpLocks/>
          </p:cNvCxnSpPr>
          <p:nvPr/>
        </p:nvCxnSpPr>
        <p:spPr>
          <a:xfrm>
            <a:off x="7772400" y="1638300"/>
            <a:ext cx="0" cy="8150359"/>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12EDB6EC-3BAE-005E-9B88-29522ECBCD57}"/>
              </a:ext>
            </a:extLst>
          </p:cNvPr>
          <p:cNvCxnSpPr>
            <a:cxnSpLocks/>
          </p:cNvCxnSpPr>
          <p:nvPr/>
        </p:nvCxnSpPr>
        <p:spPr>
          <a:xfrm>
            <a:off x="8001000" y="1354040"/>
            <a:ext cx="4256210" cy="0"/>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B24F682-51EA-1CE3-33E8-6BC7E899F60E}"/>
              </a:ext>
            </a:extLst>
          </p:cNvPr>
          <p:cNvCxnSpPr>
            <a:cxnSpLocks/>
          </p:cNvCxnSpPr>
          <p:nvPr/>
        </p:nvCxnSpPr>
        <p:spPr>
          <a:xfrm>
            <a:off x="13106400" y="1825046"/>
            <a:ext cx="0" cy="7963613"/>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24">
            <a:extLst>
              <a:ext uri="{FF2B5EF4-FFF2-40B4-BE49-F238E27FC236}">
                <a16:creationId xmlns:a16="http://schemas.microsoft.com/office/drawing/2014/main" id="{EB4311AB-1372-8F12-0134-29D65DFB1E61}"/>
              </a:ext>
            </a:extLst>
          </p:cNvPr>
          <p:cNvSpPr txBox="1"/>
          <p:nvPr/>
        </p:nvSpPr>
        <p:spPr>
          <a:xfrm>
            <a:off x="10009378" y="973004"/>
            <a:ext cx="758125" cy="342401"/>
          </a:xfrm>
          <a:prstGeom prst="rect">
            <a:avLst/>
          </a:prstGeom>
        </p:spPr>
        <p:txBody>
          <a:bodyPr wrap="square" lIns="0" tIns="0" rIns="0" bIns="0" rtlCol="0" anchor="t">
            <a:spAutoFit/>
          </a:bodyPr>
          <a:lstStyle/>
          <a:p>
            <a:pPr algn="just">
              <a:lnSpc>
                <a:spcPts val="1826"/>
              </a:lnSpc>
              <a:spcBef>
                <a:spcPct val="0"/>
              </a:spcBef>
            </a:pPr>
            <a:r>
              <a:rPr lang="en-US" sz="4400" spc="59">
                <a:solidFill>
                  <a:srgbClr val="FFC000"/>
                </a:solidFill>
                <a:latin typeface="Poppins"/>
                <a:ea typeface="Poppins"/>
                <a:cs typeface="Poppins"/>
                <a:sym typeface="Poppins"/>
              </a:rPr>
              <a:t>n</a:t>
            </a:r>
            <a:endParaRPr lang="en-US" sz="1739" spc="59">
              <a:solidFill>
                <a:srgbClr val="FFC000"/>
              </a:solidFill>
              <a:latin typeface="Poppins"/>
              <a:ea typeface="Poppins"/>
              <a:cs typeface="Poppins"/>
              <a:sym typeface="Poppins"/>
            </a:endParaRPr>
          </a:p>
        </p:txBody>
      </p:sp>
      <p:sp>
        <p:nvSpPr>
          <p:cNvPr id="81" name="TextBox 24">
            <a:extLst>
              <a:ext uri="{FF2B5EF4-FFF2-40B4-BE49-F238E27FC236}">
                <a16:creationId xmlns:a16="http://schemas.microsoft.com/office/drawing/2014/main" id="{DE14D5BB-2427-729E-155C-62F0DDC358E6}"/>
              </a:ext>
            </a:extLst>
          </p:cNvPr>
          <p:cNvSpPr txBox="1"/>
          <p:nvPr/>
        </p:nvSpPr>
        <p:spPr>
          <a:xfrm>
            <a:off x="13369494" y="5806852"/>
            <a:ext cx="758125" cy="342401"/>
          </a:xfrm>
          <a:prstGeom prst="rect">
            <a:avLst/>
          </a:prstGeom>
        </p:spPr>
        <p:txBody>
          <a:bodyPr wrap="square" lIns="0" tIns="0" rIns="0" bIns="0" rtlCol="0" anchor="t">
            <a:spAutoFit/>
          </a:bodyPr>
          <a:lstStyle/>
          <a:p>
            <a:pPr algn="just">
              <a:lnSpc>
                <a:spcPts val="1826"/>
              </a:lnSpc>
              <a:spcBef>
                <a:spcPct val="0"/>
              </a:spcBef>
            </a:pPr>
            <a:r>
              <a:rPr lang="en-US" sz="4400" spc="59">
                <a:solidFill>
                  <a:srgbClr val="FFC000"/>
                </a:solidFill>
                <a:latin typeface="Poppins"/>
                <a:ea typeface="Poppins"/>
                <a:cs typeface="Poppins"/>
                <a:sym typeface="Poppins"/>
              </a:rPr>
              <a:t>n</a:t>
            </a:r>
            <a:endParaRPr lang="en-US" sz="1739" spc="59">
              <a:solidFill>
                <a:srgbClr val="FFC000"/>
              </a:solidFill>
              <a:latin typeface="Poppins"/>
              <a:ea typeface="Poppins"/>
              <a:cs typeface="Poppins"/>
              <a:sym typeface="Poppins"/>
            </a:endParaRPr>
          </a:p>
        </p:txBody>
      </p:sp>
      <p:sp>
        <p:nvSpPr>
          <p:cNvPr id="2" name="TextBox 24">
            <a:extLst>
              <a:ext uri="{FF2B5EF4-FFF2-40B4-BE49-F238E27FC236}">
                <a16:creationId xmlns:a16="http://schemas.microsoft.com/office/drawing/2014/main" id="{3822C087-7043-1805-C7C4-6AB06658A406}"/>
              </a:ext>
            </a:extLst>
          </p:cNvPr>
          <p:cNvSpPr txBox="1"/>
          <p:nvPr/>
        </p:nvSpPr>
        <p:spPr>
          <a:xfrm>
            <a:off x="2670927" y="5228820"/>
            <a:ext cx="3958522" cy="342401"/>
          </a:xfrm>
          <a:prstGeom prst="rect">
            <a:avLst/>
          </a:prstGeom>
        </p:spPr>
        <p:txBody>
          <a:bodyPr wrap="square" lIns="0" tIns="0" rIns="0" bIns="0" rtlCol="0" anchor="t">
            <a:spAutoFit/>
          </a:bodyPr>
          <a:lstStyle/>
          <a:p>
            <a:pPr algn="just">
              <a:lnSpc>
                <a:spcPts val="1826"/>
              </a:lnSpc>
              <a:spcBef>
                <a:spcPct val="0"/>
              </a:spcBef>
            </a:pPr>
            <a:r>
              <a:rPr lang="en-US" sz="4400" spc="59">
                <a:solidFill>
                  <a:srgbClr val="FFC000"/>
                </a:solidFill>
                <a:latin typeface="Poppins"/>
                <a:ea typeface="Poppins"/>
                <a:cs typeface="Poppins"/>
                <a:sym typeface="Poppins"/>
              </a:rPr>
              <a:t>O(n</a:t>
            </a:r>
            <a:r>
              <a:rPr lang="en-US" sz="4400" spc="59" baseline="30000">
                <a:solidFill>
                  <a:srgbClr val="FFC000"/>
                </a:solidFill>
                <a:latin typeface="Poppins"/>
                <a:ea typeface="Poppins"/>
                <a:cs typeface="Poppins"/>
                <a:sym typeface="Poppins"/>
              </a:rPr>
              <a:t>2</a:t>
            </a:r>
            <a:r>
              <a:rPr lang="en-US" sz="4400" spc="59">
                <a:solidFill>
                  <a:srgbClr val="FFC000"/>
                </a:solidFill>
                <a:latin typeface="Poppins"/>
                <a:ea typeface="Poppins"/>
                <a:cs typeface="Poppins"/>
                <a:sym typeface="Poppins"/>
              </a:rPr>
              <a:t>)</a:t>
            </a:r>
            <a:endParaRPr lang="en-US" sz="1739" spc="59">
              <a:solidFill>
                <a:srgbClr val="FFC000"/>
              </a:solidFill>
              <a:latin typeface="Poppins"/>
              <a:ea typeface="Poppins"/>
              <a:cs typeface="Poppins"/>
              <a:sym typeface="Poppins"/>
            </a:endParaRPr>
          </a:p>
        </p:txBody>
      </p:sp>
      <p:pic>
        <p:nvPicPr>
          <p:cNvPr id="3" name="Graphic 2" descr="Man with solid fill">
            <a:extLst>
              <a:ext uri="{FF2B5EF4-FFF2-40B4-BE49-F238E27FC236}">
                <a16:creationId xmlns:a16="http://schemas.microsoft.com/office/drawing/2014/main" id="{EF602674-FB29-22CD-9C23-D66BF3E747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92762" y="5115851"/>
            <a:ext cx="1217066" cy="1217066"/>
          </a:xfrm>
          <a:prstGeom prst="rect">
            <a:avLst/>
          </a:prstGeom>
        </p:spPr>
      </p:pic>
      <p:pic>
        <p:nvPicPr>
          <p:cNvPr id="4" name="Graphic 3" descr="Man with solid fill">
            <a:extLst>
              <a:ext uri="{FF2B5EF4-FFF2-40B4-BE49-F238E27FC236}">
                <a16:creationId xmlns:a16="http://schemas.microsoft.com/office/drawing/2014/main" id="{065F69E6-1811-9177-4227-D59BFC3A78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92762" y="1839251"/>
            <a:ext cx="1217066" cy="1217066"/>
          </a:xfrm>
          <a:prstGeom prst="rect">
            <a:avLst/>
          </a:prstGeom>
        </p:spPr>
      </p:pic>
      <p:pic>
        <p:nvPicPr>
          <p:cNvPr id="5" name="Graphic 4" descr="Man with solid fill">
            <a:extLst>
              <a:ext uri="{FF2B5EF4-FFF2-40B4-BE49-F238E27FC236}">
                <a16:creationId xmlns:a16="http://schemas.microsoft.com/office/drawing/2014/main" id="{CEC6AAB9-D093-5C82-3937-2C41137502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92762" y="8468651"/>
            <a:ext cx="1217066" cy="1217066"/>
          </a:xfrm>
          <a:prstGeom prst="rect">
            <a:avLst/>
          </a:prstGeom>
        </p:spPr>
      </p:pic>
      <p:pic>
        <p:nvPicPr>
          <p:cNvPr id="6" name="Graphic 5" descr="Woman with solid fill">
            <a:extLst>
              <a:ext uri="{FF2B5EF4-FFF2-40B4-BE49-F238E27FC236}">
                <a16:creationId xmlns:a16="http://schemas.microsoft.com/office/drawing/2014/main" id="{02E5B75D-6FAD-D840-DABC-953700E775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39565" y="1717544"/>
            <a:ext cx="1338773" cy="1338773"/>
          </a:xfrm>
          <a:prstGeom prst="rect">
            <a:avLst/>
          </a:prstGeom>
        </p:spPr>
      </p:pic>
      <p:pic>
        <p:nvPicPr>
          <p:cNvPr id="7" name="Graphic 6" descr="Woman with solid fill">
            <a:extLst>
              <a:ext uri="{FF2B5EF4-FFF2-40B4-BE49-F238E27FC236}">
                <a16:creationId xmlns:a16="http://schemas.microsoft.com/office/drawing/2014/main" id="{3A8CD6A2-2E7F-F7C6-53FA-107F94334A1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09060" y="1709250"/>
            <a:ext cx="1338773" cy="1338773"/>
          </a:xfrm>
          <a:prstGeom prst="rect">
            <a:avLst/>
          </a:prstGeom>
        </p:spPr>
      </p:pic>
      <p:pic>
        <p:nvPicPr>
          <p:cNvPr id="8" name="Graphic 7" descr="Woman with solid fill">
            <a:extLst>
              <a:ext uri="{FF2B5EF4-FFF2-40B4-BE49-F238E27FC236}">
                <a16:creationId xmlns:a16="http://schemas.microsoft.com/office/drawing/2014/main" id="{88724C09-883B-2110-33CA-EDA4B02272D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51352" y="3340386"/>
            <a:ext cx="1338773" cy="1338773"/>
          </a:xfrm>
          <a:prstGeom prst="rect">
            <a:avLst/>
          </a:prstGeom>
        </p:spPr>
      </p:pic>
      <p:pic>
        <p:nvPicPr>
          <p:cNvPr id="9" name="Graphic 8" descr="Woman with solid fill">
            <a:extLst>
              <a:ext uri="{FF2B5EF4-FFF2-40B4-BE49-F238E27FC236}">
                <a16:creationId xmlns:a16="http://schemas.microsoft.com/office/drawing/2014/main" id="{B910B874-797E-A041-0BBA-CBA2DE9233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67249" y="3343250"/>
            <a:ext cx="1338773" cy="1338773"/>
          </a:xfrm>
          <a:prstGeom prst="rect">
            <a:avLst/>
          </a:prstGeom>
        </p:spPr>
      </p:pic>
      <p:pic>
        <p:nvPicPr>
          <p:cNvPr id="10" name="Graphic 9" descr="Woman with solid fill">
            <a:extLst>
              <a:ext uri="{FF2B5EF4-FFF2-40B4-BE49-F238E27FC236}">
                <a16:creationId xmlns:a16="http://schemas.microsoft.com/office/drawing/2014/main" id="{DBAB2739-B610-5B4F-67DC-11C58FD4296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66455" y="5080186"/>
            <a:ext cx="1338773" cy="1338773"/>
          </a:xfrm>
          <a:prstGeom prst="rect">
            <a:avLst/>
          </a:prstGeom>
        </p:spPr>
      </p:pic>
      <p:pic>
        <p:nvPicPr>
          <p:cNvPr id="11" name="Graphic 10" descr="Woman with solid fill">
            <a:extLst>
              <a:ext uri="{FF2B5EF4-FFF2-40B4-BE49-F238E27FC236}">
                <a16:creationId xmlns:a16="http://schemas.microsoft.com/office/drawing/2014/main" id="{62890871-408B-2CD0-FFBD-B9DCA2E14A4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08851" y="5016609"/>
            <a:ext cx="1338773" cy="1338773"/>
          </a:xfrm>
          <a:prstGeom prst="rect">
            <a:avLst/>
          </a:prstGeom>
        </p:spPr>
      </p:pic>
      <p:pic>
        <p:nvPicPr>
          <p:cNvPr id="12" name="Graphic 11" descr="Woman with solid fill">
            <a:extLst>
              <a:ext uri="{FF2B5EF4-FFF2-40B4-BE49-F238E27FC236}">
                <a16:creationId xmlns:a16="http://schemas.microsoft.com/office/drawing/2014/main" id="{54671B4A-2868-FF9F-C0EB-1457706162C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62752" y="6686241"/>
            <a:ext cx="1338773" cy="1338773"/>
          </a:xfrm>
          <a:prstGeom prst="rect">
            <a:avLst/>
          </a:prstGeom>
        </p:spPr>
      </p:pic>
      <p:pic>
        <p:nvPicPr>
          <p:cNvPr id="13" name="Graphic 12" descr="Woman with solid fill">
            <a:extLst>
              <a:ext uri="{FF2B5EF4-FFF2-40B4-BE49-F238E27FC236}">
                <a16:creationId xmlns:a16="http://schemas.microsoft.com/office/drawing/2014/main" id="{B97F6827-E9C6-AAA3-C8E7-42D0572A96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45011" y="6665323"/>
            <a:ext cx="1338773" cy="1338773"/>
          </a:xfrm>
          <a:prstGeom prst="rect">
            <a:avLst/>
          </a:prstGeom>
        </p:spPr>
      </p:pic>
      <p:pic>
        <p:nvPicPr>
          <p:cNvPr id="14" name="Graphic 13" descr="Woman with solid fill">
            <a:extLst>
              <a:ext uri="{FF2B5EF4-FFF2-40B4-BE49-F238E27FC236}">
                <a16:creationId xmlns:a16="http://schemas.microsoft.com/office/drawing/2014/main" id="{EF18686D-3C75-05D6-5929-A617F57B29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57081" y="8405541"/>
            <a:ext cx="1338773" cy="1338773"/>
          </a:xfrm>
          <a:prstGeom prst="rect">
            <a:avLst/>
          </a:prstGeom>
        </p:spPr>
      </p:pic>
      <p:pic>
        <p:nvPicPr>
          <p:cNvPr id="15" name="Graphic 14" descr="Woman with solid fill">
            <a:extLst>
              <a:ext uri="{FF2B5EF4-FFF2-40B4-BE49-F238E27FC236}">
                <a16:creationId xmlns:a16="http://schemas.microsoft.com/office/drawing/2014/main" id="{FFD42B3C-80C6-FB6F-94B3-327243F0F10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16342" y="8405540"/>
            <a:ext cx="1338773" cy="1338773"/>
          </a:xfrm>
          <a:prstGeom prst="rect">
            <a:avLst/>
          </a:prstGeom>
        </p:spPr>
      </p:pic>
      <p:sp>
        <p:nvSpPr>
          <p:cNvPr id="16" name="TextBox 15">
            <a:extLst>
              <a:ext uri="{FF2B5EF4-FFF2-40B4-BE49-F238E27FC236}">
                <a16:creationId xmlns:a16="http://schemas.microsoft.com/office/drawing/2014/main" id="{077CDA19-39A8-7799-A160-91A35032201B}"/>
              </a:ext>
            </a:extLst>
          </p:cNvPr>
          <p:cNvSpPr txBox="1"/>
          <p:nvPr/>
        </p:nvSpPr>
        <p:spPr>
          <a:xfrm>
            <a:off x="7025175" y="216034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pic>
        <p:nvPicPr>
          <p:cNvPr id="17" name="Graphic 16" descr="Man with solid fill">
            <a:extLst>
              <a:ext uri="{FF2B5EF4-FFF2-40B4-BE49-F238E27FC236}">
                <a16:creationId xmlns:a16="http://schemas.microsoft.com/office/drawing/2014/main" id="{EC29E070-DA9A-67A6-EFDF-47240A5EF08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78076" y="3411963"/>
            <a:ext cx="1217066" cy="1217066"/>
          </a:xfrm>
          <a:prstGeom prst="rect">
            <a:avLst/>
          </a:prstGeom>
        </p:spPr>
      </p:pic>
      <p:sp>
        <p:nvSpPr>
          <p:cNvPr id="18" name="TextBox 17">
            <a:extLst>
              <a:ext uri="{FF2B5EF4-FFF2-40B4-BE49-F238E27FC236}">
                <a16:creationId xmlns:a16="http://schemas.microsoft.com/office/drawing/2014/main" id="{646A32C2-7692-AD18-A0FD-C9EB57E3F86F}"/>
              </a:ext>
            </a:extLst>
          </p:cNvPr>
          <p:cNvSpPr txBox="1"/>
          <p:nvPr/>
        </p:nvSpPr>
        <p:spPr>
          <a:xfrm>
            <a:off x="7026866" y="3799176"/>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sp>
        <p:nvSpPr>
          <p:cNvPr id="19" name="TextBox 18">
            <a:extLst>
              <a:ext uri="{FF2B5EF4-FFF2-40B4-BE49-F238E27FC236}">
                <a16:creationId xmlns:a16="http://schemas.microsoft.com/office/drawing/2014/main" id="{4F5C8959-DB2E-BC33-5736-FE957EC20E3D}"/>
              </a:ext>
            </a:extLst>
          </p:cNvPr>
          <p:cNvSpPr txBox="1"/>
          <p:nvPr/>
        </p:nvSpPr>
        <p:spPr>
          <a:xfrm>
            <a:off x="7009145" y="5482664"/>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pic>
        <p:nvPicPr>
          <p:cNvPr id="20" name="Graphic 19" descr="Man with solid fill">
            <a:extLst>
              <a:ext uri="{FF2B5EF4-FFF2-40B4-BE49-F238E27FC236}">
                <a16:creationId xmlns:a16="http://schemas.microsoft.com/office/drawing/2014/main" id="{F106DD1C-A9A3-4E80-8B5E-641A8DC12CC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57865" y="6814909"/>
            <a:ext cx="1217066" cy="1217066"/>
          </a:xfrm>
          <a:prstGeom prst="rect">
            <a:avLst/>
          </a:prstGeom>
        </p:spPr>
      </p:pic>
      <p:sp>
        <p:nvSpPr>
          <p:cNvPr id="21" name="TextBox 20">
            <a:extLst>
              <a:ext uri="{FF2B5EF4-FFF2-40B4-BE49-F238E27FC236}">
                <a16:creationId xmlns:a16="http://schemas.microsoft.com/office/drawing/2014/main" id="{2FDCA9E0-2934-6363-1B13-BBE9CD661788}"/>
              </a:ext>
            </a:extLst>
          </p:cNvPr>
          <p:cNvSpPr txBox="1"/>
          <p:nvPr/>
        </p:nvSpPr>
        <p:spPr>
          <a:xfrm>
            <a:off x="6991424" y="7144886"/>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sp>
        <p:nvSpPr>
          <p:cNvPr id="22" name="TextBox 21">
            <a:extLst>
              <a:ext uri="{FF2B5EF4-FFF2-40B4-BE49-F238E27FC236}">
                <a16:creationId xmlns:a16="http://schemas.microsoft.com/office/drawing/2014/main" id="{2D11E04B-F3BC-F55E-77EE-F8817F9DCB30}"/>
              </a:ext>
            </a:extLst>
          </p:cNvPr>
          <p:cNvSpPr txBox="1"/>
          <p:nvPr/>
        </p:nvSpPr>
        <p:spPr>
          <a:xfrm>
            <a:off x="7037498" y="878584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pic>
        <p:nvPicPr>
          <p:cNvPr id="23" name="Graphic 22" descr="Woman with solid fill">
            <a:extLst>
              <a:ext uri="{FF2B5EF4-FFF2-40B4-BE49-F238E27FC236}">
                <a16:creationId xmlns:a16="http://schemas.microsoft.com/office/drawing/2014/main" id="{672479A4-BB96-BA3A-EB17-BFBE81C235F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572337" y="1705150"/>
            <a:ext cx="1338773" cy="1338773"/>
          </a:xfrm>
          <a:prstGeom prst="rect">
            <a:avLst/>
          </a:prstGeom>
        </p:spPr>
      </p:pic>
      <p:pic>
        <p:nvPicPr>
          <p:cNvPr id="24" name="Graphic 23" descr="Woman with solid fill">
            <a:extLst>
              <a:ext uri="{FF2B5EF4-FFF2-40B4-BE49-F238E27FC236}">
                <a16:creationId xmlns:a16="http://schemas.microsoft.com/office/drawing/2014/main" id="{086207A3-0428-3946-BE96-8319ACD3926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419816" y="1718471"/>
            <a:ext cx="1338773" cy="1338773"/>
          </a:xfrm>
          <a:prstGeom prst="rect">
            <a:avLst/>
          </a:prstGeom>
        </p:spPr>
      </p:pic>
      <p:pic>
        <p:nvPicPr>
          <p:cNvPr id="25" name="Graphic 24" descr="Woman with solid fill">
            <a:extLst>
              <a:ext uri="{FF2B5EF4-FFF2-40B4-BE49-F238E27FC236}">
                <a16:creationId xmlns:a16="http://schemas.microsoft.com/office/drawing/2014/main" id="{3F973AFA-75C5-D1F1-EEB7-A791E0E0025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208864" y="1712556"/>
            <a:ext cx="1338773" cy="1338773"/>
          </a:xfrm>
          <a:prstGeom prst="rect">
            <a:avLst/>
          </a:prstGeom>
        </p:spPr>
      </p:pic>
      <p:pic>
        <p:nvPicPr>
          <p:cNvPr id="26" name="Graphic 25" descr="Woman with solid fill">
            <a:extLst>
              <a:ext uri="{FF2B5EF4-FFF2-40B4-BE49-F238E27FC236}">
                <a16:creationId xmlns:a16="http://schemas.microsoft.com/office/drawing/2014/main" id="{F866BF93-03C5-9506-D935-48375AA75AC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803583" y="3357179"/>
            <a:ext cx="1338773" cy="1338773"/>
          </a:xfrm>
          <a:prstGeom prst="rect">
            <a:avLst/>
          </a:prstGeom>
        </p:spPr>
      </p:pic>
      <p:pic>
        <p:nvPicPr>
          <p:cNvPr id="27" name="Graphic 26" descr="Woman with solid fill">
            <a:extLst>
              <a:ext uri="{FF2B5EF4-FFF2-40B4-BE49-F238E27FC236}">
                <a16:creationId xmlns:a16="http://schemas.microsoft.com/office/drawing/2014/main" id="{63CFB43E-1F8D-8CDA-B440-22AB9E40BD9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651360" y="3329138"/>
            <a:ext cx="1338773" cy="1338773"/>
          </a:xfrm>
          <a:prstGeom prst="rect">
            <a:avLst/>
          </a:prstGeom>
        </p:spPr>
      </p:pic>
      <p:pic>
        <p:nvPicPr>
          <p:cNvPr id="28" name="Graphic 27" descr="Woman with solid fill">
            <a:extLst>
              <a:ext uri="{FF2B5EF4-FFF2-40B4-BE49-F238E27FC236}">
                <a16:creationId xmlns:a16="http://schemas.microsoft.com/office/drawing/2014/main" id="{FA23C2B9-2E3F-9AE8-6F8A-6F650D17313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377156" y="3342023"/>
            <a:ext cx="1338773" cy="1338773"/>
          </a:xfrm>
          <a:prstGeom prst="rect">
            <a:avLst/>
          </a:prstGeom>
        </p:spPr>
      </p:pic>
      <p:pic>
        <p:nvPicPr>
          <p:cNvPr id="34" name="Graphic 33" descr="Woman with solid fill">
            <a:extLst>
              <a:ext uri="{FF2B5EF4-FFF2-40B4-BE49-F238E27FC236}">
                <a16:creationId xmlns:a16="http://schemas.microsoft.com/office/drawing/2014/main" id="{95511EC1-EFD0-DD4C-1F07-8FFFD01AAE8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651360" y="5059603"/>
            <a:ext cx="1338773" cy="1338773"/>
          </a:xfrm>
          <a:prstGeom prst="rect">
            <a:avLst/>
          </a:prstGeom>
        </p:spPr>
      </p:pic>
      <p:pic>
        <p:nvPicPr>
          <p:cNvPr id="70" name="Graphic 69" descr="Woman with solid fill">
            <a:extLst>
              <a:ext uri="{FF2B5EF4-FFF2-40B4-BE49-F238E27FC236}">
                <a16:creationId xmlns:a16="http://schemas.microsoft.com/office/drawing/2014/main" id="{9706616D-7E37-E582-1D22-BF49BC03BD1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498335" y="5024508"/>
            <a:ext cx="1338773" cy="1338773"/>
          </a:xfrm>
          <a:prstGeom prst="rect">
            <a:avLst/>
          </a:prstGeom>
        </p:spPr>
      </p:pic>
      <p:pic>
        <p:nvPicPr>
          <p:cNvPr id="71" name="Graphic 70" descr="Woman with solid fill">
            <a:extLst>
              <a:ext uri="{FF2B5EF4-FFF2-40B4-BE49-F238E27FC236}">
                <a16:creationId xmlns:a16="http://schemas.microsoft.com/office/drawing/2014/main" id="{1024EF8A-79EE-8CCB-283E-80A23FA9620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287451" y="5013247"/>
            <a:ext cx="1338773" cy="1338773"/>
          </a:xfrm>
          <a:prstGeom prst="rect">
            <a:avLst/>
          </a:prstGeom>
        </p:spPr>
      </p:pic>
      <p:pic>
        <p:nvPicPr>
          <p:cNvPr id="72" name="Graphic 71" descr="Woman with solid fill">
            <a:extLst>
              <a:ext uri="{FF2B5EF4-FFF2-40B4-BE49-F238E27FC236}">
                <a16:creationId xmlns:a16="http://schemas.microsoft.com/office/drawing/2014/main" id="{10AC2EE0-3B00-E6CF-4CB2-943C9A5F19A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749201" y="6705328"/>
            <a:ext cx="1338773" cy="1338773"/>
          </a:xfrm>
          <a:prstGeom prst="rect">
            <a:avLst/>
          </a:prstGeom>
        </p:spPr>
      </p:pic>
      <p:pic>
        <p:nvPicPr>
          <p:cNvPr id="74" name="Graphic 73" descr="Woman with solid fill">
            <a:extLst>
              <a:ext uri="{FF2B5EF4-FFF2-40B4-BE49-F238E27FC236}">
                <a16:creationId xmlns:a16="http://schemas.microsoft.com/office/drawing/2014/main" id="{D6D1443B-AC1E-960A-1208-26B10A8ED85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446262" y="6675554"/>
            <a:ext cx="1338773" cy="1338773"/>
          </a:xfrm>
          <a:prstGeom prst="rect">
            <a:avLst/>
          </a:prstGeom>
        </p:spPr>
      </p:pic>
      <p:pic>
        <p:nvPicPr>
          <p:cNvPr id="75" name="Graphic 74" descr="Woman with solid fill">
            <a:extLst>
              <a:ext uri="{FF2B5EF4-FFF2-40B4-BE49-F238E27FC236}">
                <a16:creationId xmlns:a16="http://schemas.microsoft.com/office/drawing/2014/main" id="{B9FFF98C-267F-B692-5236-9B672BF35A1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300429" y="6705328"/>
            <a:ext cx="1338773" cy="1338773"/>
          </a:xfrm>
          <a:prstGeom prst="rect">
            <a:avLst/>
          </a:prstGeom>
        </p:spPr>
      </p:pic>
      <p:pic>
        <p:nvPicPr>
          <p:cNvPr id="77" name="Graphic 76" descr="Woman with solid fill">
            <a:extLst>
              <a:ext uri="{FF2B5EF4-FFF2-40B4-BE49-F238E27FC236}">
                <a16:creationId xmlns:a16="http://schemas.microsoft.com/office/drawing/2014/main" id="{14E97642-5B1C-6DDB-0BE6-A1727789639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613746" y="8405927"/>
            <a:ext cx="1338773" cy="1338773"/>
          </a:xfrm>
          <a:prstGeom prst="rect">
            <a:avLst/>
          </a:prstGeom>
        </p:spPr>
      </p:pic>
      <p:pic>
        <p:nvPicPr>
          <p:cNvPr id="78" name="Graphic 77" descr="Woman with solid fill">
            <a:extLst>
              <a:ext uri="{FF2B5EF4-FFF2-40B4-BE49-F238E27FC236}">
                <a16:creationId xmlns:a16="http://schemas.microsoft.com/office/drawing/2014/main" id="{0089B57F-5917-84CD-2398-F51FFE03385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361255" y="8417923"/>
            <a:ext cx="1338773" cy="1338773"/>
          </a:xfrm>
          <a:prstGeom prst="rect">
            <a:avLst/>
          </a:prstGeom>
        </p:spPr>
      </p:pic>
      <p:pic>
        <p:nvPicPr>
          <p:cNvPr id="79" name="Graphic 78" descr="Woman with solid fill">
            <a:extLst>
              <a:ext uri="{FF2B5EF4-FFF2-40B4-BE49-F238E27FC236}">
                <a16:creationId xmlns:a16="http://schemas.microsoft.com/office/drawing/2014/main" id="{BA3FFB60-C10B-F40D-EB73-938C8798241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241035" y="8449886"/>
            <a:ext cx="1338773" cy="1338773"/>
          </a:xfrm>
          <a:prstGeom prst="rect">
            <a:avLst/>
          </a:prstGeom>
        </p:spPr>
      </p:pic>
      <p:sp>
        <p:nvSpPr>
          <p:cNvPr id="82" name="TextBox 81">
            <a:extLst>
              <a:ext uri="{FF2B5EF4-FFF2-40B4-BE49-F238E27FC236}">
                <a16:creationId xmlns:a16="http://schemas.microsoft.com/office/drawing/2014/main" id="{4D6DE37F-FA37-F21C-04B5-A6F0C997C2E7}"/>
              </a:ext>
            </a:extLst>
          </p:cNvPr>
          <p:cNvSpPr txBox="1"/>
          <p:nvPr/>
        </p:nvSpPr>
        <p:spPr>
          <a:xfrm>
            <a:off x="11756244" y="9007730"/>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83" name="TextBox 82">
            <a:extLst>
              <a:ext uri="{FF2B5EF4-FFF2-40B4-BE49-F238E27FC236}">
                <a16:creationId xmlns:a16="http://schemas.microsoft.com/office/drawing/2014/main" id="{976060D7-5F02-CAA7-ABB9-9739CE0C1312}"/>
              </a:ext>
            </a:extLst>
          </p:cNvPr>
          <p:cNvSpPr txBox="1"/>
          <p:nvPr/>
        </p:nvSpPr>
        <p:spPr>
          <a:xfrm>
            <a:off x="8267981" y="724666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84" name="TextBox 83">
            <a:extLst>
              <a:ext uri="{FF2B5EF4-FFF2-40B4-BE49-F238E27FC236}">
                <a16:creationId xmlns:a16="http://schemas.microsoft.com/office/drawing/2014/main" id="{904F4A79-E5D9-1527-BB3D-6B627F9466B8}"/>
              </a:ext>
            </a:extLst>
          </p:cNvPr>
          <p:cNvSpPr txBox="1"/>
          <p:nvPr/>
        </p:nvSpPr>
        <p:spPr>
          <a:xfrm>
            <a:off x="9165447" y="5621068"/>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85" name="TextBox 84">
            <a:extLst>
              <a:ext uri="{FF2B5EF4-FFF2-40B4-BE49-F238E27FC236}">
                <a16:creationId xmlns:a16="http://schemas.microsoft.com/office/drawing/2014/main" id="{FD22363B-8EE8-3616-B4B3-AA39DAB22254}"/>
              </a:ext>
            </a:extLst>
          </p:cNvPr>
          <p:cNvSpPr txBox="1"/>
          <p:nvPr/>
        </p:nvSpPr>
        <p:spPr>
          <a:xfrm>
            <a:off x="8318782" y="3876938"/>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86" name="TextBox 85">
            <a:extLst>
              <a:ext uri="{FF2B5EF4-FFF2-40B4-BE49-F238E27FC236}">
                <a16:creationId xmlns:a16="http://schemas.microsoft.com/office/drawing/2014/main" id="{D1ED20B5-EF6E-39EF-5239-BE9DE91F79E0}"/>
              </a:ext>
            </a:extLst>
          </p:cNvPr>
          <p:cNvSpPr txBox="1"/>
          <p:nvPr/>
        </p:nvSpPr>
        <p:spPr>
          <a:xfrm>
            <a:off x="11722378" y="225134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87" name="TextBox 86">
            <a:extLst>
              <a:ext uri="{FF2B5EF4-FFF2-40B4-BE49-F238E27FC236}">
                <a16:creationId xmlns:a16="http://schemas.microsoft.com/office/drawing/2014/main" id="{09BB04E3-F005-432A-4078-854BD48A0D9F}"/>
              </a:ext>
            </a:extLst>
          </p:cNvPr>
          <p:cNvSpPr txBox="1"/>
          <p:nvPr/>
        </p:nvSpPr>
        <p:spPr>
          <a:xfrm>
            <a:off x="10909581" y="2285206"/>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88" name="TextBox 87">
            <a:extLst>
              <a:ext uri="{FF2B5EF4-FFF2-40B4-BE49-F238E27FC236}">
                <a16:creationId xmlns:a16="http://schemas.microsoft.com/office/drawing/2014/main" id="{7CEC55A5-4A16-69BC-D8C9-E3B7F428C6B6}"/>
              </a:ext>
            </a:extLst>
          </p:cNvPr>
          <p:cNvSpPr txBox="1"/>
          <p:nvPr/>
        </p:nvSpPr>
        <p:spPr>
          <a:xfrm>
            <a:off x="10875716" y="3893870"/>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89" name="TextBox 88">
            <a:extLst>
              <a:ext uri="{FF2B5EF4-FFF2-40B4-BE49-F238E27FC236}">
                <a16:creationId xmlns:a16="http://schemas.microsoft.com/office/drawing/2014/main" id="{7B299308-FCE5-D3C8-5D94-BAC0177F3D0A}"/>
              </a:ext>
            </a:extLst>
          </p:cNvPr>
          <p:cNvSpPr txBox="1"/>
          <p:nvPr/>
        </p:nvSpPr>
        <p:spPr>
          <a:xfrm>
            <a:off x="9995182" y="5604134"/>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90" name="TextBox 89">
            <a:extLst>
              <a:ext uri="{FF2B5EF4-FFF2-40B4-BE49-F238E27FC236}">
                <a16:creationId xmlns:a16="http://schemas.microsoft.com/office/drawing/2014/main" id="{D0DA4A11-540D-F0E3-07C8-A8A929BD05E9}"/>
              </a:ext>
            </a:extLst>
          </p:cNvPr>
          <p:cNvSpPr txBox="1"/>
          <p:nvPr/>
        </p:nvSpPr>
        <p:spPr>
          <a:xfrm>
            <a:off x="11807047" y="726360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91" name="TextBox 90">
            <a:extLst>
              <a:ext uri="{FF2B5EF4-FFF2-40B4-BE49-F238E27FC236}">
                <a16:creationId xmlns:a16="http://schemas.microsoft.com/office/drawing/2014/main" id="{BCB47923-8D85-93BD-D117-ECDDD6700034}"/>
              </a:ext>
            </a:extLst>
          </p:cNvPr>
          <p:cNvSpPr txBox="1"/>
          <p:nvPr/>
        </p:nvSpPr>
        <p:spPr>
          <a:xfrm>
            <a:off x="9114649" y="8973866"/>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92" name="TextBox 91">
            <a:extLst>
              <a:ext uri="{FF2B5EF4-FFF2-40B4-BE49-F238E27FC236}">
                <a16:creationId xmlns:a16="http://schemas.microsoft.com/office/drawing/2014/main" id="{71AEA3A6-6567-EDCC-E2EE-B6940B2207EF}"/>
              </a:ext>
            </a:extLst>
          </p:cNvPr>
          <p:cNvSpPr txBox="1"/>
          <p:nvPr/>
        </p:nvSpPr>
        <p:spPr>
          <a:xfrm>
            <a:off x="10046904" y="3928753"/>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93" name="TextBox 92">
            <a:extLst>
              <a:ext uri="{FF2B5EF4-FFF2-40B4-BE49-F238E27FC236}">
                <a16:creationId xmlns:a16="http://schemas.microsoft.com/office/drawing/2014/main" id="{DFF6E07A-4DD0-99FD-CCCF-1CD4280F2C00}"/>
              </a:ext>
            </a:extLst>
          </p:cNvPr>
          <p:cNvSpPr txBox="1"/>
          <p:nvPr/>
        </p:nvSpPr>
        <p:spPr>
          <a:xfrm>
            <a:off x="8268905" y="5655951"/>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94" name="TextBox 93">
            <a:extLst>
              <a:ext uri="{FF2B5EF4-FFF2-40B4-BE49-F238E27FC236}">
                <a16:creationId xmlns:a16="http://schemas.microsoft.com/office/drawing/2014/main" id="{A35C4EEC-4F1F-BD9B-82F0-7CDC34825837}"/>
              </a:ext>
            </a:extLst>
          </p:cNvPr>
          <p:cNvSpPr txBox="1"/>
          <p:nvPr/>
        </p:nvSpPr>
        <p:spPr>
          <a:xfrm>
            <a:off x="9166370" y="7247683"/>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95" name="TextBox 94">
            <a:extLst>
              <a:ext uri="{FF2B5EF4-FFF2-40B4-BE49-F238E27FC236}">
                <a16:creationId xmlns:a16="http://schemas.microsoft.com/office/drawing/2014/main" id="{60A28652-30C2-1673-21CF-4D2023A7C214}"/>
              </a:ext>
            </a:extLst>
          </p:cNvPr>
          <p:cNvSpPr txBox="1"/>
          <p:nvPr/>
        </p:nvSpPr>
        <p:spPr>
          <a:xfrm>
            <a:off x="9911435" y="8957947"/>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96" name="TextBox 95">
            <a:extLst>
              <a:ext uri="{FF2B5EF4-FFF2-40B4-BE49-F238E27FC236}">
                <a16:creationId xmlns:a16="http://schemas.microsoft.com/office/drawing/2014/main" id="{64EA593B-B58D-69B3-E28D-A0E5280C0ADC}"/>
              </a:ext>
            </a:extLst>
          </p:cNvPr>
          <p:cNvSpPr txBox="1"/>
          <p:nvPr/>
        </p:nvSpPr>
        <p:spPr>
          <a:xfrm>
            <a:off x="9200234" y="2286224"/>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97" name="TextBox 96">
            <a:extLst>
              <a:ext uri="{FF2B5EF4-FFF2-40B4-BE49-F238E27FC236}">
                <a16:creationId xmlns:a16="http://schemas.microsoft.com/office/drawing/2014/main" id="{998BFD70-7A36-F41C-C1A5-41BCCACB0BBD}"/>
              </a:ext>
            </a:extLst>
          </p:cNvPr>
          <p:cNvSpPr txBox="1"/>
          <p:nvPr/>
        </p:nvSpPr>
        <p:spPr>
          <a:xfrm>
            <a:off x="11791036" y="5571284"/>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98" name="TextBox 97">
            <a:extLst>
              <a:ext uri="{FF2B5EF4-FFF2-40B4-BE49-F238E27FC236}">
                <a16:creationId xmlns:a16="http://schemas.microsoft.com/office/drawing/2014/main" id="{B393C1C3-31D2-B0EB-B220-B29F1D62DF29}"/>
              </a:ext>
            </a:extLst>
          </p:cNvPr>
          <p:cNvSpPr txBox="1"/>
          <p:nvPr/>
        </p:nvSpPr>
        <p:spPr>
          <a:xfrm>
            <a:off x="9149436" y="3877955"/>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99" name="TextBox 98">
            <a:extLst>
              <a:ext uri="{FF2B5EF4-FFF2-40B4-BE49-F238E27FC236}">
                <a16:creationId xmlns:a16="http://schemas.microsoft.com/office/drawing/2014/main" id="{63C48C6A-9BA9-1352-2B53-9AE320647110}"/>
              </a:ext>
            </a:extLst>
          </p:cNvPr>
          <p:cNvSpPr txBox="1"/>
          <p:nvPr/>
        </p:nvSpPr>
        <p:spPr>
          <a:xfrm>
            <a:off x="10063837" y="2286221"/>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00" name="TextBox 99">
            <a:extLst>
              <a:ext uri="{FF2B5EF4-FFF2-40B4-BE49-F238E27FC236}">
                <a16:creationId xmlns:a16="http://schemas.microsoft.com/office/drawing/2014/main" id="{4066A512-BD25-CD69-78D4-C132D484AE14}"/>
              </a:ext>
            </a:extLst>
          </p:cNvPr>
          <p:cNvSpPr txBox="1"/>
          <p:nvPr/>
        </p:nvSpPr>
        <p:spPr>
          <a:xfrm>
            <a:off x="10961303" y="7247683"/>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01" name="TextBox 100">
            <a:extLst>
              <a:ext uri="{FF2B5EF4-FFF2-40B4-BE49-F238E27FC236}">
                <a16:creationId xmlns:a16="http://schemas.microsoft.com/office/drawing/2014/main" id="{00ECA4F3-20D5-D4E7-3E69-4B03F0D17F65}"/>
              </a:ext>
            </a:extLst>
          </p:cNvPr>
          <p:cNvSpPr txBox="1"/>
          <p:nvPr/>
        </p:nvSpPr>
        <p:spPr>
          <a:xfrm>
            <a:off x="10876639" y="8991816"/>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02" name="TextBox 101">
            <a:extLst>
              <a:ext uri="{FF2B5EF4-FFF2-40B4-BE49-F238E27FC236}">
                <a16:creationId xmlns:a16="http://schemas.microsoft.com/office/drawing/2014/main" id="{C7B34B65-8AE0-6F02-C15B-14FF419EE2EB}"/>
              </a:ext>
            </a:extLst>
          </p:cNvPr>
          <p:cNvSpPr txBox="1"/>
          <p:nvPr/>
        </p:nvSpPr>
        <p:spPr>
          <a:xfrm>
            <a:off x="10063840" y="7230750"/>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03" name="TextBox 102">
            <a:extLst>
              <a:ext uri="{FF2B5EF4-FFF2-40B4-BE49-F238E27FC236}">
                <a16:creationId xmlns:a16="http://schemas.microsoft.com/office/drawing/2014/main" id="{F719CEB9-D6E8-FCD8-751D-B8BF92D3AB71}"/>
              </a:ext>
            </a:extLst>
          </p:cNvPr>
          <p:cNvSpPr txBox="1"/>
          <p:nvPr/>
        </p:nvSpPr>
        <p:spPr>
          <a:xfrm>
            <a:off x="8263017" y="8957947"/>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04" name="TextBox 103">
            <a:extLst>
              <a:ext uri="{FF2B5EF4-FFF2-40B4-BE49-F238E27FC236}">
                <a16:creationId xmlns:a16="http://schemas.microsoft.com/office/drawing/2014/main" id="{8159CC77-D45C-8B0D-2806-AC309D75A719}"/>
              </a:ext>
            </a:extLst>
          </p:cNvPr>
          <p:cNvSpPr txBox="1"/>
          <p:nvPr/>
        </p:nvSpPr>
        <p:spPr>
          <a:xfrm>
            <a:off x="10910503" y="5588217"/>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05" name="TextBox 104">
            <a:extLst>
              <a:ext uri="{FF2B5EF4-FFF2-40B4-BE49-F238E27FC236}">
                <a16:creationId xmlns:a16="http://schemas.microsoft.com/office/drawing/2014/main" id="{9345EA2F-F9C9-1F6D-5717-D4D2ABD6A2E3}"/>
              </a:ext>
            </a:extLst>
          </p:cNvPr>
          <p:cNvSpPr txBox="1"/>
          <p:nvPr/>
        </p:nvSpPr>
        <p:spPr>
          <a:xfrm>
            <a:off x="11774103" y="3911819"/>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06" name="TextBox 105">
            <a:extLst>
              <a:ext uri="{FF2B5EF4-FFF2-40B4-BE49-F238E27FC236}">
                <a16:creationId xmlns:a16="http://schemas.microsoft.com/office/drawing/2014/main" id="{01A40324-3741-73B4-6CA2-A09DBD433518}"/>
              </a:ext>
            </a:extLst>
          </p:cNvPr>
          <p:cNvSpPr txBox="1"/>
          <p:nvPr/>
        </p:nvSpPr>
        <p:spPr>
          <a:xfrm>
            <a:off x="8353573" y="2303156"/>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97B2">
                <a:alpha val="100000"/>
              </a:srgbClr>
            </a:gs>
            <a:gs pos="50000">
              <a:srgbClr val="3A6A9E">
                <a:alpha val="100000"/>
              </a:srgbClr>
            </a:gs>
            <a:gs pos="100000">
              <a:srgbClr val="0097B2"/>
            </a:gs>
          </a:gsLst>
          <a:lin ang="13500000" scaled="1"/>
        </a:gradFill>
        <a:effectLst/>
      </p:bgPr>
    </p:bg>
    <p:spTree>
      <p:nvGrpSpPr>
        <p:cNvPr id="1" name=""/>
        <p:cNvGrpSpPr/>
        <p:nvPr/>
      </p:nvGrpSpPr>
      <p:grpSpPr>
        <a:xfrm>
          <a:off x="0" y="0"/>
          <a:ext cx="0" cy="0"/>
          <a:chOff x="0" y="0"/>
          <a:chExt cx="0" cy="0"/>
        </a:xfrm>
      </p:grpSpPr>
      <p:sp>
        <p:nvSpPr>
          <p:cNvPr id="6" name="Freeform 6"/>
          <p:cNvSpPr/>
          <p:nvPr/>
        </p:nvSpPr>
        <p:spPr>
          <a:xfrm>
            <a:off x="2969178" y="5857853"/>
            <a:ext cx="11706247" cy="11706247"/>
          </a:xfrm>
          <a:custGeom>
            <a:avLst/>
            <a:gdLst/>
            <a:ahLst/>
            <a:cxnLst/>
            <a:rect l="l" t="t" r="r" b="b"/>
            <a:pathLst>
              <a:path w="11706247" h="11706247">
                <a:moveTo>
                  <a:pt x="0" y="0"/>
                </a:moveTo>
                <a:lnTo>
                  <a:pt x="11706247" y="0"/>
                </a:lnTo>
                <a:lnTo>
                  <a:pt x="11706247" y="11706247"/>
                </a:lnTo>
                <a:lnTo>
                  <a:pt x="0" y="11706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30" name="Graphic 29" descr="Man with solid fill">
            <a:extLst>
              <a:ext uri="{FF2B5EF4-FFF2-40B4-BE49-F238E27FC236}">
                <a16:creationId xmlns:a16="http://schemas.microsoft.com/office/drawing/2014/main" id="{770ADEE0-31EE-C4E5-59B7-F41B8FCB80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0687" y="5347492"/>
            <a:ext cx="1217066" cy="1217066"/>
          </a:xfrm>
          <a:prstGeom prst="rect">
            <a:avLst/>
          </a:prstGeom>
        </p:spPr>
      </p:pic>
      <p:pic>
        <p:nvPicPr>
          <p:cNvPr id="32" name="Graphic 31" descr="Man with solid fill">
            <a:extLst>
              <a:ext uri="{FF2B5EF4-FFF2-40B4-BE49-F238E27FC236}">
                <a16:creationId xmlns:a16="http://schemas.microsoft.com/office/drawing/2014/main" id="{F309ADFE-0F67-0BA1-0C5C-5AFCCAE8B8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10687" y="2070892"/>
            <a:ext cx="1217066" cy="1217066"/>
          </a:xfrm>
          <a:prstGeom prst="rect">
            <a:avLst/>
          </a:prstGeom>
        </p:spPr>
      </p:pic>
      <p:pic>
        <p:nvPicPr>
          <p:cNvPr id="34" name="Graphic 33" descr="Man with solid fill">
            <a:extLst>
              <a:ext uri="{FF2B5EF4-FFF2-40B4-BE49-F238E27FC236}">
                <a16:creationId xmlns:a16="http://schemas.microsoft.com/office/drawing/2014/main" id="{456F1D3B-5F00-8B1F-14B7-C473D081A7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10687" y="8700292"/>
            <a:ext cx="1217066" cy="1217066"/>
          </a:xfrm>
          <a:prstGeom prst="rect">
            <a:avLst/>
          </a:prstGeom>
        </p:spPr>
      </p:pic>
      <p:cxnSp>
        <p:nvCxnSpPr>
          <p:cNvPr id="36" name="Straight Connector 35">
            <a:extLst>
              <a:ext uri="{FF2B5EF4-FFF2-40B4-BE49-F238E27FC236}">
                <a16:creationId xmlns:a16="http://schemas.microsoft.com/office/drawing/2014/main" id="{893D1AA0-1899-D0C5-78C1-099E40229D6D}"/>
              </a:ext>
            </a:extLst>
          </p:cNvPr>
          <p:cNvCxnSpPr>
            <a:cxnSpLocks/>
          </p:cNvCxnSpPr>
          <p:nvPr/>
        </p:nvCxnSpPr>
        <p:spPr>
          <a:xfrm flipV="1">
            <a:off x="1524000" y="346101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C3F849B-201C-540D-4842-73AE5D972AF9}"/>
              </a:ext>
            </a:extLst>
          </p:cNvPr>
          <p:cNvCxnSpPr>
            <a:cxnSpLocks/>
          </p:cNvCxnSpPr>
          <p:nvPr/>
        </p:nvCxnSpPr>
        <p:spPr>
          <a:xfrm flipV="1">
            <a:off x="1524000" y="506425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33460E6-B190-F7F9-76BC-276CD50DD300}"/>
              </a:ext>
            </a:extLst>
          </p:cNvPr>
          <p:cNvCxnSpPr>
            <a:cxnSpLocks/>
          </p:cNvCxnSpPr>
          <p:nvPr/>
        </p:nvCxnSpPr>
        <p:spPr>
          <a:xfrm flipV="1">
            <a:off x="1524000" y="674065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F477ADF-4C90-8A5E-96AE-0E8ED5A1E61A}"/>
              </a:ext>
            </a:extLst>
          </p:cNvPr>
          <p:cNvCxnSpPr>
            <a:cxnSpLocks/>
          </p:cNvCxnSpPr>
          <p:nvPr/>
        </p:nvCxnSpPr>
        <p:spPr>
          <a:xfrm flipV="1">
            <a:off x="1524000" y="8496300"/>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C4A8D3E8-D876-7094-8013-440328627DAD}"/>
              </a:ext>
            </a:extLst>
          </p:cNvPr>
          <p:cNvCxnSpPr>
            <a:cxnSpLocks/>
          </p:cNvCxnSpPr>
          <p:nvPr/>
        </p:nvCxnSpPr>
        <p:spPr>
          <a:xfrm>
            <a:off x="2819400" y="2019300"/>
            <a:ext cx="0" cy="802560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46" name="Graphic 45" descr="Woman with solid fill">
            <a:extLst>
              <a:ext uri="{FF2B5EF4-FFF2-40B4-BE49-F238E27FC236}">
                <a16:creationId xmlns:a16="http://schemas.microsoft.com/office/drawing/2014/main" id="{67B7AE30-2C29-DC62-51E4-54952262DF7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01200" y="3619500"/>
            <a:ext cx="1338773" cy="1338773"/>
          </a:xfrm>
          <a:prstGeom prst="rect">
            <a:avLst/>
          </a:prstGeom>
        </p:spPr>
      </p:pic>
      <p:pic>
        <p:nvPicPr>
          <p:cNvPr id="49" name="Graphic 48" descr="Woman with solid fill">
            <a:extLst>
              <a:ext uri="{FF2B5EF4-FFF2-40B4-BE49-F238E27FC236}">
                <a16:creationId xmlns:a16="http://schemas.microsoft.com/office/drawing/2014/main" id="{4C378691-EA3F-CF87-2754-57802E966C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77400" y="6969247"/>
            <a:ext cx="1338773" cy="1338773"/>
          </a:xfrm>
          <a:prstGeom prst="rect">
            <a:avLst/>
          </a:prstGeom>
        </p:spPr>
      </p:pic>
      <p:cxnSp>
        <p:nvCxnSpPr>
          <p:cNvPr id="51" name="Straight Connector 50">
            <a:extLst>
              <a:ext uri="{FF2B5EF4-FFF2-40B4-BE49-F238E27FC236}">
                <a16:creationId xmlns:a16="http://schemas.microsoft.com/office/drawing/2014/main" id="{E09F44D0-C3F9-9906-4820-E74E711CCE1D}"/>
              </a:ext>
            </a:extLst>
          </p:cNvPr>
          <p:cNvCxnSpPr>
            <a:cxnSpLocks/>
          </p:cNvCxnSpPr>
          <p:nvPr/>
        </p:nvCxnSpPr>
        <p:spPr>
          <a:xfrm flipV="1">
            <a:off x="9642877" y="343641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6168430-EA9C-0678-D4B3-EE0DA5A60FDE}"/>
              </a:ext>
            </a:extLst>
          </p:cNvPr>
          <p:cNvCxnSpPr>
            <a:cxnSpLocks/>
          </p:cNvCxnSpPr>
          <p:nvPr/>
        </p:nvCxnSpPr>
        <p:spPr>
          <a:xfrm flipV="1">
            <a:off x="9642877" y="503965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8A8CF3F-9071-3010-7338-810DEE2D9526}"/>
              </a:ext>
            </a:extLst>
          </p:cNvPr>
          <p:cNvCxnSpPr>
            <a:cxnSpLocks/>
          </p:cNvCxnSpPr>
          <p:nvPr/>
        </p:nvCxnSpPr>
        <p:spPr>
          <a:xfrm flipV="1">
            <a:off x="9642877" y="671605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08B030-4E3C-50D2-3FE1-18DB7A83D42F}"/>
              </a:ext>
            </a:extLst>
          </p:cNvPr>
          <p:cNvCxnSpPr>
            <a:cxnSpLocks/>
          </p:cNvCxnSpPr>
          <p:nvPr/>
        </p:nvCxnSpPr>
        <p:spPr>
          <a:xfrm flipV="1">
            <a:off x="9642877" y="8471692"/>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8ECF7013-A75A-0841-3564-30979D1B7C39}"/>
              </a:ext>
            </a:extLst>
          </p:cNvPr>
          <p:cNvCxnSpPr>
            <a:cxnSpLocks/>
          </p:cNvCxnSpPr>
          <p:nvPr/>
        </p:nvCxnSpPr>
        <p:spPr>
          <a:xfrm>
            <a:off x="10938277" y="1994692"/>
            <a:ext cx="0" cy="802560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56" name="Graphic 55" descr="Woman with solid fill">
            <a:extLst>
              <a:ext uri="{FF2B5EF4-FFF2-40B4-BE49-F238E27FC236}">
                <a16:creationId xmlns:a16="http://schemas.microsoft.com/office/drawing/2014/main" id="{175F56BE-BE27-EC40-193F-BEA303D89C3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57490" y="1949185"/>
            <a:ext cx="1338773" cy="1338773"/>
          </a:xfrm>
          <a:prstGeom prst="rect">
            <a:avLst/>
          </a:prstGeom>
        </p:spPr>
      </p:pic>
      <p:pic>
        <p:nvPicPr>
          <p:cNvPr id="57" name="Graphic 56" descr="Woman with solid fill">
            <a:extLst>
              <a:ext uri="{FF2B5EF4-FFF2-40B4-BE49-F238E27FC236}">
                <a16:creationId xmlns:a16="http://schemas.microsoft.com/office/drawing/2014/main" id="{6A993206-5151-E3E4-3EBA-261902DA073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26985" y="1940891"/>
            <a:ext cx="1338773" cy="1338773"/>
          </a:xfrm>
          <a:prstGeom prst="rect">
            <a:avLst/>
          </a:prstGeom>
        </p:spPr>
      </p:pic>
      <p:pic>
        <p:nvPicPr>
          <p:cNvPr id="63" name="Graphic 62" descr="Woman with solid fill">
            <a:extLst>
              <a:ext uri="{FF2B5EF4-FFF2-40B4-BE49-F238E27FC236}">
                <a16:creationId xmlns:a16="http://schemas.microsoft.com/office/drawing/2014/main" id="{D5992034-31EA-CE03-6CAE-F7A6089FD6E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9277" y="3572027"/>
            <a:ext cx="1338773" cy="1338773"/>
          </a:xfrm>
          <a:prstGeom prst="rect">
            <a:avLst/>
          </a:prstGeom>
        </p:spPr>
      </p:pic>
      <p:pic>
        <p:nvPicPr>
          <p:cNvPr id="65" name="Graphic 64" descr="Woman with solid fill">
            <a:extLst>
              <a:ext uri="{FF2B5EF4-FFF2-40B4-BE49-F238E27FC236}">
                <a16:creationId xmlns:a16="http://schemas.microsoft.com/office/drawing/2014/main" id="{760E7A3A-FB0B-0789-9938-D883CA04CA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85174" y="3574891"/>
            <a:ext cx="1338773" cy="1338773"/>
          </a:xfrm>
          <a:prstGeom prst="rect">
            <a:avLst/>
          </a:prstGeom>
        </p:spPr>
      </p:pic>
      <p:pic>
        <p:nvPicPr>
          <p:cNvPr id="66" name="Graphic 65" descr="Woman with solid fill">
            <a:extLst>
              <a:ext uri="{FF2B5EF4-FFF2-40B4-BE49-F238E27FC236}">
                <a16:creationId xmlns:a16="http://schemas.microsoft.com/office/drawing/2014/main" id="{B85331ED-90D0-74F4-9E19-FCAE39DB51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84380" y="5311827"/>
            <a:ext cx="1338773" cy="1338773"/>
          </a:xfrm>
          <a:prstGeom prst="rect">
            <a:avLst/>
          </a:prstGeom>
        </p:spPr>
      </p:pic>
      <p:pic>
        <p:nvPicPr>
          <p:cNvPr id="69" name="Graphic 68" descr="Woman with solid fill">
            <a:extLst>
              <a:ext uri="{FF2B5EF4-FFF2-40B4-BE49-F238E27FC236}">
                <a16:creationId xmlns:a16="http://schemas.microsoft.com/office/drawing/2014/main" id="{6FBE0B42-E22B-D7C8-2A5D-6069E43BBE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26776" y="5248250"/>
            <a:ext cx="1338773" cy="1338773"/>
          </a:xfrm>
          <a:prstGeom prst="rect">
            <a:avLst/>
          </a:prstGeom>
        </p:spPr>
      </p:pic>
      <p:pic>
        <p:nvPicPr>
          <p:cNvPr id="72" name="Graphic 71" descr="Woman with solid fill">
            <a:extLst>
              <a:ext uri="{FF2B5EF4-FFF2-40B4-BE49-F238E27FC236}">
                <a16:creationId xmlns:a16="http://schemas.microsoft.com/office/drawing/2014/main" id="{6BC936A3-2714-C121-0AA3-A460070CF7A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80677" y="6917882"/>
            <a:ext cx="1338773" cy="1338773"/>
          </a:xfrm>
          <a:prstGeom prst="rect">
            <a:avLst/>
          </a:prstGeom>
        </p:spPr>
      </p:pic>
      <p:pic>
        <p:nvPicPr>
          <p:cNvPr id="73" name="Graphic 72" descr="Woman with solid fill">
            <a:extLst>
              <a:ext uri="{FF2B5EF4-FFF2-40B4-BE49-F238E27FC236}">
                <a16:creationId xmlns:a16="http://schemas.microsoft.com/office/drawing/2014/main" id="{BE41D550-4618-09F4-6BE5-0B0E62958E7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62936" y="6896964"/>
            <a:ext cx="1338773" cy="1338773"/>
          </a:xfrm>
          <a:prstGeom prst="rect">
            <a:avLst/>
          </a:prstGeom>
        </p:spPr>
      </p:pic>
      <p:pic>
        <p:nvPicPr>
          <p:cNvPr id="76" name="Graphic 75" descr="Woman with solid fill">
            <a:extLst>
              <a:ext uri="{FF2B5EF4-FFF2-40B4-BE49-F238E27FC236}">
                <a16:creationId xmlns:a16="http://schemas.microsoft.com/office/drawing/2014/main" id="{06FCE55C-2C41-F7E4-359B-DCC2E8134F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14762" y="8637182"/>
            <a:ext cx="1338773" cy="1338773"/>
          </a:xfrm>
          <a:prstGeom prst="rect">
            <a:avLst/>
          </a:prstGeom>
        </p:spPr>
      </p:pic>
      <p:pic>
        <p:nvPicPr>
          <p:cNvPr id="78" name="Graphic 77" descr="Woman with solid fill">
            <a:extLst>
              <a:ext uri="{FF2B5EF4-FFF2-40B4-BE49-F238E27FC236}">
                <a16:creationId xmlns:a16="http://schemas.microsoft.com/office/drawing/2014/main" id="{CBB4418F-ED75-E003-8E0B-4D2D244FBD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34267" y="8637181"/>
            <a:ext cx="1338773" cy="1338773"/>
          </a:xfrm>
          <a:prstGeom prst="rect">
            <a:avLst/>
          </a:prstGeom>
        </p:spPr>
      </p:pic>
      <p:pic>
        <p:nvPicPr>
          <p:cNvPr id="83" name="Graphic 82" descr="Man with solid fill">
            <a:extLst>
              <a:ext uri="{FF2B5EF4-FFF2-40B4-BE49-F238E27FC236}">
                <a16:creationId xmlns:a16="http://schemas.microsoft.com/office/drawing/2014/main" id="{94087B6C-2E6C-D3A5-DBF1-50EA05193F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75134" y="2021434"/>
            <a:ext cx="1217066" cy="1217066"/>
          </a:xfrm>
          <a:prstGeom prst="rect">
            <a:avLst/>
          </a:prstGeom>
        </p:spPr>
      </p:pic>
      <p:pic>
        <p:nvPicPr>
          <p:cNvPr id="84" name="Graphic 83" descr="Man with solid fill">
            <a:extLst>
              <a:ext uri="{FF2B5EF4-FFF2-40B4-BE49-F238E27FC236}">
                <a16:creationId xmlns:a16="http://schemas.microsoft.com/office/drawing/2014/main" id="{362444CB-0E0C-DCCC-11DC-9D9AA48F2D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13334" y="2042720"/>
            <a:ext cx="1217066" cy="1217066"/>
          </a:xfrm>
          <a:prstGeom prst="rect">
            <a:avLst/>
          </a:prstGeom>
        </p:spPr>
      </p:pic>
      <p:pic>
        <p:nvPicPr>
          <p:cNvPr id="85" name="Graphic 84" descr="Man with solid fill">
            <a:extLst>
              <a:ext uri="{FF2B5EF4-FFF2-40B4-BE49-F238E27FC236}">
                <a16:creationId xmlns:a16="http://schemas.microsoft.com/office/drawing/2014/main" id="{5562DE41-61A9-9326-6A32-CB27C0D59D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63576" y="2089526"/>
            <a:ext cx="1217066" cy="1217066"/>
          </a:xfrm>
          <a:prstGeom prst="rect">
            <a:avLst/>
          </a:prstGeom>
        </p:spPr>
      </p:pic>
      <p:pic>
        <p:nvPicPr>
          <p:cNvPr id="87" name="Graphic 86" descr="Man with solid fill">
            <a:extLst>
              <a:ext uri="{FF2B5EF4-FFF2-40B4-BE49-F238E27FC236}">
                <a16:creationId xmlns:a16="http://schemas.microsoft.com/office/drawing/2014/main" id="{752AB6FF-1172-00F6-2DB3-75D2E466D0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17162" y="3646243"/>
            <a:ext cx="1217066" cy="1217066"/>
          </a:xfrm>
          <a:prstGeom prst="rect">
            <a:avLst/>
          </a:prstGeom>
        </p:spPr>
      </p:pic>
      <p:pic>
        <p:nvPicPr>
          <p:cNvPr id="89" name="Graphic 88" descr="Man with solid fill">
            <a:extLst>
              <a:ext uri="{FF2B5EF4-FFF2-40B4-BE49-F238E27FC236}">
                <a16:creationId xmlns:a16="http://schemas.microsoft.com/office/drawing/2014/main" id="{9EA5FE64-12C7-0999-CBB9-5214F4426E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27897" y="3628310"/>
            <a:ext cx="1217066" cy="1217066"/>
          </a:xfrm>
          <a:prstGeom prst="rect">
            <a:avLst/>
          </a:prstGeom>
        </p:spPr>
      </p:pic>
      <p:pic>
        <p:nvPicPr>
          <p:cNvPr id="90" name="Graphic 89" descr="Man with solid fill">
            <a:extLst>
              <a:ext uri="{FF2B5EF4-FFF2-40B4-BE49-F238E27FC236}">
                <a16:creationId xmlns:a16="http://schemas.microsoft.com/office/drawing/2014/main" id="{13DDECF7-1FD8-9CEE-A992-EA347E3162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354212" y="3634987"/>
            <a:ext cx="1217066" cy="1217066"/>
          </a:xfrm>
          <a:prstGeom prst="rect">
            <a:avLst/>
          </a:prstGeom>
        </p:spPr>
      </p:pic>
      <p:pic>
        <p:nvPicPr>
          <p:cNvPr id="91" name="Graphic 90" descr="Man with solid fill">
            <a:extLst>
              <a:ext uri="{FF2B5EF4-FFF2-40B4-BE49-F238E27FC236}">
                <a16:creationId xmlns:a16="http://schemas.microsoft.com/office/drawing/2014/main" id="{0B0DC90D-E186-9C9D-82E1-E2617F05C9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18815" y="5260020"/>
            <a:ext cx="1217066" cy="1217066"/>
          </a:xfrm>
          <a:prstGeom prst="rect">
            <a:avLst/>
          </a:prstGeom>
        </p:spPr>
      </p:pic>
      <p:pic>
        <p:nvPicPr>
          <p:cNvPr id="92" name="Graphic 91" descr="Man with solid fill">
            <a:extLst>
              <a:ext uri="{FF2B5EF4-FFF2-40B4-BE49-F238E27FC236}">
                <a16:creationId xmlns:a16="http://schemas.microsoft.com/office/drawing/2014/main" id="{32F94627-26BB-CF24-F3A7-E3ECAF98E5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19701" y="5277513"/>
            <a:ext cx="1217066" cy="1217066"/>
          </a:xfrm>
          <a:prstGeom prst="rect">
            <a:avLst/>
          </a:prstGeom>
        </p:spPr>
      </p:pic>
      <p:pic>
        <p:nvPicPr>
          <p:cNvPr id="93" name="Graphic 92" descr="Man with solid fill">
            <a:extLst>
              <a:ext uri="{FF2B5EF4-FFF2-40B4-BE49-F238E27FC236}">
                <a16:creationId xmlns:a16="http://schemas.microsoft.com/office/drawing/2014/main" id="{A434F366-AA42-C1CF-3A01-398B499379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98301" y="5261252"/>
            <a:ext cx="1217066" cy="1217066"/>
          </a:xfrm>
          <a:prstGeom prst="rect">
            <a:avLst/>
          </a:prstGeom>
        </p:spPr>
      </p:pic>
      <p:pic>
        <p:nvPicPr>
          <p:cNvPr id="97" name="Graphic 96" descr="Man with solid fill">
            <a:extLst>
              <a:ext uri="{FF2B5EF4-FFF2-40B4-BE49-F238E27FC236}">
                <a16:creationId xmlns:a16="http://schemas.microsoft.com/office/drawing/2014/main" id="{391C8FCA-0FD3-1EA7-2B4F-09825E0DD5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11000" y="6974434"/>
            <a:ext cx="1217066" cy="1217066"/>
          </a:xfrm>
          <a:prstGeom prst="rect">
            <a:avLst/>
          </a:prstGeom>
        </p:spPr>
      </p:pic>
      <p:pic>
        <p:nvPicPr>
          <p:cNvPr id="98" name="Graphic 97" descr="Man with solid fill">
            <a:extLst>
              <a:ext uri="{FF2B5EF4-FFF2-40B4-BE49-F238E27FC236}">
                <a16:creationId xmlns:a16="http://schemas.microsoft.com/office/drawing/2014/main" id="{4D2EAB69-8358-95A2-6679-6623AC4768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49200" y="6974434"/>
            <a:ext cx="1217066" cy="1217066"/>
          </a:xfrm>
          <a:prstGeom prst="rect">
            <a:avLst/>
          </a:prstGeom>
        </p:spPr>
      </p:pic>
      <p:pic>
        <p:nvPicPr>
          <p:cNvPr id="100" name="Graphic 99" descr="Man with solid fill">
            <a:extLst>
              <a:ext uri="{FF2B5EF4-FFF2-40B4-BE49-F238E27FC236}">
                <a16:creationId xmlns:a16="http://schemas.microsoft.com/office/drawing/2014/main" id="{6060A2AC-725C-AD50-8FC3-2A40CE9BF9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49116" y="6937487"/>
            <a:ext cx="1217066" cy="1217066"/>
          </a:xfrm>
          <a:prstGeom prst="rect">
            <a:avLst/>
          </a:prstGeom>
        </p:spPr>
      </p:pic>
      <p:pic>
        <p:nvPicPr>
          <p:cNvPr id="102" name="Graphic 101" descr="Man with solid fill">
            <a:extLst>
              <a:ext uri="{FF2B5EF4-FFF2-40B4-BE49-F238E27FC236}">
                <a16:creationId xmlns:a16="http://schemas.microsoft.com/office/drawing/2014/main" id="{3882061A-8EBF-D16A-FEBA-C0293A7ECB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755138" y="8648700"/>
            <a:ext cx="1217066" cy="1217066"/>
          </a:xfrm>
          <a:prstGeom prst="rect">
            <a:avLst/>
          </a:prstGeom>
        </p:spPr>
      </p:pic>
      <p:pic>
        <p:nvPicPr>
          <p:cNvPr id="103" name="Graphic 102" descr="Man with solid fill">
            <a:extLst>
              <a:ext uri="{FF2B5EF4-FFF2-40B4-BE49-F238E27FC236}">
                <a16:creationId xmlns:a16="http://schemas.microsoft.com/office/drawing/2014/main" id="{B5AB9AB6-6723-DC0E-2EE5-8B195B2C9D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00994" y="8683844"/>
            <a:ext cx="1217066" cy="1217066"/>
          </a:xfrm>
          <a:prstGeom prst="rect">
            <a:avLst/>
          </a:prstGeom>
        </p:spPr>
      </p:pic>
      <p:pic>
        <p:nvPicPr>
          <p:cNvPr id="105" name="Graphic 104" descr="Man with solid fill">
            <a:extLst>
              <a:ext uri="{FF2B5EF4-FFF2-40B4-BE49-F238E27FC236}">
                <a16:creationId xmlns:a16="http://schemas.microsoft.com/office/drawing/2014/main" id="{56170ABF-1A8A-28A7-389D-4177E0993F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71446" y="8714065"/>
            <a:ext cx="1217066" cy="1217066"/>
          </a:xfrm>
          <a:prstGeom prst="rect">
            <a:avLst/>
          </a:prstGeom>
        </p:spPr>
      </p:pic>
      <p:sp>
        <p:nvSpPr>
          <p:cNvPr id="7" name="TextBox 6">
            <a:extLst>
              <a:ext uri="{FF2B5EF4-FFF2-40B4-BE49-F238E27FC236}">
                <a16:creationId xmlns:a16="http://schemas.microsoft.com/office/drawing/2014/main" id="{D29C4F3C-E8C9-8CEF-AD05-60227F138D64}"/>
              </a:ext>
            </a:extLst>
          </p:cNvPr>
          <p:cNvSpPr txBox="1"/>
          <p:nvPr/>
        </p:nvSpPr>
        <p:spPr>
          <a:xfrm>
            <a:off x="1943100" y="2391984"/>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A</a:t>
            </a:r>
            <a:endParaRPr lang="en-US" sz="4000">
              <a:solidFill>
                <a:schemeClr val="bg1"/>
              </a:solidFill>
              <a:latin typeface="Poppins" pitchFamily="2" charset="77"/>
              <a:cs typeface="Poppins" pitchFamily="2" charset="77"/>
            </a:endParaRPr>
          </a:p>
        </p:txBody>
      </p:sp>
      <p:pic>
        <p:nvPicPr>
          <p:cNvPr id="9" name="Graphic 8" descr="Man with solid fill">
            <a:extLst>
              <a:ext uri="{FF2B5EF4-FFF2-40B4-BE49-F238E27FC236}">
                <a16:creationId xmlns:a16="http://schemas.microsoft.com/office/drawing/2014/main" id="{D56C0DAB-C6A7-2B75-4663-D137520E7A1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96001" y="3643604"/>
            <a:ext cx="1217066" cy="1217066"/>
          </a:xfrm>
          <a:prstGeom prst="rect">
            <a:avLst/>
          </a:prstGeom>
        </p:spPr>
      </p:pic>
      <p:sp>
        <p:nvSpPr>
          <p:cNvPr id="10" name="TextBox 9">
            <a:extLst>
              <a:ext uri="{FF2B5EF4-FFF2-40B4-BE49-F238E27FC236}">
                <a16:creationId xmlns:a16="http://schemas.microsoft.com/office/drawing/2014/main" id="{B63D1AFC-B09F-8320-0FF4-7B708BE7EE74}"/>
              </a:ext>
            </a:extLst>
          </p:cNvPr>
          <p:cNvSpPr txBox="1"/>
          <p:nvPr/>
        </p:nvSpPr>
        <p:spPr>
          <a:xfrm>
            <a:off x="1944791" y="4030817"/>
            <a:ext cx="636080" cy="400110"/>
          </a:xfrm>
          <a:prstGeom prst="rect">
            <a:avLst/>
          </a:prstGeom>
          <a:noFill/>
        </p:spPr>
        <p:txBody>
          <a:bodyPr wrap="square" rtlCol="0">
            <a:spAutoFit/>
          </a:bodyPr>
          <a:lstStyle/>
          <a:p>
            <a:r>
              <a:rPr lang="en-US" sz="2000">
                <a:latin typeface="Poppins" pitchFamily="2" charset="77"/>
                <a:cs typeface="Poppins" pitchFamily="2" charset="77"/>
              </a:rPr>
              <a:t>B</a:t>
            </a:r>
            <a:endParaRPr lang="en-US" sz="4000">
              <a:latin typeface="Poppins" pitchFamily="2" charset="77"/>
              <a:cs typeface="Poppins" pitchFamily="2" charset="77"/>
            </a:endParaRPr>
          </a:p>
        </p:txBody>
      </p:sp>
      <p:sp>
        <p:nvSpPr>
          <p:cNvPr id="11" name="TextBox 10">
            <a:extLst>
              <a:ext uri="{FF2B5EF4-FFF2-40B4-BE49-F238E27FC236}">
                <a16:creationId xmlns:a16="http://schemas.microsoft.com/office/drawing/2014/main" id="{41FF83A0-4599-5093-2C1C-DDDD8D133C14}"/>
              </a:ext>
            </a:extLst>
          </p:cNvPr>
          <p:cNvSpPr txBox="1"/>
          <p:nvPr/>
        </p:nvSpPr>
        <p:spPr>
          <a:xfrm>
            <a:off x="1927070" y="5714305"/>
            <a:ext cx="636080" cy="400110"/>
          </a:xfrm>
          <a:prstGeom prst="rect">
            <a:avLst/>
          </a:prstGeom>
          <a:noFill/>
        </p:spPr>
        <p:txBody>
          <a:bodyPr wrap="square" rtlCol="0">
            <a:spAutoFit/>
          </a:bodyPr>
          <a:lstStyle/>
          <a:p>
            <a:r>
              <a:rPr lang="en-US" sz="2000">
                <a:latin typeface="Poppins" pitchFamily="2" charset="77"/>
                <a:cs typeface="Poppins" pitchFamily="2" charset="77"/>
              </a:rPr>
              <a:t>C</a:t>
            </a:r>
            <a:endParaRPr lang="en-US" sz="4000">
              <a:latin typeface="Poppins" pitchFamily="2" charset="77"/>
              <a:cs typeface="Poppins" pitchFamily="2" charset="77"/>
            </a:endParaRPr>
          </a:p>
        </p:txBody>
      </p:sp>
      <p:pic>
        <p:nvPicPr>
          <p:cNvPr id="13" name="Graphic 12" descr="Man with solid fill">
            <a:extLst>
              <a:ext uri="{FF2B5EF4-FFF2-40B4-BE49-F238E27FC236}">
                <a16:creationId xmlns:a16="http://schemas.microsoft.com/office/drawing/2014/main" id="{577DA893-0669-5979-AFF3-62F71FF102B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75790" y="7046550"/>
            <a:ext cx="1217066" cy="1217066"/>
          </a:xfrm>
          <a:prstGeom prst="rect">
            <a:avLst/>
          </a:prstGeom>
        </p:spPr>
      </p:pic>
      <p:sp>
        <p:nvSpPr>
          <p:cNvPr id="17" name="TextBox 16">
            <a:extLst>
              <a:ext uri="{FF2B5EF4-FFF2-40B4-BE49-F238E27FC236}">
                <a16:creationId xmlns:a16="http://schemas.microsoft.com/office/drawing/2014/main" id="{2E39B7A1-6B1D-917D-2FD8-F68D2AF3C4D9}"/>
              </a:ext>
            </a:extLst>
          </p:cNvPr>
          <p:cNvSpPr txBox="1"/>
          <p:nvPr/>
        </p:nvSpPr>
        <p:spPr>
          <a:xfrm>
            <a:off x="1909349" y="7376527"/>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sp>
        <p:nvSpPr>
          <p:cNvPr id="18" name="TextBox 17">
            <a:extLst>
              <a:ext uri="{FF2B5EF4-FFF2-40B4-BE49-F238E27FC236}">
                <a16:creationId xmlns:a16="http://schemas.microsoft.com/office/drawing/2014/main" id="{771F77C5-DDF9-E1DA-85BB-E38E23DC239D}"/>
              </a:ext>
            </a:extLst>
          </p:cNvPr>
          <p:cNvSpPr txBox="1"/>
          <p:nvPr/>
        </p:nvSpPr>
        <p:spPr>
          <a:xfrm>
            <a:off x="1955423" y="9017482"/>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E</a:t>
            </a:r>
            <a:endParaRPr lang="en-US" sz="4000">
              <a:solidFill>
                <a:schemeClr val="bg1"/>
              </a:solidFill>
              <a:latin typeface="Poppins" pitchFamily="2" charset="77"/>
              <a:cs typeface="Poppins" pitchFamily="2" charset="77"/>
            </a:endParaRPr>
          </a:p>
        </p:txBody>
      </p:sp>
      <p:pic>
        <p:nvPicPr>
          <p:cNvPr id="19" name="Graphic 18" descr="Woman with solid fill">
            <a:extLst>
              <a:ext uri="{FF2B5EF4-FFF2-40B4-BE49-F238E27FC236}">
                <a16:creationId xmlns:a16="http://schemas.microsoft.com/office/drawing/2014/main" id="{D7A56BD2-92E0-35AA-6A5E-B0CDC9C3D48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90262" y="1936791"/>
            <a:ext cx="1338773" cy="1338773"/>
          </a:xfrm>
          <a:prstGeom prst="rect">
            <a:avLst/>
          </a:prstGeom>
        </p:spPr>
      </p:pic>
      <p:pic>
        <p:nvPicPr>
          <p:cNvPr id="20" name="Graphic 19" descr="Woman with solid fill">
            <a:extLst>
              <a:ext uri="{FF2B5EF4-FFF2-40B4-BE49-F238E27FC236}">
                <a16:creationId xmlns:a16="http://schemas.microsoft.com/office/drawing/2014/main" id="{EF495E95-5E0A-4460-51ED-2D87D42C5D1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337741" y="1950112"/>
            <a:ext cx="1338773" cy="1338773"/>
          </a:xfrm>
          <a:prstGeom prst="rect">
            <a:avLst/>
          </a:prstGeom>
        </p:spPr>
      </p:pic>
      <p:pic>
        <p:nvPicPr>
          <p:cNvPr id="22" name="Graphic 21" descr="Woman with solid fill">
            <a:extLst>
              <a:ext uri="{FF2B5EF4-FFF2-40B4-BE49-F238E27FC236}">
                <a16:creationId xmlns:a16="http://schemas.microsoft.com/office/drawing/2014/main" id="{21246B50-C15B-9BB6-4E69-4FB014EA5AD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126789" y="1944197"/>
            <a:ext cx="1338773" cy="1338773"/>
          </a:xfrm>
          <a:prstGeom prst="rect">
            <a:avLst/>
          </a:prstGeom>
        </p:spPr>
      </p:pic>
      <p:pic>
        <p:nvPicPr>
          <p:cNvPr id="23" name="Graphic 22" descr="Woman with solid fill">
            <a:extLst>
              <a:ext uri="{FF2B5EF4-FFF2-40B4-BE49-F238E27FC236}">
                <a16:creationId xmlns:a16="http://schemas.microsoft.com/office/drawing/2014/main" id="{8B1C2995-4344-F047-22BA-73FE3ED8769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721508" y="3588820"/>
            <a:ext cx="1338773" cy="1338773"/>
          </a:xfrm>
          <a:prstGeom prst="rect">
            <a:avLst/>
          </a:prstGeom>
        </p:spPr>
      </p:pic>
      <p:pic>
        <p:nvPicPr>
          <p:cNvPr id="24" name="Graphic 23" descr="Woman with solid fill">
            <a:extLst>
              <a:ext uri="{FF2B5EF4-FFF2-40B4-BE49-F238E27FC236}">
                <a16:creationId xmlns:a16="http://schemas.microsoft.com/office/drawing/2014/main" id="{9513C2B8-0F9C-5A05-C966-00A70AF9BAC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569285" y="3560779"/>
            <a:ext cx="1338773" cy="1338773"/>
          </a:xfrm>
          <a:prstGeom prst="rect">
            <a:avLst/>
          </a:prstGeom>
        </p:spPr>
      </p:pic>
      <p:pic>
        <p:nvPicPr>
          <p:cNvPr id="25" name="Graphic 24" descr="Woman with solid fill">
            <a:extLst>
              <a:ext uri="{FF2B5EF4-FFF2-40B4-BE49-F238E27FC236}">
                <a16:creationId xmlns:a16="http://schemas.microsoft.com/office/drawing/2014/main" id="{3559717C-439C-D085-236C-7CC6AFFF103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295081" y="3573664"/>
            <a:ext cx="1338773" cy="1338773"/>
          </a:xfrm>
          <a:prstGeom prst="rect">
            <a:avLst/>
          </a:prstGeom>
        </p:spPr>
      </p:pic>
      <p:pic>
        <p:nvPicPr>
          <p:cNvPr id="26" name="Graphic 25" descr="Woman with solid fill">
            <a:extLst>
              <a:ext uri="{FF2B5EF4-FFF2-40B4-BE49-F238E27FC236}">
                <a16:creationId xmlns:a16="http://schemas.microsoft.com/office/drawing/2014/main" id="{F82C4905-FDB4-5AA6-3D94-6387829D42C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569285" y="5291244"/>
            <a:ext cx="1338773" cy="1338773"/>
          </a:xfrm>
          <a:prstGeom prst="rect">
            <a:avLst/>
          </a:prstGeom>
        </p:spPr>
      </p:pic>
      <p:pic>
        <p:nvPicPr>
          <p:cNvPr id="27" name="Graphic 26" descr="Woman with solid fill">
            <a:extLst>
              <a:ext uri="{FF2B5EF4-FFF2-40B4-BE49-F238E27FC236}">
                <a16:creationId xmlns:a16="http://schemas.microsoft.com/office/drawing/2014/main" id="{EE4ACA5E-7898-0F19-46BF-BCD2DEDAD20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16260" y="5256149"/>
            <a:ext cx="1338773" cy="1338773"/>
          </a:xfrm>
          <a:prstGeom prst="rect">
            <a:avLst/>
          </a:prstGeom>
        </p:spPr>
      </p:pic>
      <p:pic>
        <p:nvPicPr>
          <p:cNvPr id="28" name="Graphic 27" descr="Woman with solid fill">
            <a:extLst>
              <a:ext uri="{FF2B5EF4-FFF2-40B4-BE49-F238E27FC236}">
                <a16:creationId xmlns:a16="http://schemas.microsoft.com/office/drawing/2014/main" id="{ECFE9CCC-4914-F9AD-270F-9F22BFA18C4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05376" y="5244888"/>
            <a:ext cx="1338773" cy="1338773"/>
          </a:xfrm>
          <a:prstGeom prst="rect">
            <a:avLst/>
          </a:prstGeom>
        </p:spPr>
      </p:pic>
      <p:pic>
        <p:nvPicPr>
          <p:cNvPr id="29" name="Graphic 28" descr="Woman with solid fill">
            <a:extLst>
              <a:ext uri="{FF2B5EF4-FFF2-40B4-BE49-F238E27FC236}">
                <a16:creationId xmlns:a16="http://schemas.microsoft.com/office/drawing/2014/main" id="{6570980D-CDDB-D03B-D7EF-4AE89BB285B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667126" y="6936969"/>
            <a:ext cx="1338773" cy="1338773"/>
          </a:xfrm>
          <a:prstGeom prst="rect">
            <a:avLst/>
          </a:prstGeom>
        </p:spPr>
      </p:pic>
      <p:pic>
        <p:nvPicPr>
          <p:cNvPr id="35" name="Graphic 34" descr="Woman with solid fill">
            <a:extLst>
              <a:ext uri="{FF2B5EF4-FFF2-40B4-BE49-F238E27FC236}">
                <a16:creationId xmlns:a16="http://schemas.microsoft.com/office/drawing/2014/main" id="{AB2E5236-BBB2-2F57-76F3-9F28FA957E4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364187" y="6907195"/>
            <a:ext cx="1338773" cy="1338773"/>
          </a:xfrm>
          <a:prstGeom prst="rect">
            <a:avLst/>
          </a:prstGeom>
        </p:spPr>
      </p:pic>
      <p:pic>
        <p:nvPicPr>
          <p:cNvPr id="37" name="Graphic 36" descr="Woman with solid fill">
            <a:extLst>
              <a:ext uri="{FF2B5EF4-FFF2-40B4-BE49-F238E27FC236}">
                <a16:creationId xmlns:a16="http://schemas.microsoft.com/office/drawing/2014/main" id="{7932E9DE-E525-6BA1-CD77-0C9A2F39DC7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18354" y="6936969"/>
            <a:ext cx="1338773" cy="1338773"/>
          </a:xfrm>
          <a:prstGeom prst="rect">
            <a:avLst/>
          </a:prstGeom>
        </p:spPr>
      </p:pic>
      <p:pic>
        <p:nvPicPr>
          <p:cNvPr id="38" name="Graphic 37" descr="Woman with solid fill">
            <a:extLst>
              <a:ext uri="{FF2B5EF4-FFF2-40B4-BE49-F238E27FC236}">
                <a16:creationId xmlns:a16="http://schemas.microsoft.com/office/drawing/2014/main" id="{DDE947F6-F3FC-D232-6F75-9F1EC788D17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531671" y="8637568"/>
            <a:ext cx="1338773" cy="1338773"/>
          </a:xfrm>
          <a:prstGeom prst="rect">
            <a:avLst/>
          </a:prstGeom>
        </p:spPr>
      </p:pic>
      <p:pic>
        <p:nvPicPr>
          <p:cNvPr id="43" name="Graphic 42" descr="Woman with solid fill">
            <a:extLst>
              <a:ext uri="{FF2B5EF4-FFF2-40B4-BE49-F238E27FC236}">
                <a16:creationId xmlns:a16="http://schemas.microsoft.com/office/drawing/2014/main" id="{E5D05FBB-2B31-DC8F-88D6-50F2F713996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279180" y="8649564"/>
            <a:ext cx="1338773" cy="1338773"/>
          </a:xfrm>
          <a:prstGeom prst="rect">
            <a:avLst/>
          </a:prstGeom>
        </p:spPr>
      </p:pic>
      <p:pic>
        <p:nvPicPr>
          <p:cNvPr id="44" name="Graphic 43" descr="Woman with solid fill">
            <a:extLst>
              <a:ext uri="{FF2B5EF4-FFF2-40B4-BE49-F238E27FC236}">
                <a16:creationId xmlns:a16="http://schemas.microsoft.com/office/drawing/2014/main" id="{1A933680-7AD7-87AB-8C8C-0339F741C26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158960" y="8681527"/>
            <a:ext cx="1338773" cy="1338773"/>
          </a:xfrm>
          <a:prstGeom prst="rect">
            <a:avLst/>
          </a:prstGeom>
        </p:spPr>
      </p:pic>
      <p:pic>
        <p:nvPicPr>
          <p:cNvPr id="45" name="Graphic 44" descr="Woman with solid fill">
            <a:extLst>
              <a:ext uri="{FF2B5EF4-FFF2-40B4-BE49-F238E27FC236}">
                <a16:creationId xmlns:a16="http://schemas.microsoft.com/office/drawing/2014/main" id="{58AA1E75-6E0E-D7B8-B0BF-EF48EDB41B1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557245" y="1989411"/>
            <a:ext cx="1338773" cy="1338773"/>
          </a:xfrm>
          <a:prstGeom prst="rect">
            <a:avLst/>
          </a:prstGeom>
        </p:spPr>
      </p:pic>
      <p:pic>
        <p:nvPicPr>
          <p:cNvPr id="111" name="Graphic 110" descr="Woman with solid fill">
            <a:extLst>
              <a:ext uri="{FF2B5EF4-FFF2-40B4-BE49-F238E27FC236}">
                <a16:creationId xmlns:a16="http://schemas.microsoft.com/office/drawing/2014/main" id="{C5F243D5-9E86-5935-2CBD-0EFEE6CFEE5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557245" y="5256149"/>
            <a:ext cx="1338773" cy="1338773"/>
          </a:xfrm>
          <a:prstGeom prst="rect">
            <a:avLst/>
          </a:prstGeom>
        </p:spPr>
      </p:pic>
      <p:pic>
        <p:nvPicPr>
          <p:cNvPr id="112" name="Graphic 111" descr="Woman with solid fill">
            <a:extLst>
              <a:ext uri="{FF2B5EF4-FFF2-40B4-BE49-F238E27FC236}">
                <a16:creationId xmlns:a16="http://schemas.microsoft.com/office/drawing/2014/main" id="{190FD993-D9EA-A71A-EB04-E2E038971A0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610173" y="8595294"/>
            <a:ext cx="1338773" cy="1338773"/>
          </a:xfrm>
          <a:prstGeom prst="rect">
            <a:avLst/>
          </a:prstGeom>
        </p:spPr>
      </p:pic>
      <p:pic>
        <p:nvPicPr>
          <p:cNvPr id="113" name="Graphic 112" descr="Man with solid fill">
            <a:extLst>
              <a:ext uri="{FF2B5EF4-FFF2-40B4-BE49-F238E27FC236}">
                <a16:creationId xmlns:a16="http://schemas.microsoft.com/office/drawing/2014/main" id="{AC725C29-1F40-C17B-4C49-705ED5679F7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96018" y="2070892"/>
            <a:ext cx="1217066" cy="1217066"/>
          </a:xfrm>
          <a:prstGeom prst="rect">
            <a:avLst/>
          </a:prstGeom>
        </p:spPr>
      </p:pic>
      <p:sp>
        <p:nvSpPr>
          <p:cNvPr id="114" name="TextBox 113">
            <a:extLst>
              <a:ext uri="{FF2B5EF4-FFF2-40B4-BE49-F238E27FC236}">
                <a16:creationId xmlns:a16="http://schemas.microsoft.com/office/drawing/2014/main" id="{0BE46E89-C8D6-1525-CE63-276820E9E4F8}"/>
              </a:ext>
            </a:extLst>
          </p:cNvPr>
          <p:cNvSpPr txBox="1"/>
          <p:nvPr/>
        </p:nvSpPr>
        <p:spPr>
          <a:xfrm>
            <a:off x="11329577" y="2400869"/>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pic>
        <p:nvPicPr>
          <p:cNvPr id="115" name="Graphic 114" descr="Man with solid fill">
            <a:extLst>
              <a:ext uri="{FF2B5EF4-FFF2-40B4-BE49-F238E27FC236}">
                <a16:creationId xmlns:a16="http://schemas.microsoft.com/office/drawing/2014/main" id="{650B2048-9B20-6E25-D27A-3D96AA96753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707554" y="2045083"/>
            <a:ext cx="1217066" cy="1217066"/>
          </a:xfrm>
          <a:prstGeom prst="rect">
            <a:avLst/>
          </a:prstGeom>
        </p:spPr>
      </p:pic>
      <p:sp>
        <p:nvSpPr>
          <p:cNvPr id="116" name="TextBox 115">
            <a:extLst>
              <a:ext uri="{FF2B5EF4-FFF2-40B4-BE49-F238E27FC236}">
                <a16:creationId xmlns:a16="http://schemas.microsoft.com/office/drawing/2014/main" id="{2A355F68-FAD7-010B-81D3-F3DDB06D4310}"/>
              </a:ext>
            </a:extLst>
          </p:cNvPr>
          <p:cNvSpPr txBox="1"/>
          <p:nvPr/>
        </p:nvSpPr>
        <p:spPr>
          <a:xfrm>
            <a:off x="12156344" y="2432296"/>
            <a:ext cx="636080" cy="400110"/>
          </a:xfrm>
          <a:prstGeom prst="rect">
            <a:avLst/>
          </a:prstGeom>
          <a:noFill/>
        </p:spPr>
        <p:txBody>
          <a:bodyPr wrap="square" rtlCol="0">
            <a:spAutoFit/>
          </a:bodyPr>
          <a:lstStyle/>
          <a:p>
            <a:r>
              <a:rPr lang="en-US" sz="2000">
                <a:latin typeface="Poppins" pitchFamily="2" charset="77"/>
                <a:cs typeface="Poppins" pitchFamily="2" charset="77"/>
              </a:rPr>
              <a:t>B</a:t>
            </a:r>
            <a:endParaRPr lang="en-US" sz="4000">
              <a:latin typeface="Poppins" pitchFamily="2" charset="77"/>
              <a:cs typeface="Poppins" pitchFamily="2" charset="77"/>
            </a:endParaRPr>
          </a:p>
        </p:txBody>
      </p:sp>
      <p:pic>
        <p:nvPicPr>
          <p:cNvPr id="117" name="Graphic 116" descr="Man with solid fill">
            <a:extLst>
              <a:ext uri="{FF2B5EF4-FFF2-40B4-BE49-F238E27FC236}">
                <a16:creationId xmlns:a16="http://schemas.microsoft.com/office/drawing/2014/main" id="{5E38774C-4466-902C-05F6-2DFD095BDFC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60886" y="3685718"/>
            <a:ext cx="1217066" cy="1217066"/>
          </a:xfrm>
          <a:prstGeom prst="rect">
            <a:avLst/>
          </a:prstGeom>
        </p:spPr>
      </p:pic>
      <p:sp>
        <p:nvSpPr>
          <p:cNvPr id="118" name="TextBox 117">
            <a:extLst>
              <a:ext uri="{FF2B5EF4-FFF2-40B4-BE49-F238E27FC236}">
                <a16:creationId xmlns:a16="http://schemas.microsoft.com/office/drawing/2014/main" id="{110D810E-5F15-B871-C3DA-A45D213FF1A4}"/>
              </a:ext>
            </a:extLst>
          </p:cNvPr>
          <p:cNvSpPr txBox="1"/>
          <p:nvPr/>
        </p:nvSpPr>
        <p:spPr>
          <a:xfrm>
            <a:off x="11309676" y="4072931"/>
            <a:ext cx="636080" cy="400110"/>
          </a:xfrm>
          <a:prstGeom prst="rect">
            <a:avLst/>
          </a:prstGeom>
          <a:noFill/>
        </p:spPr>
        <p:txBody>
          <a:bodyPr wrap="square" rtlCol="0">
            <a:spAutoFit/>
          </a:bodyPr>
          <a:lstStyle/>
          <a:p>
            <a:r>
              <a:rPr lang="en-US" sz="2000">
                <a:latin typeface="Poppins" pitchFamily="2" charset="77"/>
                <a:cs typeface="Poppins" pitchFamily="2" charset="77"/>
              </a:rPr>
              <a:t>B</a:t>
            </a:r>
            <a:endParaRPr lang="en-US" sz="4000">
              <a:latin typeface="Poppins" pitchFamily="2" charset="77"/>
              <a:cs typeface="Poppins" pitchFamily="2" charset="77"/>
            </a:endParaRPr>
          </a:p>
        </p:txBody>
      </p:sp>
      <p:pic>
        <p:nvPicPr>
          <p:cNvPr id="119" name="Graphic 118" descr="Man with solid fill">
            <a:extLst>
              <a:ext uri="{FF2B5EF4-FFF2-40B4-BE49-F238E27FC236}">
                <a16:creationId xmlns:a16="http://schemas.microsoft.com/office/drawing/2014/main" id="{A11DB2B9-5F92-9416-4948-2EFFE619B24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559051" y="3634690"/>
            <a:ext cx="1217066" cy="1217066"/>
          </a:xfrm>
          <a:prstGeom prst="rect">
            <a:avLst/>
          </a:prstGeom>
        </p:spPr>
      </p:pic>
      <p:sp>
        <p:nvSpPr>
          <p:cNvPr id="120" name="TextBox 119">
            <a:extLst>
              <a:ext uri="{FF2B5EF4-FFF2-40B4-BE49-F238E27FC236}">
                <a16:creationId xmlns:a16="http://schemas.microsoft.com/office/drawing/2014/main" id="{A58B6DF0-E4E2-E2D5-D439-4BA10AC985A9}"/>
              </a:ext>
            </a:extLst>
          </p:cNvPr>
          <p:cNvSpPr txBox="1"/>
          <p:nvPr/>
        </p:nvSpPr>
        <p:spPr>
          <a:xfrm>
            <a:off x="12992610" y="3964667"/>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pic>
        <p:nvPicPr>
          <p:cNvPr id="121" name="Graphic 120" descr="Man with solid fill">
            <a:extLst>
              <a:ext uri="{FF2B5EF4-FFF2-40B4-BE49-F238E27FC236}">
                <a16:creationId xmlns:a16="http://schemas.microsoft.com/office/drawing/2014/main" id="{9CC0A80B-DB21-1016-8420-915ABFCAD7E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497307" y="5286607"/>
            <a:ext cx="1217066" cy="1217066"/>
          </a:xfrm>
          <a:prstGeom prst="rect">
            <a:avLst/>
          </a:prstGeom>
        </p:spPr>
      </p:pic>
      <p:sp>
        <p:nvSpPr>
          <p:cNvPr id="122" name="TextBox 121">
            <a:extLst>
              <a:ext uri="{FF2B5EF4-FFF2-40B4-BE49-F238E27FC236}">
                <a16:creationId xmlns:a16="http://schemas.microsoft.com/office/drawing/2014/main" id="{C9212E21-E16F-50FA-CCB3-E1E3428F92A4}"/>
              </a:ext>
            </a:extLst>
          </p:cNvPr>
          <p:cNvSpPr txBox="1"/>
          <p:nvPr/>
        </p:nvSpPr>
        <p:spPr>
          <a:xfrm>
            <a:off x="13930866" y="5616584"/>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pic>
        <p:nvPicPr>
          <p:cNvPr id="123" name="Graphic 122" descr="Man with solid fill">
            <a:extLst>
              <a:ext uri="{FF2B5EF4-FFF2-40B4-BE49-F238E27FC236}">
                <a16:creationId xmlns:a16="http://schemas.microsoft.com/office/drawing/2014/main" id="{1CC49CC6-5E4C-3FC0-E2AA-86989CAD9E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354212" y="5270838"/>
            <a:ext cx="1217066" cy="1217066"/>
          </a:xfrm>
          <a:prstGeom prst="rect">
            <a:avLst/>
          </a:prstGeom>
        </p:spPr>
      </p:pic>
      <p:sp>
        <p:nvSpPr>
          <p:cNvPr id="124" name="TextBox 123">
            <a:extLst>
              <a:ext uri="{FF2B5EF4-FFF2-40B4-BE49-F238E27FC236}">
                <a16:creationId xmlns:a16="http://schemas.microsoft.com/office/drawing/2014/main" id="{B95E4CFD-566F-E68D-9520-313B9C0FDAD6}"/>
              </a:ext>
            </a:extLst>
          </p:cNvPr>
          <p:cNvSpPr txBox="1"/>
          <p:nvPr/>
        </p:nvSpPr>
        <p:spPr>
          <a:xfrm>
            <a:off x="14803002" y="5658051"/>
            <a:ext cx="636080" cy="400110"/>
          </a:xfrm>
          <a:prstGeom prst="rect">
            <a:avLst/>
          </a:prstGeom>
          <a:noFill/>
        </p:spPr>
        <p:txBody>
          <a:bodyPr wrap="square" rtlCol="0">
            <a:spAutoFit/>
          </a:bodyPr>
          <a:lstStyle/>
          <a:p>
            <a:r>
              <a:rPr lang="en-US" sz="2000">
                <a:latin typeface="Poppins" pitchFamily="2" charset="77"/>
                <a:cs typeface="Poppins" pitchFamily="2" charset="77"/>
              </a:rPr>
              <a:t>B</a:t>
            </a:r>
            <a:endParaRPr lang="en-US" sz="4000">
              <a:latin typeface="Poppins" pitchFamily="2" charset="77"/>
              <a:cs typeface="Poppins" pitchFamily="2" charset="77"/>
            </a:endParaRPr>
          </a:p>
        </p:txBody>
      </p:sp>
      <p:pic>
        <p:nvPicPr>
          <p:cNvPr id="125" name="Graphic 124" descr="Man with solid fill">
            <a:extLst>
              <a:ext uri="{FF2B5EF4-FFF2-40B4-BE49-F238E27FC236}">
                <a16:creationId xmlns:a16="http://schemas.microsoft.com/office/drawing/2014/main" id="{DE676C08-D172-0F67-60C4-F546D78160C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87144" y="7048240"/>
            <a:ext cx="1217066" cy="1217066"/>
          </a:xfrm>
          <a:prstGeom prst="rect">
            <a:avLst/>
          </a:prstGeom>
        </p:spPr>
      </p:pic>
      <p:sp>
        <p:nvSpPr>
          <p:cNvPr id="126" name="TextBox 125">
            <a:extLst>
              <a:ext uri="{FF2B5EF4-FFF2-40B4-BE49-F238E27FC236}">
                <a16:creationId xmlns:a16="http://schemas.microsoft.com/office/drawing/2014/main" id="{C1AEF1F9-6731-D546-1CE9-276951E24D64}"/>
              </a:ext>
            </a:extLst>
          </p:cNvPr>
          <p:cNvSpPr txBox="1"/>
          <p:nvPr/>
        </p:nvSpPr>
        <p:spPr>
          <a:xfrm>
            <a:off x="11320703" y="7378217"/>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pic>
        <p:nvPicPr>
          <p:cNvPr id="127" name="Graphic 126" descr="Man with solid fill">
            <a:extLst>
              <a:ext uri="{FF2B5EF4-FFF2-40B4-BE49-F238E27FC236}">
                <a16:creationId xmlns:a16="http://schemas.microsoft.com/office/drawing/2014/main" id="{FE2C8579-115D-D1E6-4316-B25E466A0D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513952" y="6989545"/>
            <a:ext cx="1217066" cy="1217066"/>
          </a:xfrm>
          <a:prstGeom prst="rect">
            <a:avLst/>
          </a:prstGeom>
        </p:spPr>
      </p:pic>
      <p:sp>
        <p:nvSpPr>
          <p:cNvPr id="128" name="TextBox 127">
            <a:extLst>
              <a:ext uri="{FF2B5EF4-FFF2-40B4-BE49-F238E27FC236}">
                <a16:creationId xmlns:a16="http://schemas.microsoft.com/office/drawing/2014/main" id="{3758671D-298E-5B30-991F-46655A90C003}"/>
              </a:ext>
            </a:extLst>
          </p:cNvPr>
          <p:cNvSpPr txBox="1"/>
          <p:nvPr/>
        </p:nvSpPr>
        <p:spPr>
          <a:xfrm>
            <a:off x="13962742" y="7376758"/>
            <a:ext cx="636080" cy="400110"/>
          </a:xfrm>
          <a:prstGeom prst="rect">
            <a:avLst/>
          </a:prstGeom>
          <a:noFill/>
        </p:spPr>
        <p:txBody>
          <a:bodyPr wrap="square" rtlCol="0">
            <a:spAutoFit/>
          </a:bodyPr>
          <a:lstStyle/>
          <a:p>
            <a:r>
              <a:rPr lang="en-US" sz="2000">
                <a:latin typeface="Poppins" pitchFamily="2" charset="77"/>
                <a:cs typeface="Poppins" pitchFamily="2" charset="77"/>
              </a:rPr>
              <a:t>B</a:t>
            </a:r>
            <a:endParaRPr lang="en-US" sz="4000">
              <a:latin typeface="Poppins" pitchFamily="2" charset="77"/>
              <a:cs typeface="Poppins" pitchFamily="2" charset="77"/>
            </a:endParaRPr>
          </a:p>
        </p:txBody>
      </p:sp>
      <p:pic>
        <p:nvPicPr>
          <p:cNvPr id="129" name="Graphic 128" descr="Man with solid fill">
            <a:extLst>
              <a:ext uri="{FF2B5EF4-FFF2-40B4-BE49-F238E27FC236}">
                <a16:creationId xmlns:a16="http://schemas.microsoft.com/office/drawing/2014/main" id="{63EE1869-167D-B515-AAD8-8B908CF6539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82965" y="8683844"/>
            <a:ext cx="1217066" cy="1217066"/>
          </a:xfrm>
          <a:prstGeom prst="rect">
            <a:avLst/>
          </a:prstGeom>
        </p:spPr>
      </p:pic>
      <p:sp>
        <p:nvSpPr>
          <p:cNvPr id="130" name="TextBox 129">
            <a:extLst>
              <a:ext uri="{FF2B5EF4-FFF2-40B4-BE49-F238E27FC236}">
                <a16:creationId xmlns:a16="http://schemas.microsoft.com/office/drawing/2014/main" id="{986F0371-CAAA-C535-5A12-F3AB8CF5AE78}"/>
              </a:ext>
            </a:extLst>
          </p:cNvPr>
          <p:cNvSpPr txBox="1"/>
          <p:nvPr/>
        </p:nvSpPr>
        <p:spPr>
          <a:xfrm>
            <a:off x="11331755" y="9071057"/>
            <a:ext cx="636080" cy="400110"/>
          </a:xfrm>
          <a:prstGeom prst="rect">
            <a:avLst/>
          </a:prstGeom>
          <a:noFill/>
        </p:spPr>
        <p:txBody>
          <a:bodyPr wrap="square" rtlCol="0">
            <a:spAutoFit/>
          </a:bodyPr>
          <a:lstStyle/>
          <a:p>
            <a:r>
              <a:rPr lang="en-US" sz="2000">
                <a:latin typeface="Poppins" pitchFamily="2" charset="77"/>
                <a:cs typeface="Poppins" pitchFamily="2" charset="77"/>
              </a:rPr>
              <a:t>B</a:t>
            </a:r>
            <a:endParaRPr lang="en-US" sz="4000">
              <a:latin typeface="Poppins" pitchFamily="2" charset="77"/>
              <a:cs typeface="Poppins" pitchFamily="2" charset="77"/>
            </a:endParaRPr>
          </a:p>
        </p:txBody>
      </p:sp>
      <p:pic>
        <p:nvPicPr>
          <p:cNvPr id="131" name="Graphic 130" descr="Man with solid fill">
            <a:extLst>
              <a:ext uri="{FF2B5EF4-FFF2-40B4-BE49-F238E27FC236}">
                <a16:creationId xmlns:a16="http://schemas.microsoft.com/office/drawing/2014/main" id="{7970FD93-4B49-ECA0-5FDB-A2F3BEDE8EC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457604" y="8709188"/>
            <a:ext cx="1217066" cy="1217066"/>
          </a:xfrm>
          <a:prstGeom prst="rect">
            <a:avLst/>
          </a:prstGeom>
        </p:spPr>
      </p:pic>
      <p:sp>
        <p:nvSpPr>
          <p:cNvPr id="132" name="TextBox 131">
            <a:extLst>
              <a:ext uri="{FF2B5EF4-FFF2-40B4-BE49-F238E27FC236}">
                <a16:creationId xmlns:a16="http://schemas.microsoft.com/office/drawing/2014/main" id="{A8B1C9FB-13C0-E191-14F4-28BC8D84C4EF}"/>
              </a:ext>
            </a:extLst>
          </p:cNvPr>
          <p:cNvSpPr txBox="1"/>
          <p:nvPr/>
        </p:nvSpPr>
        <p:spPr>
          <a:xfrm>
            <a:off x="14891163" y="9022232"/>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sp>
        <p:nvSpPr>
          <p:cNvPr id="133" name="TextBox 132">
            <a:extLst>
              <a:ext uri="{FF2B5EF4-FFF2-40B4-BE49-F238E27FC236}">
                <a16:creationId xmlns:a16="http://schemas.microsoft.com/office/drawing/2014/main" id="{339BB8B7-80C2-CFD2-8438-20888F6F9009}"/>
              </a:ext>
            </a:extLst>
          </p:cNvPr>
          <p:cNvSpPr txBox="1"/>
          <p:nvPr/>
        </p:nvSpPr>
        <p:spPr>
          <a:xfrm>
            <a:off x="12136466" y="5648882"/>
            <a:ext cx="636080" cy="400110"/>
          </a:xfrm>
          <a:prstGeom prst="rect">
            <a:avLst/>
          </a:prstGeom>
          <a:noFill/>
        </p:spPr>
        <p:txBody>
          <a:bodyPr wrap="square" rtlCol="0">
            <a:spAutoFit/>
          </a:bodyPr>
          <a:lstStyle/>
          <a:p>
            <a:r>
              <a:rPr lang="en-US" sz="2000">
                <a:latin typeface="Poppins" pitchFamily="2" charset="77"/>
                <a:cs typeface="Poppins" pitchFamily="2" charset="77"/>
              </a:rPr>
              <a:t>C</a:t>
            </a:r>
            <a:endParaRPr lang="en-US" sz="4000">
              <a:latin typeface="Poppins" pitchFamily="2" charset="77"/>
              <a:cs typeface="Poppins" pitchFamily="2" charset="77"/>
            </a:endParaRPr>
          </a:p>
        </p:txBody>
      </p:sp>
      <p:sp>
        <p:nvSpPr>
          <p:cNvPr id="134" name="TextBox 133">
            <a:extLst>
              <a:ext uri="{FF2B5EF4-FFF2-40B4-BE49-F238E27FC236}">
                <a16:creationId xmlns:a16="http://schemas.microsoft.com/office/drawing/2014/main" id="{DA2C3BF1-60EA-6E58-A09A-3A8226AF7769}"/>
              </a:ext>
            </a:extLst>
          </p:cNvPr>
          <p:cNvSpPr txBox="1"/>
          <p:nvPr/>
        </p:nvSpPr>
        <p:spPr>
          <a:xfrm>
            <a:off x="13065380" y="7345965"/>
            <a:ext cx="636080" cy="400110"/>
          </a:xfrm>
          <a:prstGeom prst="rect">
            <a:avLst/>
          </a:prstGeom>
          <a:noFill/>
        </p:spPr>
        <p:txBody>
          <a:bodyPr wrap="square" rtlCol="0">
            <a:spAutoFit/>
          </a:bodyPr>
          <a:lstStyle/>
          <a:p>
            <a:r>
              <a:rPr lang="en-US" sz="2000">
                <a:latin typeface="Poppins" pitchFamily="2" charset="77"/>
                <a:cs typeface="Poppins" pitchFamily="2" charset="77"/>
              </a:rPr>
              <a:t>C</a:t>
            </a:r>
            <a:endParaRPr lang="en-US" sz="4000">
              <a:latin typeface="Poppins" pitchFamily="2" charset="77"/>
              <a:cs typeface="Poppins" pitchFamily="2" charset="77"/>
            </a:endParaRPr>
          </a:p>
        </p:txBody>
      </p:sp>
      <p:sp>
        <p:nvSpPr>
          <p:cNvPr id="135" name="TextBox 134">
            <a:extLst>
              <a:ext uri="{FF2B5EF4-FFF2-40B4-BE49-F238E27FC236}">
                <a16:creationId xmlns:a16="http://schemas.microsoft.com/office/drawing/2014/main" id="{ED245482-45A5-5E49-648A-57154CB8BDFA}"/>
              </a:ext>
            </a:extLst>
          </p:cNvPr>
          <p:cNvSpPr txBox="1"/>
          <p:nvPr/>
        </p:nvSpPr>
        <p:spPr>
          <a:xfrm>
            <a:off x="13993032" y="9108507"/>
            <a:ext cx="636080" cy="400110"/>
          </a:xfrm>
          <a:prstGeom prst="rect">
            <a:avLst/>
          </a:prstGeom>
          <a:noFill/>
        </p:spPr>
        <p:txBody>
          <a:bodyPr wrap="square" rtlCol="0">
            <a:spAutoFit/>
          </a:bodyPr>
          <a:lstStyle/>
          <a:p>
            <a:r>
              <a:rPr lang="en-US" sz="2000">
                <a:latin typeface="Poppins" pitchFamily="2" charset="77"/>
                <a:cs typeface="Poppins" pitchFamily="2" charset="77"/>
              </a:rPr>
              <a:t>C</a:t>
            </a:r>
            <a:endParaRPr lang="en-US" sz="4000">
              <a:latin typeface="Poppins" pitchFamily="2" charset="77"/>
              <a:cs typeface="Poppins" pitchFamily="2" charset="77"/>
            </a:endParaRPr>
          </a:p>
        </p:txBody>
      </p:sp>
      <p:sp>
        <p:nvSpPr>
          <p:cNvPr id="136" name="TextBox 135">
            <a:extLst>
              <a:ext uri="{FF2B5EF4-FFF2-40B4-BE49-F238E27FC236}">
                <a16:creationId xmlns:a16="http://schemas.microsoft.com/office/drawing/2014/main" id="{6409F184-37A0-D9F1-D4A2-840D9C20B5C4}"/>
              </a:ext>
            </a:extLst>
          </p:cNvPr>
          <p:cNvSpPr txBox="1"/>
          <p:nvPr/>
        </p:nvSpPr>
        <p:spPr>
          <a:xfrm>
            <a:off x="13847258" y="4013043"/>
            <a:ext cx="636080" cy="400110"/>
          </a:xfrm>
          <a:prstGeom prst="rect">
            <a:avLst/>
          </a:prstGeom>
          <a:noFill/>
        </p:spPr>
        <p:txBody>
          <a:bodyPr wrap="square" rtlCol="0">
            <a:spAutoFit/>
          </a:bodyPr>
          <a:lstStyle/>
          <a:p>
            <a:r>
              <a:rPr lang="en-US" sz="2000">
                <a:latin typeface="Poppins" pitchFamily="2" charset="77"/>
                <a:cs typeface="Poppins" pitchFamily="2" charset="77"/>
              </a:rPr>
              <a:t>C</a:t>
            </a:r>
            <a:endParaRPr lang="en-US" sz="4000">
              <a:latin typeface="Poppins" pitchFamily="2" charset="77"/>
              <a:cs typeface="Poppins" pitchFamily="2" charset="77"/>
            </a:endParaRPr>
          </a:p>
        </p:txBody>
      </p:sp>
      <p:sp>
        <p:nvSpPr>
          <p:cNvPr id="137" name="TextBox 136">
            <a:extLst>
              <a:ext uri="{FF2B5EF4-FFF2-40B4-BE49-F238E27FC236}">
                <a16:creationId xmlns:a16="http://schemas.microsoft.com/office/drawing/2014/main" id="{BFFA2B76-CB0F-C614-3B82-098D094CB3A0}"/>
              </a:ext>
            </a:extLst>
          </p:cNvPr>
          <p:cNvSpPr txBox="1"/>
          <p:nvPr/>
        </p:nvSpPr>
        <p:spPr>
          <a:xfrm>
            <a:off x="13840633" y="2436036"/>
            <a:ext cx="636080" cy="400110"/>
          </a:xfrm>
          <a:prstGeom prst="rect">
            <a:avLst/>
          </a:prstGeom>
          <a:noFill/>
        </p:spPr>
        <p:txBody>
          <a:bodyPr wrap="square" rtlCol="0">
            <a:spAutoFit/>
          </a:bodyPr>
          <a:lstStyle/>
          <a:p>
            <a:r>
              <a:rPr lang="en-US" sz="2000">
                <a:latin typeface="Poppins" pitchFamily="2" charset="77"/>
                <a:cs typeface="Poppins" pitchFamily="2" charset="77"/>
              </a:rPr>
              <a:t>C</a:t>
            </a:r>
            <a:endParaRPr lang="en-US" sz="4000">
              <a:latin typeface="Poppins" pitchFamily="2" charset="77"/>
              <a:cs typeface="Poppins" pitchFamily="2" charset="77"/>
            </a:endParaRPr>
          </a:p>
        </p:txBody>
      </p:sp>
      <p:sp>
        <p:nvSpPr>
          <p:cNvPr id="138" name="TextBox 137">
            <a:extLst>
              <a:ext uri="{FF2B5EF4-FFF2-40B4-BE49-F238E27FC236}">
                <a16:creationId xmlns:a16="http://schemas.microsoft.com/office/drawing/2014/main" id="{A61055DA-FF73-4266-2622-181D2AB08DD8}"/>
              </a:ext>
            </a:extLst>
          </p:cNvPr>
          <p:cNvSpPr txBox="1"/>
          <p:nvPr/>
        </p:nvSpPr>
        <p:spPr>
          <a:xfrm>
            <a:off x="14698335" y="2464872"/>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A</a:t>
            </a:r>
            <a:endParaRPr lang="en-US" sz="4000">
              <a:solidFill>
                <a:schemeClr val="bg1"/>
              </a:solidFill>
              <a:latin typeface="Poppins" pitchFamily="2" charset="77"/>
              <a:cs typeface="Poppins" pitchFamily="2" charset="77"/>
            </a:endParaRPr>
          </a:p>
        </p:txBody>
      </p:sp>
      <p:sp>
        <p:nvSpPr>
          <p:cNvPr id="139" name="TextBox 138">
            <a:extLst>
              <a:ext uri="{FF2B5EF4-FFF2-40B4-BE49-F238E27FC236}">
                <a16:creationId xmlns:a16="http://schemas.microsoft.com/office/drawing/2014/main" id="{10140C26-A2C5-5126-3E9E-EDE7D01721BC}"/>
              </a:ext>
            </a:extLst>
          </p:cNvPr>
          <p:cNvSpPr txBox="1"/>
          <p:nvPr/>
        </p:nvSpPr>
        <p:spPr>
          <a:xfrm>
            <a:off x="12147289" y="4028627"/>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A</a:t>
            </a:r>
            <a:endParaRPr lang="en-US" sz="4000">
              <a:solidFill>
                <a:schemeClr val="bg1"/>
              </a:solidFill>
              <a:latin typeface="Poppins" pitchFamily="2" charset="77"/>
              <a:cs typeface="Poppins" pitchFamily="2" charset="77"/>
            </a:endParaRPr>
          </a:p>
        </p:txBody>
      </p:sp>
      <p:sp>
        <p:nvSpPr>
          <p:cNvPr id="140" name="TextBox 139">
            <a:extLst>
              <a:ext uri="{FF2B5EF4-FFF2-40B4-BE49-F238E27FC236}">
                <a16:creationId xmlns:a16="http://schemas.microsoft.com/office/drawing/2014/main" id="{B762A945-A65F-0F1F-CD69-9B10650697A0}"/>
              </a:ext>
            </a:extLst>
          </p:cNvPr>
          <p:cNvSpPr txBox="1"/>
          <p:nvPr/>
        </p:nvSpPr>
        <p:spPr>
          <a:xfrm>
            <a:off x="11345532" y="5632140"/>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A</a:t>
            </a:r>
            <a:endParaRPr lang="en-US" sz="4000">
              <a:solidFill>
                <a:schemeClr val="bg1"/>
              </a:solidFill>
              <a:latin typeface="Poppins" pitchFamily="2" charset="77"/>
              <a:cs typeface="Poppins" pitchFamily="2" charset="77"/>
            </a:endParaRPr>
          </a:p>
        </p:txBody>
      </p:sp>
      <p:sp>
        <p:nvSpPr>
          <p:cNvPr id="141" name="TextBox 140">
            <a:extLst>
              <a:ext uri="{FF2B5EF4-FFF2-40B4-BE49-F238E27FC236}">
                <a16:creationId xmlns:a16="http://schemas.microsoft.com/office/drawing/2014/main" id="{DC4F772F-3C14-749F-1FF0-6EC51B863DD1}"/>
              </a:ext>
            </a:extLst>
          </p:cNvPr>
          <p:cNvSpPr txBox="1"/>
          <p:nvPr/>
        </p:nvSpPr>
        <p:spPr>
          <a:xfrm>
            <a:off x="12253308" y="7354923"/>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A</a:t>
            </a:r>
            <a:endParaRPr lang="en-US" sz="4000">
              <a:solidFill>
                <a:schemeClr val="bg1"/>
              </a:solidFill>
              <a:latin typeface="Poppins" pitchFamily="2" charset="77"/>
              <a:cs typeface="Poppins" pitchFamily="2" charset="77"/>
            </a:endParaRPr>
          </a:p>
        </p:txBody>
      </p:sp>
      <p:sp>
        <p:nvSpPr>
          <p:cNvPr id="142" name="TextBox 141">
            <a:extLst>
              <a:ext uri="{FF2B5EF4-FFF2-40B4-BE49-F238E27FC236}">
                <a16:creationId xmlns:a16="http://schemas.microsoft.com/office/drawing/2014/main" id="{54C66FE6-A195-27E1-329C-32F06B847FC5}"/>
              </a:ext>
            </a:extLst>
          </p:cNvPr>
          <p:cNvSpPr txBox="1"/>
          <p:nvPr/>
        </p:nvSpPr>
        <p:spPr>
          <a:xfrm>
            <a:off x="13041814" y="9077705"/>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A</a:t>
            </a:r>
            <a:endParaRPr lang="en-US" sz="4000">
              <a:solidFill>
                <a:schemeClr val="bg1"/>
              </a:solidFill>
              <a:latin typeface="Poppins" pitchFamily="2" charset="77"/>
              <a:cs typeface="Poppins" pitchFamily="2" charset="77"/>
            </a:endParaRPr>
          </a:p>
        </p:txBody>
      </p:sp>
      <p:sp>
        <p:nvSpPr>
          <p:cNvPr id="143" name="TextBox 142">
            <a:extLst>
              <a:ext uri="{FF2B5EF4-FFF2-40B4-BE49-F238E27FC236}">
                <a16:creationId xmlns:a16="http://schemas.microsoft.com/office/drawing/2014/main" id="{579A0C85-9330-7E94-5686-08D00CE34FC7}"/>
              </a:ext>
            </a:extLst>
          </p:cNvPr>
          <p:cNvSpPr txBox="1"/>
          <p:nvPr/>
        </p:nvSpPr>
        <p:spPr>
          <a:xfrm>
            <a:off x="12205994" y="9030733"/>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E</a:t>
            </a:r>
            <a:endParaRPr lang="en-US" sz="4000">
              <a:solidFill>
                <a:schemeClr val="bg1"/>
              </a:solidFill>
              <a:latin typeface="Poppins" pitchFamily="2" charset="77"/>
              <a:cs typeface="Poppins" pitchFamily="2" charset="77"/>
            </a:endParaRPr>
          </a:p>
        </p:txBody>
      </p:sp>
      <p:sp>
        <p:nvSpPr>
          <p:cNvPr id="144" name="TextBox 143">
            <a:extLst>
              <a:ext uri="{FF2B5EF4-FFF2-40B4-BE49-F238E27FC236}">
                <a16:creationId xmlns:a16="http://schemas.microsoft.com/office/drawing/2014/main" id="{8C578F4F-FE0F-9645-C163-2116D761398C}"/>
              </a:ext>
            </a:extLst>
          </p:cNvPr>
          <p:cNvSpPr txBox="1"/>
          <p:nvPr/>
        </p:nvSpPr>
        <p:spPr>
          <a:xfrm>
            <a:off x="14902814" y="7294696"/>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E</a:t>
            </a:r>
            <a:endParaRPr lang="en-US" sz="4000">
              <a:solidFill>
                <a:schemeClr val="bg1"/>
              </a:solidFill>
              <a:latin typeface="Poppins" pitchFamily="2" charset="77"/>
              <a:cs typeface="Poppins" pitchFamily="2" charset="77"/>
            </a:endParaRPr>
          </a:p>
        </p:txBody>
      </p:sp>
      <p:sp>
        <p:nvSpPr>
          <p:cNvPr id="145" name="TextBox 144">
            <a:extLst>
              <a:ext uri="{FF2B5EF4-FFF2-40B4-BE49-F238E27FC236}">
                <a16:creationId xmlns:a16="http://schemas.microsoft.com/office/drawing/2014/main" id="{E901BD5E-7226-A4D0-14F7-E3F189C710A6}"/>
              </a:ext>
            </a:extLst>
          </p:cNvPr>
          <p:cNvSpPr txBox="1"/>
          <p:nvPr/>
        </p:nvSpPr>
        <p:spPr>
          <a:xfrm>
            <a:off x="13058027" y="5632578"/>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E</a:t>
            </a:r>
            <a:endParaRPr lang="en-US" sz="4000">
              <a:solidFill>
                <a:schemeClr val="bg1"/>
              </a:solidFill>
              <a:latin typeface="Poppins" pitchFamily="2" charset="77"/>
              <a:cs typeface="Poppins" pitchFamily="2" charset="77"/>
            </a:endParaRPr>
          </a:p>
        </p:txBody>
      </p:sp>
      <p:sp>
        <p:nvSpPr>
          <p:cNvPr id="146" name="TextBox 145">
            <a:extLst>
              <a:ext uri="{FF2B5EF4-FFF2-40B4-BE49-F238E27FC236}">
                <a16:creationId xmlns:a16="http://schemas.microsoft.com/office/drawing/2014/main" id="{E082BCF0-99AA-3FDE-8AC9-BC66DC5B47A7}"/>
              </a:ext>
            </a:extLst>
          </p:cNvPr>
          <p:cNvSpPr txBox="1"/>
          <p:nvPr/>
        </p:nvSpPr>
        <p:spPr>
          <a:xfrm>
            <a:off x="14802162" y="4006981"/>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E</a:t>
            </a:r>
            <a:endParaRPr lang="en-US" sz="4000">
              <a:solidFill>
                <a:schemeClr val="bg1"/>
              </a:solidFill>
              <a:latin typeface="Poppins" pitchFamily="2" charset="77"/>
              <a:cs typeface="Poppins" pitchFamily="2" charset="77"/>
            </a:endParaRPr>
          </a:p>
        </p:txBody>
      </p:sp>
      <p:sp>
        <p:nvSpPr>
          <p:cNvPr id="147" name="TextBox 146">
            <a:extLst>
              <a:ext uri="{FF2B5EF4-FFF2-40B4-BE49-F238E27FC236}">
                <a16:creationId xmlns:a16="http://schemas.microsoft.com/office/drawing/2014/main" id="{B31A2E4A-62A4-E717-789B-835E983DD08B}"/>
              </a:ext>
            </a:extLst>
          </p:cNvPr>
          <p:cNvSpPr txBox="1"/>
          <p:nvPr/>
        </p:nvSpPr>
        <p:spPr>
          <a:xfrm>
            <a:off x="13024164" y="2398316"/>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E</a:t>
            </a:r>
            <a:endParaRPr lang="en-US" sz="4000">
              <a:solidFill>
                <a:schemeClr val="bg1"/>
              </a:solidFill>
              <a:latin typeface="Poppins" pitchFamily="2" charset="77"/>
              <a:cs typeface="Poppins" pitchFamily="2" charset="77"/>
            </a:endParaRPr>
          </a:p>
        </p:txBody>
      </p:sp>
      <p:sp>
        <p:nvSpPr>
          <p:cNvPr id="148" name="TextBox 147">
            <a:extLst>
              <a:ext uri="{FF2B5EF4-FFF2-40B4-BE49-F238E27FC236}">
                <a16:creationId xmlns:a16="http://schemas.microsoft.com/office/drawing/2014/main" id="{C350A97A-4E2E-A72B-6980-4073D47C0A5B}"/>
              </a:ext>
            </a:extLst>
          </p:cNvPr>
          <p:cNvSpPr txBox="1"/>
          <p:nvPr/>
        </p:nvSpPr>
        <p:spPr>
          <a:xfrm>
            <a:off x="10095624" y="4126528"/>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149" name="TextBox 148">
            <a:extLst>
              <a:ext uri="{FF2B5EF4-FFF2-40B4-BE49-F238E27FC236}">
                <a16:creationId xmlns:a16="http://schemas.microsoft.com/office/drawing/2014/main" id="{FB2DF12C-F1FF-D094-CD17-4FA8B6E3F990}"/>
              </a:ext>
            </a:extLst>
          </p:cNvPr>
          <p:cNvSpPr txBox="1"/>
          <p:nvPr/>
        </p:nvSpPr>
        <p:spPr>
          <a:xfrm>
            <a:off x="10061758" y="5819858"/>
            <a:ext cx="636080" cy="400110"/>
          </a:xfrm>
          <a:prstGeom prst="rect">
            <a:avLst/>
          </a:prstGeom>
          <a:noFill/>
        </p:spPr>
        <p:txBody>
          <a:bodyPr wrap="square" rtlCol="0">
            <a:spAutoFit/>
          </a:bodyPr>
          <a:lstStyle/>
          <a:p>
            <a:r>
              <a:rPr lang="en-US" sz="2000">
                <a:latin typeface="Poppins" pitchFamily="2" charset="77"/>
                <a:cs typeface="Poppins" pitchFamily="2" charset="77"/>
              </a:rPr>
              <a:t>X</a:t>
            </a:r>
            <a:endParaRPr lang="en-US" sz="4000">
              <a:latin typeface="Poppins" pitchFamily="2" charset="77"/>
              <a:cs typeface="Poppins" pitchFamily="2" charset="77"/>
            </a:endParaRPr>
          </a:p>
        </p:txBody>
      </p:sp>
      <p:sp>
        <p:nvSpPr>
          <p:cNvPr id="150" name="TextBox 149">
            <a:extLst>
              <a:ext uri="{FF2B5EF4-FFF2-40B4-BE49-F238E27FC236}">
                <a16:creationId xmlns:a16="http://schemas.microsoft.com/office/drawing/2014/main" id="{0FAEEE24-C21A-6535-1E72-8AE219E998D2}"/>
              </a:ext>
            </a:extLst>
          </p:cNvPr>
          <p:cNvSpPr txBox="1"/>
          <p:nvPr/>
        </p:nvSpPr>
        <p:spPr>
          <a:xfrm>
            <a:off x="10180292" y="7530123"/>
            <a:ext cx="636080" cy="400110"/>
          </a:xfrm>
          <a:prstGeom prst="rect">
            <a:avLst/>
          </a:prstGeom>
          <a:noFill/>
        </p:spPr>
        <p:txBody>
          <a:bodyPr wrap="square" rtlCol="0">
            <a:spAutoFit/>
          </a:bodyPr>
          <a:lstStyle/>
          <a:p>
            <a:r>
              <a:rPr lang="en-US" sz="2000">
                <a:latin typeface="Poppins" pitchFamily="2" charset="77"/>
                <a:cs typeface="Poppins" pitchFamily="2" charset="77"/>
              </a:rPr>
              <a:t>Y</a:t>
            </a:r>
            <a:endParaRPr lang="en-US" sz="4000">
              <a:latin typeface="Poppins" pitchFamily="2" charset="77"/>
              <a:cs typeface="Poppins" pitchFamily="2" charset="77"/>
            </a:endParaRPr>
          </a:p>
        </p:txBody>
      </p:sp>
      <p:sp>
        <p:nvSpPr>
          <p:cNvPr id="151" name="TextBox 150">
            <a:extLst>
              <a:ext uri="{FF2B5EF4-FFF2-40B4-BE49-F238E27FC236}">
                <a16:creationId xmlns:a16="http://schemas.microsoft.com/office/drawing/2014/main" id="{B266026E-27A7-F0F6-934D-6DAD8DD327E3}"/>
              </a:ext>
            </a:extLst>
          </p:cNvPr>
          <p:cNvSpPr txBox="1"/>
          <p:nvPr/>
        </p:nvSpPr>
        <p:spPr>
          <a:xfrm>
            <a:off x="10043899" y="2533780"/>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U</a:t>
            </a:r>
            <a:endParaRPr lang="en-US" sz="4000">
              <a:solidFill>
                <a:schemeClr val="bg1"/>
              </a:solidFill>
              <a:latin typeface="Poppins" pitchFamily="2" charset="77"/>
              <a:cs typeface="Poppins" pitchFamily="2" charset="77"/>
            </a:endParaRPr>
          </a:p>
        </p:txBody>
      </p:sp>
      <p:sp>
        <p:nvSpPr>
          <p:cNvPr id="152" name="TextBox 151">
            <a:extLst>
              <a:ext uri="{FF2B5EF4-FFF2-40B4-BE49-F238E27FC236}">
                <a16:creationId xmlns:a16="http://schemas.microsoft.com/office/drawing/2014/main" id="{B411487B-CF11-CD42-B49D-6E79158633F6}"/>
              </a:ext>
            </a:extLst>
          </p:cNvPr>
          <p:cNvSpPr txBox="1"/>
          <p:nvPr/>
        </p:nvSpPr>
        <p:spPr>
          <a:xfrm>
            <a:off x="10111634" y="9137773"/>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Z</a:t>
            </a:r>
            <a:endParaRPr lang="en-US" sz="4000">
              <a:solidFill>
                <a:schemeClr val="bg1"/>
              </a:solidFill>
              <a:latin typeface="Poppins" pitchFamily="2" charset="77"/>
              <a:cs typeface="Poppins" pitchFamily="2" charset="77"/>
            </a:endParaRPr>
          </a:p>
        </p:txBody>
      </p:sp>
      <p:sp>
        <p:nvSpPr>
          <p:cNvPr id="153" name="TextBox 152">
            <a:extLst>
              <a:ext uri="{FF2B5EF4-FFF2-40B4-BE49-F238E27FC236}">
                <a16:creationId xmlns:a16="http://schemas.microsoft.com/office/drawing/2014/main" id="{C2E2BAF7-FFF4-FFFC-90E2-AF7C8B703923}"/>
              </a:ext>
            </a:extLst>
          </p:cNvPr>
          <p:cNvSpPr txBox="1"/>
          <p:nvPr/>
        </p:nvSpPr>
        <p:spPr>
          <a:xfrm>
            <a:off x="6674169" y="9239371"/>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Z</a:t>
            </a:r>
            <a:endParaRPr lang="en-US" sz="4000">
              <a:solidFill>
                <a:schemeClr val="bg1"/>
              </a:solidFill>
              <a:latin typeface="Poppins" pitchFamily="2" charset="77"/>
              <a:cs typeface="Poppins" pitchFamily="2" charset="77"/>
            </a:endParaRPr>
          </a:p>
        </p:txBody>
      </p:sp>
      <p:sp>
        <p:nvSpPr>
          <p:cNvPr id="154" name="TextBox 153">
            <a:extLst>
              <a:ext uri="{FF2B5EF4-FFF2-40B4-BE49-F238E27FC236}">
                <a16:creationId xmlns:a16="http://schemas.microsoft.com/office/drawing/2014/main" id="{20565333-8F86-4A2B-1736-FE55B94704BA}"/>
              </a:ext>
            </a:extLst>
          </p:cNvPr>
          <p:cNvSpPr txBox="1"/>
          <p:nvPr/>
        </p:nvSpPr>
        <p:spPr>
          <a:xfrm>
            <a:off x="3185906" y="7478308"/>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Z</a:t>
            </a:r>
            <a:endParaRPr lang="en-US" sz="4000">
              <a:solidFill>
                <a:schemeClr val="bg1"/>
              </a:solidFill>
              <a:latin typeface="Poppins" pitchFamily="2" charset="77"/>
              <a:cs typeface="Poppins" pitchFamily="2" charset="77"/>
            </a:endParaRPr>
          </a:p>
        </p:txBody>
      </p:sp>
      <p:sp>
        <p:nvSpPr>
          <p:cNvPr id="155" name="TextBox 154">
            <a:extLst>
              <a:ext uri="{FF2B5EF4-FFF2-40B4-BE49-F238E27FC236}">
                <a16:creationId xmlns:a16="http://schemas.microsoft.com/office/drawing/2014/main" id="{805EB690-966F-399C-A70B-F826BAFB0D27}"/>
              </a:ext>
            </a:extLst>
          </p:cNvPr>
          <p:cNvSpPr txBox="1"/>
          <p:nvPr/>
        </p:nvSpPr>
        <p:spPr>
          <a:xfrm>
            <a:off x="4083372" y="5852709"/>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Z</a:t>
            </a:r>
            <a:endParaRPr lang="en-US" sz="4000">
              <a:solidFill>
                <a:schemeClr val="bg1"/>
              </a:solidFill>
              <a:latin typeface="Poppins" pitchFamily="2" charset="77"/>
              <a:cs typeface="Poppins" pitchFamily="2" charset="77"/>
            </a:endParaRPr>
          </a:p>
        </p:txBody>
      </p:sp>
      <p:sp>
        <p:nvSpPr>
          <p:cNvPr id="156" name="TextBox 155">
            <a:extLst>
              <a:ext uri="{FF2B5EF4-FFF2-40B4-BE49-F238E27FC236}">
                <a16:creationId xmlns:a16="http://schemas.microsoft.com/office/drawing/2014/main" id="{193632B3-4E55-906A-9243-7A4EC7A3A28E}"/>
              </a:ext>
            </a:extLst>
          </p:cNvPr>
          <p:cNvSpPr txBox="1"/>
          <p:nvPr/>
        </p:nvSpPr>
        <p:spPr>
          <a:xfrm>
            <a:off x="3236707" y="4108579"/>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Z</a:t>
            </a:r>
            <a:endParaRPr lang="en-US" sz="4000">
              <a:solidFill>
                <a:schemeClr val="bg1"/>
              </a:solidFill>
              <a:latin typeface="Poppins" pitchFamily="2" charset="77"/>
              <a:cs typeface="Poppins" pitchFamily="2" charset="77"/>
            </a:endParaRPr>
          </a:p>
        </p:txBody>
      </p:sp>
      <p:sp>
        <p:nvSpPr>
          <p:cNvPr id="157" name="TextBox 156">
            <a:extLst>
              <a:ext uri="{FF2B5EF4-FFF2-40B4-BE49-F238E27FC236}">
                <a16:creationId xmlns:a16="http://schemas.microsoft.com/office/drawing/2014/main" id="{94B651CC-227F-9C21-3B14-ABDA779C8A57}"/>
              </a:ext>
            </a:extLst>
          </p:cNvPr>
          <p:cNvSpPr txBox="1"/>
          <p:nvPr/>
        </p:nvSpPr>
        <p:spPr>
          <a:xfrm>
            <a:off x="6640303" y="2482982"/>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Z</a:t>
            </a:r>
            <a:endParaRPr lang="en-US" sz="4000">
              <a:solidFill>
                <a:schemeClr val="bg1"/>
              </a:solidFill>
              <a:latin typeface="Poppins" pitchFamily="2" charset="77"/>
              <a:cs typeface="Poppins" pitchFamily="2" charset="77"/>
            </a:endParaRPr>
          </a:p>
        </p:txBody>
      </p:sp>
      <p:sp>
        <p:nvSpPr>
          <p:cNvPr id="158" name="TextBox 157">
            <a:extLst>
              <a:ext uri="{FF2B5EF4-FFF2-40B4-BE49-F238E27FC236}">
                <a16:creationId xmlns:a16="http://schemas.microsoft.com/office/drawing/2014/main" id="{4D38A923-75F1-B2BD-42DF-2D4CD5D29A04}"/>
              </a:ext>
            </a:extLst>
          </p:cNvPr>
          <p:cNvSpPr txBox="1"/>
          <p:nvPr/>
        </p:nvSpPr>
        <p:spPr>
          <a:xfrm>
            <a:off x="5827506" y="2516847"/>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U</a:t>
            </a:r>
            <a:endParaRPr lang="en-US" sz="4000">
              <a:solidFill>
                <a:schemeClr val="bg1"/>
              </a:solidFill>
              <a:latin typeface="Poppins" pitchFamily="2" charset="77"/>
              <a:cs typeface="Poppins" pitchFamily="2" charset="77"/>
            </a:endParaRPr>
          </a:p>
        </p:txBody>
      </p:sp>
      <p:sp>
        <p:nvSpPr>
          <p:cNvPr id="159" name="TextBox 158">
            <a:extLst>
              <a:ext uri="{FF2B5EF4-FFF2-40B4-BE49-F238E27FC236}">
                <a16:creationId xmlns:a16="http://schemas.microsoft.com/office/drawing/2014/main" id="{E2B65DA4-840A-474B-0A93-B373B7384603}"/>
              </a:ext>
            </a:extLst>
          </p:cNvPr>
          <p:cNvSpPr txBox="1"/>
          <p:nvPr/>
        </p:nvSpPr>
        <p:spPr>
          <a:xfrm>
            <a:off x="5793641" y="4125511"/>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U</a:t>
            </a:r>
            <a:endParaRPr lang="en-US" sz="4000">
              <a:solidFill>
                <a:schemeClr val="bg1"/>
              </a:solidFill>
              <a:latin typeface="Poppins" pitchFamily="2" charset="77"/>
              <a:cs typeface="Poppins" pitchFamily="2" charset="77"/>
            </a:endParaRPr>
          </a:p>
        </p:txBody>
      </p:sp>
      <p:sp>
        <p:nvSpPr>
          <p:cNvPr id="160" name="TextBox 159">
            <a:extLst>
              <a:ext uri="{FF2B5EF4-FFF2-40B4-BE49-F238E27FC236}">
                <a16:creationId xmlns:a16="http://schemas.microsoft.com/office/drawing/2014/main" id="{D41955D9-1393-4080-34C5-669567AEFDC7}"/>
              </a:ext>
            </a:extLst>
          </p:cNvPr>
          <p:cNvSpPr txBox="1"/>
          <p:nvPr/>
        </p:nvSpPr>
        <p:spPr>
          <a:xfrm>
            <a:off x="4913107" y="5835775"/>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U</a:t>
            </a:r>
            <a:endParaRPr lang="en-US" sz="4000">
              <a:solidFill>
                <a:schemeClr val="bg1"/>
              </a:solidFill>
              <a:latin typeface="Poppins" pitchFamily="2" charset="77"/>
              <a:cs typeface="Poppins" pitchFamily="2" charset="77"/>
            </a:endParaRPr>
          </a:p>
        </p:txBody>
      </p:sp>
      <p:sp>
        <p:nvSpPr>
          <p:cNvPr id="161" name="TextBox 160">
            <a:extLst>
              <a:ext uri="{FF2B5EF4-FFF2-40B4-BE49-F238E27FC236}">
                <a16:creationId xmlns:a16="http://schemas.microsoft.com/office/drawing/2014/main" id="{4CBCDA06-E228-74BB-7CBE-E052AE1A1D22}"/>
              </a:ext>
            </a:extLst>
          </p:cNvPr>
          <p:cNvSpPr txBox="1"/>
          <p:nvPr/>
        </p:nvSpPr>
        <p:spPr>
          <a:xfrm>
            <a:off x="6724972" y="7495243"/>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U</a:t>
            </a:r>
            <a:endParaRPr lang="en-US" sz="4000">
              <a:solidFill>
                <a:schemeClr val="bg1"/>
              </a:solidFill>
              <a:latin typeface="Poppins" pitchFamily="2" charset="77"/>
              <a:cs typeface="Poppins" pitchFamily="2" charset="77"/>
            </a:endParaRPr>
          </a:p>
        </p:txBody>
      </p:sp>
      <p:sp>
        <p:nvSpPr>
          <p:cNvPr id="162" name="TextBox 161">
            <a:extLst>
              <a:ext uri="{FF2B5EF4-FFF2-40B4-BE49-F238E27FC236}">
                <a16:creationId xmlns:a16="http://schemas.microsoft.com/office/drawing/2014/main" id="{1861756B-6950-0AAF-8268-A51CB8D3BC9E}"/>
              </a:ext>
            </a:extLst>
          </p:cNvPr>
          <p:cNvSpPr txBox="1"/>
          <p:nvPr/>
        </p:nvSpPr>
        <p:spPr>
          <a:xfrm>
            <a:off x="4032574" y="9205507"/>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U</a:t>
            </a:r>
            <a:endParaRPr lang="en-US" sz="4000">
              <a:solidFill>
                <a:schemeClr val="bg1"/>
              </a:solidFill>
              <a:latin typeface="Poppins" pitchFamily="2" charset="77"/>
              <a:cs typeface="Poppins" pitchFamily="2" charset="77"/>
            </a:endParaRPr>
          </a:p>
        </p:txBody>
      </p:sp>
      <p:sp>
        <p:nvSpPr>
          <p:cNvPr id="163" name="TextBox 162">
            <a:extLst>
              <a:ext uri="{FF2B5EF4-FFF2-40B4-BE49-F238E27FC236}">
                <a16:creationId xmlns:a16="http://schemas.microsoft.com/office/drawing/2014/main" id="{31B71576-5FA2-77C6-93B4-DB4767985661}"/>
              </a:ext>
            </a:extLst>
          </p:cNvPr>
          <p:cNvSpPr txBox="1"/>
          <p:nvPr/>
        </p:nvSpPr>
        <p:spPr>
          <a:xfrm>
            <a:off x="4964829" y="4160394"/>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164" name="TextBox 163">
            <a:extLst>
              <a:ext uri="{FF2B5EF4-FFF2-40B4-BE49-F238E27FC236}">
                <a16:creationId xmlns:a16="http://schemas.microsoft.com/office/drawing/2014/main" id="{440E605A-010B-BAC2-D48A-821A2DCA8F2D}"/>
              </a:ext>
            </a:extLst>
          </p:cNvPr>
          <p:cNvSpPr txBox="1"/>
          <p:nvPr/>
        </p:nvSpPr>
        <p:spPr>
          <a:xfrm>
            <a:off x="3186830" y="5887592"/>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165" name="TextBox 164">
            <a:extLst>
              <a:ext uri="{FF2B5EF4-FFF2-40B4-BE49-F238E27FC236}">
                <a16:creationId xmlns:a16="http://schemas.microsoft.com/office/drawing/2014/main" id="{6531C239-6A84-3833-6321-800ADF3CDE83}"/>
              </a:ext>
            </a:extLst>
          </p:cNvPr>
          <p:cNvSpPr txBox="1"/>
          <p:nvPr/>
        </p:nvSpPr>
        <p:spPr>
          <a:xfrm>
            <a:off x="4084295" y="7479324"/>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166" name="TextBox 165">
            <a:extLst>
              <a:ext uri="{FF2B5EF4-FFF2-40B4-BE49-F238E27FC236}">
                <a16:creationId xmlns:a16="http://schemas.microsoft.com/office/drawing/2014/main" id="{8976CE0D-3D0B-2EA8-5821-F9ED25EBE0B4}"/>
              </a:ext>
            </a:extLst>
          </p:cNvPr>
          <p:cNvSpPr txBox="1"/>
          <p:nvPr/>
        </p:nvSpPr>
        <p:spPr>
          <a:xfrm>
            <a:off x="4829360" y="9189588"/>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167" name="TextBox 166">
            <a:extLst>
              <a:ext uri="{FF2B5EF4-FFF2-40B4-BE49-F238E27FC236}">
                <a16:creationId xmlns:a16="http://schemas.microsoft.com/office/drawing/2014/main" id="{76C3FDC0-7782-85D8-7EDA-A272FB3F3A9A}"/>
              </a:ext>
            </a:extLst>
          </p:cNvPr>
          <p:cNvSpPr txBox="1"/>
          <p:nvPr/>
        </p:nvSpPr>
        <p:spPr>
          <a:xfrm>
            <a:off x="4118159" y="2517865"/>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168" name="TextBox 167">
            <a:extLst>
              <a:ext uri="{FF2B5EF4-FFF2-40B4-BE49-F238E27FC236}">
                <a16:creationId xmlns:a16="http://schemas.microsoft.com/office/drawing/2014/main" id="{70335089-DDB1-7EC5-A2F5-6C73BCAF07FE}"/>
              </a:ext>
            </a:extLst>
          </p:cNvPr>
          <p:cNvSpPr txBox="1"/>
          <p:nvPr/>
        </p:nvSpPr>
        <p:spPr>
          <a:xfrm>
            <a:off x="6708961" y="5802925"/>
            <a:ext cx="636080" cy="400110"/>
          </a:xfrm>
          <a:prstGeom prst="rect">
            <a:avLst/>
          </a:prstGeom>
          <a:noFill/>
        </p:spPr>
        <p:txBody>
          <a:bodyPr wrap="square" rtlCol="0">
            <a:spAutoFit/>
          </a:bodyPr>
          <a:lstStyle/>
          <a:p>
            <a:r>
              <a:rPr lang="en-US" sz="2000">
                <a:latin typeface="Poppins" pitchFamily="2" charset="77"/>
                <a:cs typeface="Poppins" pitchFamily="2" charset="77"/>
              </a:rPr>
              <a:t>X</a:t>
            </a:r>
            <a:endParaRPr lang="en-US" sz="4000">
              <a:latin typeface="Poppins" pitchFamily="2" charset="77"/>
              <a:cs typeface="Poppins" pitchFamily="2" charset="77"/>
            </a:endParaRPr>
          </a:p>
        </p:txBody>
      </p:sp>
      <p:sp>
        <p:nvSpPr>
          <p:cNvPr id="169" name="TextBox 168">
            <a:extLst>
              <a:ext uri="{FF2B5EF4-FFF2-40B4-BE49-F238E27FC236}">
                <a16:creationId xmlns:a16="http://schemas.microsoft.com/office/drawing/2014/main" id="{82A7C5F1-4B46-BBF7-D8E8-977375AB2047}"/>
              </a:ext>
            </a:extLst>
          </p:cNvPr>
          <p:cNvSpPr txBox="1"/>
          <p:nvPr/>
        </p:nvSpPr>
        <p:spPr>
          <a:xfrm>
            <a:off x="4067361" y="4109596"/>
            <a:ext cx="636080" cy="400110"/>
          </a:xfrm>
          <a:prstGeom prst="rect">
            <a:avLst/>
          </a:prstGeom>
          <a:noFill/>
        </p:spPr>
        <p:txBody>
          <a:bodyPr wrap="square" rtlCol="0">
            <a:spAutoFit/>
          </a:bodyPr>
          <a:lstStyle/>
          <a:p>
            <a:r>
              <a:rPr lang="en-US" sz="2000">
                <a:latin typeface="Poppins" pitchFamily="2" charset="77"/>
                <a:cs typeface="Poppins" pitchFamily="2" charset="77"/>
              </a:rPr>
              <a:t>X</a:t>
            </a:r>
            <a:endParaRPr lang="en-US" sz="4000">
              <a:latin typeface="Poppins" pitchFamily="2" charset="77"/>
              <a:cs typeface="Poppins" pitchFamily="2" charset="77"/>
            </a:endParaRPr>
          </a:p>
        </p:txBody>
      </p:sp>
      <p:sp>
        <p:nvSpPr>
          <p:cNvPr id="170" name="TextBox 169">
            <a:extLst>
              <a:ext uri="{FF2B5EF4-FFF2-40B4-BE49-F238E27FC236}">
                <a16:creationId xmlns:a16="http://schemas.microsoft.com/office/drawing/2014/main" id="{95EE3F22-FA0F-2418-F220-3A75413CB8A8}"/>
              </a:ext>
            </a:extLst>
          </p:cNvPr>
          <p:cNvSpPr txBox="1"/>
          <p:nvPr/>
        </p:nvSpPr>
        <p:spPr>
          <a:xfrm>
            <a:off x="4981762" y="2517862"/>
            <a:ext cx="636080" cy="400110"/>
          </a:xfrm>
          <a:prstGeom prst="rect">
            <a:avLst/>
          </a:prstGeom>
          <a:noFill/>
        </p:spPr>
        <p:txBody>
          <a:bodyPr wrap="square" rtlCol="0">
            <a:spAutoFit/>
          </a:bodyPr>
          <a:lstStyle/>
          <a:p>
            <a:r>
              <a:rPr lang="en-US" sz="2000">
                <a:latin typeface="Poppins" pitchFamily="2" charset="77"/>
                <a:cs typeface="Poppins" pitchFamily="2" charset="77"/>
              </a:rPr>
              <a:t>X</a:t>
            </a:r>
            <a:endParaRPr lang="en-US" sz="4000">
              <a:latin typeface="Poppins" pitchFamily="2" charset="77"/>
              <a:cs typeface="Poppins" pitchFamily="2" charset="77"/>
            </a:endParaRPr>
          </a:p>
        </p:txBody>
      </p:sp>
      <p:sp>
        <p:nvSpPr>
          <p:cNvPr id="171" name="TextBox 170">
            <a:extLst>
              <a:ext uri="{FF2B5EF4-FFF2-40B4-BE49-F238E27FC236}">
                <a16:creationId xmlns:a16="http://schemas.microsoft.com/office/drawing/2014/main" id="{C5A154E2-D9D1-20EC-B6A5-2BE2809D730A}"/>
              </a:ext>
            </a:extLst>
          </p:cNvPr>
          <p:cNvSpPr txBox="1"/>
          <p:nvPr/>
        </p:nvSpPr>
        <p:spPr>
          <a:xfrm>
            <a:off x="5879228" y="7479324"/>
            <a:ext cx="636080" cy="400110"/>
          </a:xfrm>
          <a:prstGeom prst="rect">
            <a:avLst/>
          </a:prstGeom>
          <a:noFill/>
        </p:spPr>
        <p:txBody>
          <a:bodyPr wrap="square" rtlCol="0">
            <a:spAutoFit/>
          </a:bodyPr>
          <a:lstStyle/>
          <a:p>
            <a:r>
              <a:rPr lang="en-US" sz="2000">
                <a:latin typeface="Poppins" pitchFamily="2" charset="77"/>
                <a:cs typeface="Poppins" pitchFamily="2" charset="77"/>
              </a:rPr>
              <a:t>X</a:t>
            </a:r>
            <a:endParaRPr lang="en-US" sz="4000">
              <a:latin typeface="Poppins" pitchFamily="2" charset="77"/>
              <a:cs typeface="Poppins" pitchFamily="2" charset="77"/>
            </a:endParaRPr>
          </a:p>
        </p:txBody>
      </p:sp>
      <p:sp>
        <p:nvSpPr>
          <p:cNvPr id="172" name="TextBox 171">
            <a:extLst>
              <a:ext uri="{FF2B5EF4-FFF2-40B4-BE49-F238E27FC236}">
                <a16:creationId xmlns:a16="http://schemas.microsoft.com/office/drawing/2014/main" id="{DD3839DC-6737-3763-7C84-7D2B06159CB1}"/>
              </a:ext>
            </a:extLst>
          </p:cNvPr>
          <p:cNvSpPr txBox="1"/>
          <p:nvPr/>
        </p:nvSpPr>
        <p:spPr>
          <a:xfrm>
            <a:off x="5794564" y="9223457"/>
            <a:ext cx="636080" cy="400110"/>
          </a:xfrm>
          <a:prstGeom prst="rect">
            <a:avLst/>
          </a:prstGeom>
          <a:noFill/>
        </p:spPr>
        <p:txBody>
          <a:bodyPr wrap="square" rtlCol="0">
            <a:spAutoFit/>
          </a:bodyPr>
          <a:lstStyle/>
          <a:p>
            <a:r>
              <a:rPr lang="en-US" sz="2000">
                <a:latin typeface="Poppins" pitchFamily="2" charset="77"/>
                <a:cs typeface="Poppins" pitchFamily="2" charset="77"/>
              </a:rPr>
              <a:t>X</a:t>
            </a:r>
            <a:endParaRPr lang="en-US" sz="4000">
              <a:latin typeface="Poppins" pitchFamily="2" charset="77"/>
              <a:cs typeface="Poppins" pitchFamily="2" charset="77"/>
            </a:endParaRPr>
          </a:p>
        </p:txBody>
      </p:sp>
      <p:sp>
        <p:nvSpPr>
          <p:cNvPr id="173" name="TextBox 172">
            <a:extLst>
              <a:ext uri="{FF2B5EF4-FFF2-40B4-BE49-F238E27FC236}">
                <a16:creationId xmlns:a16="http://schemas.microsoft.com/office/drawing/2014/main" id="{AD56C90C-5C5B-C41B-AE94-1681CE0E20FF}"/>
              </a:ext>
            </a:extLst>
          </p:cNvPr>
          <p:cNvSpPr txBox="1"/>
          <p:nvPr/>
        </p:nvSpPr>
        <p:spPr>
          <a:xfrm>
            <a:off x="4981765" y="7462391"/>
            <a:ext cx="636080" cy="400110"/>
          </a:xfrm>
          <a:prstGeom prst="rect">
            <a:avLst/>
          </a:prstGeom>
          <a:noFill/>
        </p:spPr>
        <p:txBody>
          <a:bodyPr wrap="square" rtlCol="0">
            <a:spAutoFit/>
          </a:bodyPr>
          <a:lstStyle/>
          <a:p>
            <a:r>
              <a:rPr lang="en-US" sz="2000">
                <a:latin typeface="Poppins" pitchFamily="2" charset="77"/>
                <a:cs typeface="Poppins" pitchFamily="2" charset="77"/>
              </a:rPr>
              <a:t>Y</a:t>
            </a:r>
            <a:endParaRPr lang="en-US" sz="4000">
              <a:latin typeface="Poppins" pitchFamily="2" charset="77"/>
              <a:cs typeface="Poppins" pitchFamily="2" charset="77"/>
            </a:endParaRPr>
          </a:p>
        </p:txBody>
      </p:sp>
      <p:sp>
        <p:nvSpPr>
          <p:cNvPr id="174" name="TextBox 173">
            <a:extLst>
              <a:ext uri="{FF2B5EF4-FFF2-40B4-BE49-F238E27FC236}">
                <a16:creationId xmlns:a16="http://schemas.microsoft.com/office/drawing/2014/main" id="{9CFF83AC-3AFF-0348-FA4C-0ACFEB79FD95}"/>
              </a:ext>
            </a:extLst>
          </p:cNvPr>
          <p:cNvSpPr txBox="1"/>
          <p:nvPr/>
        </p:nvSpPr>
        <p:spPr>
          <a:xfrm>
            <a:off x="3220698" y="9189588"/>
            <a:ext cx="636080" cy="400110"/>
          </a:xfrm>
          <a:prstGeom prst="rect">
            <a:avLst/>
          </a:prstGeom>
          <a:noFill/>
        </p:spPr>
        <p:txBody>
          <a:bodyPr wrap="square" rtlCol="0">
            <a:spAutoFit/>
          </a:bodyPr>
          <a:lstStyle/>
          <a:p>
            <a:r>
              <a:rPr lang="en-US" sz="2000">
                <a:latin typeface="Poppins" pitchFamily="2" charset="77"/>
                <a:cs typeface="Poppins" pitchFamily="2" charset="77"/>
              </a:rPr>
              <a:t>Y</a:t>
            </a:r>
            <a:endParaRPr lang="en-US" sz="4000">
              <a:latin typeface="Poppins" pitchFamily="2" charset="77"/>
              <a:cs typeface="Poppins" pitchFamily="2" charset="77"/>
            </a:endParaRPr>
          </a:p>
        </p:txBody>
      </p:sp>
      <p:sp>
        <p:nvSpPr>
          <p:cNvPr id="175" name="TextBox 174">
            <a:extLst>
              <a:ext uri="{FF2B5EF4-FFF2-40B4-BE49-F238E27FC236}">
                <a16:creationId xmlns:a16="http://schemas.microsoft.com/office/drawing/2014/main" id="{A7D96D7A-B873-C0A2-F26C-03CA09CB0A08}"/>
              </a:ext>
            </a:extLst>
          </p:cNvPr>
          <p:cNvSpPr txBox="1"/>
          <p:nvPr/>
        </p:nvSpPr>
        <p:spPr>
          <a:xfrm>
            <a:off x="5828428" y="5819858"/>
            <a:ext cx="636080" cy="400110"/>
          </a:xfrm>
          <a:prstGeom prst="rect">
            <a:avLst/>
          </a:prstGeom>
          <a:noFill/>
        </p:spPr>
        <p:txBody>
          <a:bodyPr wrap="square" rtlCol="0">
            <a:spAutoFit/>
          </a:bodyPr>
          <a:lstStyle/>
          <a:p>
            <a:r>
              <a:rPr lang="en-US" sz="2000">
                <a:latin typeface="Poppins" pitchFamily="2" charset="77"/>
                <a:cs typeface="Poppins" pitchFamily="2" charset="77"/>
              </a:rPr>
              <a:t>Y</a:t>
            </a:r>
            <a:endParaRPr lang="en-US" sz="4000">
              <a:latin typeface="Poppins" pitchFamily="2" charset="77"/>
              <a:cs typeface="Poppins" pitchFamily="2" charset="77"/>
            </a:endParaRPr>
          </a:p>
        </p:txBody>
      </p:sp>
      <p:sp>
        <p:nvSpPr>
          <p:cNvPr id="176" name="TextBox 175">
            <a:extLst>
              <a:ext uri="{FF2B5EF4-FFF2-40B4-BE49-F238E27FC236}">
                <a16:creationId xmlns:a16="http://schemas.microsoft.com/office/drawing/2014/main" id="{E82EF79D-655B-AA33-1D2B-D5327CA9C754}"/>
              </a:ext>
            </a:extLst>
          </p:cNvPr>
          <p:cNvSpPr txBox="1"/>
          <p:nvPr/>
        </p:nvSpPr>
        <p:spPr>
          <a:xfrm>
            <a:off x="6692028" y="4143460"/>
            <a:ext cx="636080" cy="400110"/>
          </a:xfrm>
          <a:prstGeom prst="rect">
            <a:avLst/>
          </a:prstGeom>
          <a:noFill/>
        </p:spPr>
        <p:txBody>
          <a:bodyPr wrap="square" rtlCol="0">
            <a:spAutoFit/>
          </a:bodyPr>
          <a:lstStyle/>
          <a:p>
            <a:r>
              <a:rPr lang="en-US" sz="2000">
                <a:latin typeface="Poppins" pitchFamily="2" charset="77"/>
                <a:cs typeface="Poppins" pitchFamily="2" charset="77"/>
              </a:rPr>
              <a:t>Y</a:t>
            </a:r>
            <a:endParaRPr lang="en-US" sz="4000">
              <a:latin typeface="Poppins" pitchFamily="2" charset="77"/>
              <a:cs typeface="Poppins" pitchFamily="2" charset="77"/>
            </a:endParaRPr>
          </a:p>
        </p:txBody>
      </p:sp>
      <p:sp>
        <p:nvSpPr>
          <p:cNvPr id="177" name="TextBox 176">
            <a:extLst>
              <a:ext uri="{FF2B5EF4-FFF2-40B4-BE49-F238E27FC236}">
                <a16:creationId xmlns:a16="http://schemas.microsoft.com/office/drawing/2014/main" id="{3D3F196B-2156-1D08-212B-0BAD35BA5C92}"/>
              </a:ext>
            </a:extLst>
          </p:cNvPr>
          <p:cNvSpPr txBox="1"/>
          <p:nvPr/>
        </p:nvSpPr>
        <p:spPr>
          <a:xfrm>
            <a:off x="3271498" y="2534797"/>
            <a:ext cx="636080" cy="400110"/>
          </a:xfrm>
          <a:prstGeom prst="rect">
            <a:avLst/>
          </a:prstGeom>
          <a:noFill/>
        </p:spPr>
        <p:txBody>
          <a:bodyPr wrap="square" rtlCol="0">
            <a:spAutoFit/>
          </a:bodyPr>
          <a:lstStyle/>
          <a:p>
            <a:r>
              <a:rPr lang="en-US" sz="2000">
                <a:latin typeface="Poppins" pitchFamily="2" charset="77"/>
                <a:cs typeface="Poppins" pitchFamily="2" charset="77"/>
              </a:rPr>
              <a:t>Y</a:t>
            </a:r>
            <a:endParaRPr lang="en-US" sz="4000">
              <a:latin typeface="Poppins" pitchFamily="2" charset="77"/>
              <a:cs typeface="Poppins" pitchFamily="2" charset="77"/>
            </a:endParaRPr>
          </a:p>
        </p:txBody>
      </p:sp>
      <p:sp>
        <p:nvSpPr>
          <p:cNvPr id="2" name="Heart 1">
            <a:extLst>
              <a:ext uri="{FF2B5EF4-FFF2-40B4-BE49-F238E27FC236}">
                <a16:creationId xmlns:a16="http://schemas.microsoft.com/office/drawing/2014/main" id="{01CF1F94-86E2-64C3-A75C-B8952DF2ADC7}"/>
              </a:ext>
            </a:extLst>
          </p:cNvPr>
          <p:cNvSpPr/>
          <p:nvPr/>
        </p:nvSpPr>
        <p:spPr>
          <a:xfrm>
            <a:off x="2908985" y="2108560"/>
            <a:ext cx="1064050" cy="1138800"/>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eart 2">
            <a:extLst>
              <a:ext uri="{FF2B5EF4-FFF2-40B4-BE49-F238E27FC236}">
                <a16:creationId xmlns:a16="http://schemas.microsoft.com/office/drawing/2014/main" id="{EC2F07C5-E5DD-8DC0-08CD-080E7176041D}"/>
              </a:ext>
            </a:extLst>
          </p:cNvPr>
          <p:cNvSpPr/>
          <p:nvPr/>
        </p:nvSpPr>
        <p:spPr>
          <a:xfrm>
            <a:off x="11946786" y="7057360"/>
            <a:ext cx="1017849" cy="1066800"/>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a:extLst>
              <a:ext uri="{FF2B5EF4-FFF2-40B4-BE49-F238E27FC236}">
                <a16:creationId xmlns:a16="http://schemas.microsoft.com/office/drawing/2014/main" id="{B465B15D-467E-D95B-7ED2-3A598A98053E}"/>
              </a:ext>
            </a:extLst>
          </p:cNvPr>
          <p:cNvSpPr/>
          <p:nvPr/>
        </p:nvSpPr>
        <p:spPr>
          <a:xfrm>
            <a:off x="2830035" y="3628360"/>
            <a:ext cx="1176323" cy="1217066"/>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art 4">
            <a:extLst>
              <a:ext uri="{FF2B5EF4-FFF2-40B4-BE49-F238E27FC236}">
                <a16:creationId xmlns:a16="http://schemas.microsoft.com/office/drawing/2014/main" id="{64515D57-6532-6374-4CC2-3A7F83EA3ECD}"/>
              </a:ext>
            </a:extLst>
          </p:cNvPr>
          <p:cNvSpPr/>
          <p:nvPr/>
        </p:nvSpPr>
        <p:spPr>
          <a:xfrm>
            <a:off x="10944886" y="8742225"/>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88D3F7FD-876D-A631-C02D-13F959CFB9D5}"/>
              </a:ext>
            </a:extLst>
          </p:cNvPr>
          <p:cNvCxnSpPr>
            <a:cxnSpLocks/>
          </p:cNvCxnSpPr>
          <p:nvPr/>
        </p:nvCxnSpPr>
        <p:spPr>
          <a:xfrm flipV="1">
            <a:off x="2830035" y="7025679"/>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FC6F8B-0641-6C57-B269-E9BE6F6EFB55}"/>
              </a:ext>
            </a:extLst>
          </p:cNvPr>
          <p:cNvCxnSpPr>
            <a:cxnSpLocks/>
          </p:cNvCxnSpPr>
          <p:nvPr/>
        </p:nvCxnSpPr>
        <p:spPr>
          <a:xfrm>
            <a:off x="2904351" y="7025679"/>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57CF4F9-5D6D-860B-A7D2-2622349EAA45}"/>
              </a:ext>
            </a:extLst>
          </p:cNvPr>
          <p:cNvCxnSpPr>
            <a:cxnSpLocks/>
          </p:cNvCxnSpPr>
          <p:nvPr/>
        </p:nvCxnSpPr>
        <p:spPr>
          <a:xfrm flipV="1">
            <a:off x="14671053" y="8757396"/>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C339654-6BF6-50C3-684A-8E4E7A74F305}"/>
              </a:ext>
            </a:extLst>
          </p:cNvPr>
          <p:cNvCxnSpPr>
            <a:cxnSpLocks/>
          </p:cNvCxnSpPr>
          <p:nvPr/>
        </p:nvCxnSpPr>
        <p:spPr>
          <a:xfrm>
            <a:off x="14745369" y="8757396"/>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75359B9-0ABC-46FF-66D9-149FBD7F6897}"/>
              </a:ext>
            </a:extLst>
          </p:cNvPr>
          <p:cNvCxnSpPr>
            <a:cxnSpLocks/>
          </p:cNvCxnSpPr>
          <p:nvPr/>
        </p:nvCxnSpPr>
        <p:spPr>
          <a:xfrm flipV="1">
            <a:off x="2906235" y="87337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27E72F3-DB79-4C9F-B4A5-57332EACB0AD}"/>
              </a:ext>
            </a:extLst>
          </p:cNvPr>
          <p:cNvCxnSpPr>
            <a:cxnSpLocks/>
          </p:cNvCxnSpPr>
          <p:nvPr/>
        </p:nvCxnSpPr>
        <p:spPr>
          <a:xfrm>
            <a:off x="2980551" y="87337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08E66E7-A54F-D89B-50E1-C756559F0073}"/>
              </a:ext>
            </a:extLst>
          </p:cNvPr>
          <p:cNvCxnSpPr>
            <a:cxnSpLocks/>
          </p:cNvCxnSpPr>
          <p:nvPr/>
        </p:nvCxnSpPr>
        <p:spPr>
          <a:xfrm flipV="1">
            <a:off x="14641035" y="70573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C96C283-45F2-A362-CCBA-2760408390CD}"/>
              </a:ext>
            </a:extLst>
          </p:cNvPr>
          <p:cNvCxnSpPr>
            <a:cxnSpLocks/>
          </p:cNvCxnSpPr>
          <p:nvPr/>
        </p:nvCxnSpPr>
        <p:spPr>
          <a:xfrm>
            <a:off x="14715351" y="70573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Heart 61">
            <a:extLst>
              <a:ext uri="{FF2B5EF4-FFF2-40B4-BE49-F238E27FC236}">
                <a16:creationId xmlns:a16="http://schemas.microsoft.com/office/drawing/2014/main" id="{FEEE37F3-084B-66BB-AE0D-4BB44DB0040D}"/>
              </a:ext>
            </a:extLst>
          </p:cNvPr>
          <p:cNvSpPr/>
          <p:nvPr/>
        </p:nvSpPr>
        <p:spPr>
          <a:xfrm>
            <a:off x="12583635" y="3708301"/>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art 63">
            <a:extLst>
              <a:ext uri="{FF2B5EF4-FFF2-40B4-BE49-F238E27FC236}">
                <a16:creationId xmlns:a16="http://schemas.microsoft.com/office/drawing/2014/main" id="{0339024C-EDA2-EC4D-0F10-85C762417966}"/>
              </a:ext>
            </a:extLst>
          </p:cNvPr>
          <p:cNvSpPr/>
          <p:nvPr/>
        </p:nvSpPr>
        <p:spPr>
          <a:xfrm>
            <a:off x="3668235" y="8733760"/>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art 66">
            <a:extLst>
              <a:ext uri="{FF2B5EF4-FFF2-40B4-BE49-F238E27FC236}">
                <a16:creationId xmlns:a16="http://schemas.microsoft.com/office/drawing/2014/main" id="{5BE7615D-84FB-150C-3856-AC48B970A08B}"/>
              </a:ext>
            </a:extLst>
          </p:cNvPr>
          <p:cNvSpPr/>
          <p:nvPr/>
        </p:nvSpPr>
        <p:spPr>
          <a:xfrm>
            <a:off x="12680551" y="2108101"/>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34991233-753F-2D71-E6E1-3024E333C0AB}"/>
              </a:ext>
            </a:extLst>
          </p:cNvPr>
          <p:cNvCxnSpPr>
            <a:cxnSpLocks/>
          </p:cNvCxnSpPr>
          <p:nvPr/>
        </p:nvCxnSpPr>
        <p:spPr>
          <a:xfrm flipV="1">
            <a:off x="13574235" y="37045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90BC914-40FF-B1FC-CD0C-3516DBB07B8E}"/>
              </a:ext>
            </a:extLst>
          </p:cNvPr>
          <p:cNvCxnSpPr>
            <a:cxnSpLocks/>
          </p:cNvCxnSpPr>
          <p:nvPr/>
        </p:nvCxnSpPr>
        <p:spPr>
          <a:xfrm>
            <a:off x="13648551" y="37045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D6E2A2A-E087-67D1-B168-47CBEBFE6275}"/>
              </a:ext>
            </a:extLst>
          </p:cNvPr>
          <p:cNvCxnSpPr>
            <a:cxnSpLocks/>
          </p:cNvCxnSpPr>
          <p:nvPr/>
        </p:nvCxnSpPr>
        <p:spPr>
          <a:xfrm flipV="1">
            <a:off x="2906235" y="53809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1D2D985-EB4C-9F12-837C-AB3E5124C4B6}"/>
              </a:ext>
            </a:extLst>
          </p:cNvPr>
          <p:cNvCxnSpPr>
            <a:cxnSpLocks/>
          </p:cNvCxnSpPr>
          <p:nvPr/>
        </p:nvCxnSpPr>
        <p:spPr>
          <a:xfrm>
            <a:off x="2980551" y="53809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74B3C8D-7B66-826F-A754-C078DB83DE73}"/>
              </a:ext>
            </a:extLst>
          </p:cNvPr>
          <p:cNvCxnSpPr>
            <a:cxnSpLocks/>
          </p:cNvCxnSpPr>
          <p:nvPr/>
        </p:nvCxnSpPr>
        <p:spPr>
          <a:xfrm flipV="1">
            <a:off x="3842185" y="53809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0C79F4B-DBF0-7757-1C6B-1F183EDD0235}"/>
              </a:ext>
            </a:extLst>
          </p:cNvPr>
          <p:cNvCxnSpPr>
            <a:cxnSpLocks/>
          </p:cNvCxnSpPr>
          <p:nvPr/>
        </p:nvCxnSpPr>
        <p:spPr>
          <a:xfrm>
            <a:off x="3916501" y="53809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EB56C40-3CEB-B6E8-98DE-4EEAB4AB80FB}"/>
              </a:ext>
            </a:extLst>
          </p:cNvPr>
          <p:cNvCxnSpPr>
            <a:cxnSpLocks/>
          </p:cNvCxnSpPr>
          <p:nvPr/>
        </p:nvCxnSpPr>
        <p:spPr>
          <a:xfrm flipV="1">
            <a:off x="13726635" y="87337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A12055-4FAD-091A-7B1B-17DAEC5815A9}"/>
              </a:ext>
            </a:extLst>
          </p:cNvPr>
          <p:cNvCxnSpPr>
            <a:cxnSpLocks/>
          </p:cNvCxnSpPr>
          <p:nvPr/>
        </p:nvCxnSpPr>
        <p:spPr>
          <a:xfrm>
            <a:off x="13800951" y="87337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6F8E0DF-AE1C-D9F4-9934-8B28802D8E95}"/>
              </a:ext>
            </a:extLst>
          </p:cNvPr>
          <p:cNvCxnSpPr>
            <a:cxnSpLocks/>
          </p:cNvCxnSpPr>
          <p:nvPr/>
        </p:nvCxnSpPr>
        <p:spPr>
          <a:xfrm flipV="1">
            <a:off x="4658835" y="5304760"/>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8385B81-6950-C62A-907A-143AC4490641}"/>
              </a:ext>
            </a:extLst>
          </p:cNvPr>
          <p:cNvCxnSpPr>
            <a:cxnSpLocks/>
          </p:cNvCxnSpPr>
          <p:nvPr/>
        </p:nvCxnSpPr>
        <p:spPr>
          <a:xfrm>
            <a:off x="4733151" y="5304760"/>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5871B45-990E-BEF0-FD89-4E239784C866}"/>
              </a:ext>
            </a:extLst>
          </p:cNvPr>
          <p:cNvCxnSpPr>
            <a:cxnSpLocks/>
          </p:cNvCxnSpPr>
          <p:nvPr/>
        </p:nvCxnSpPr>
        <p:spPr>
          <a:xfrm flipV="1">
            <a:off x="13574235" y="2077197"/>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14201B9-F628-0C3C-D360-FED06B0079CA}"/>
              </a:ext>
            </a:extLst>
          </p:cNvPr>
          <p:cNvCxnSpPr>
            <a:cxnSpLocks/>
          </p:cNvCxnSpPr>
          <p:nvPr/>
        </p:nvCxnSpPr>
        <p:spPr>
          <a:xfrm>
            <a:off x="13648551" y="2077197"/>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796FF54-7288-E789-9993-982B9F2FCDE9}"/>
              </a:ext>
            </a:extLst>
          </p:cNvPr>
          <p:cNvCxnSpPr>
            <a:cxnSpLocks/>
          </p:cNvCxnSpPr>
          <p:nvPr/>
        </p:nvCxnSpPr>
        <p:spPr>
          <a:xfrm flipV="1">
            <a:off x="5573235" y="5353797"/>
            <a:ext cx="867216" cy="1074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8635CD3-A206-DA1C-D2E0-0AF83FB5A3F4}"/>
              </a:ext>
            </a:extLst>
          </p:cNvPr>
          <p:cNvCxnSpPr>
            <a:cxnSpLocks/>
          </p:cNvCxnSpPr>
          <p:nvPr/>
        </p:nvCxnSpPr>
        <p:spPr>
          <a:xfrm>
            <a:off x="5647551" y="5353797"/>
            <a:ext cx="818534" cy="1093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Heart 95">
            <a:extLst>
              <a:ext uri="{FF2B5EF4-FFF2-40B4-BE49-F238E27FC236}">
                <a16:creationId xmlns:a16="http://schemas.microsoft.com/office/drawing/2014/main" id="{4C4915FA-CE06-D9B9-CA57-BA49E15B870E}"/>
              </a:ext>
            </a:extLst>
          </p:cNvPr>
          <p:cNvSpPr/>
          <p:nvPr/>
        </p:nvSpPr>
        <p:spPr>
          <a:xfrm>
            <a:off x="6347486" y="5338626"/>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art 98">
            <a:extLst>
              <a:ext uri="{FF2B5EF4-FFF2-40B4-BE49-F238E27FC236}">
                <a16:creationId xmlns:a16="http://schemas.microsoft.com/office/drawing/2014/main" id="{90CEE8BE-4F43-08E7-DA21-BB24FB67B5BF}"/>
              </a:ext>
            </a:extLst>
          </p:cNvPr>
          <p:cNvSpPr/>
          <p:nvPr/>
        </p:nvSpPr>
        <p:spPr>
          <a:xfrm>
            <a:off x="11787769" y="5321693"/>
            <a:ext cx="1122284" cy="1139259"/>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17">
            <a:extLst>
              <a:ext uri="{FF2B5EF4-FFF2-40B4-BE49-F238E27FC236}">
                <a16:creationId xmlns:a16="http://schemas.microsoft.com/office/drawing/2014/main" id="{A2694B1E-78AB-8547-7CDD-034DA884AED1}"/>
              </a:ext>
            </a:extLst>
          </p:cNvPr>
          <p:cNvSpPr txBox="1"/>
          <p:nvPr/>
        </p:nvSpPr>
        <p:spPr>
          <a:xfrm>
            <a:off x="1142999" y="800100"/>
            <a:ext cx="15634314" cy="661720"/>
          </a:xfrm>
          <a:prstGeom prst="rect">
            <a:avLst/>
          </a:prstGeom>
        </p:spPr>
        <p:txBody>
          <a:bodyPr wrap="square" lIns="0" tIns="0" rIns="0" bIns="0" rtlCol="0" anchor="t">
            <a:spAutoFit/>
          </a:bodyPr>
          <a:lstStyle/>
          <a:p>
            <a:pPr algn="l">
              <a:lnSpc>
                <a:spcPts val="4978"/>
              </a:lnSpc>
            </a:pPr>
            <a:r>
              <a:rPr lang="en-US" sz="4700" b="1" dirty="0">
                <a:solidFill>
                  <a:srgbClr val="FFFFFF"/>
                </a:solidFill>
                <a:latin typeface="TT Lakes Neue Expanded Bold"/>
                <a:ea typeface="TT Lakes Neue Expanded Bold"/>
                <a:cs typeface="TT Lakes Neue Expanded Bold"/>
                <a:sym typeface="TT Lakes Neue Expanded Bold"/>
              </a:rPr>
              <a:t>Correctness and Proposer Optimality</a:t>
            </a:r>
          </a:p>
        </p:txBody>
      </p:sp>
    </p:spTree>
    <p:extLst>
      <p:ext uri="{BB962C8B-B14F-4D97-AF65-F5344CB8AC3E}">
        <p14:creationId xmlns:p14="http://schemas.microsoft.com/office/powerpoint/2010/main" val="331099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50000">
              <a:srgbClr val="3A6A9E">
                <a:alpha val="100000"/>
              </a:srgbClr>
            </a:gs>
            <a:gs pos="100000">
              <a:srgbClr val="103863">
                <a:alpha val="100000"/>
              </a:srgbClr>
            </a:gs>
          </a:gsLst>
          <a:lin ang="5400000"/>
        </a:gradFill>
        <a:effectLst/>
      </p:bgPr>
    </p:bg>
    <p:spTree>
      <p:nvGrpSpPr>
        <p:cNvPr id="1" name=""/>
        <p:cNvGrpSpPr/>
        <p:nvPr/>
      </p:nvGrpSpPr>
      <p:grpSpPr>
        <a:xfrm>
          <a:off x="0" y="0"/>
          <a:ext cx="0" cy="0"/>
          <a:chOff x="0" y="0"/>
          <a:chExt cx="0" cy="0"/>
        </a:xfrm>
      </p:grpSpPr>
      <p:sp>
        <p:nvSpPr>
          <p:cNvPr id="6" name="Freeform 6"/>
          <p:cNvSpPr/>
          <p:nvPr/>
        </p:nvSpPr>
        <p:spPr>
          <a:xfrm>
            <a:off x="9281321" y="-934975"/>
            <a:ext cx="11706247" cy="11706247"/>
          </a:xfrm>
          <a:custGeom>
            <a:avLst/>
            <a:gdLst/>
            <a:ahLst/>
            <a:cxnLst/>
            <a:rect l="l" t="t" r="r" b="b"/>
            <a:pathLst>
              <a:path w="11706247" h="11706247">
                <a:moveTo>
                  <a:pt x="0" y="0"/>
                </a:moveTo>
                <a:lnTo>
                  <a:pt x="11706247" y="0"/>
                </a:lnTo>
                <a:lnTo>
                  <a:pt x="11706247" y="11706247"/>
                </a:lnTo>
                <a:lnTo>
                  <a:pt x="0" y="11706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4390656" y="-1681809"/>
            <a:ext cx="4607176" cy="5421018"/>
          </a:xfrm>
          <a:custGeom>
            <a:avLst/>
            <a:gdLst/>
            <a:ahLst/>
            <a:cxnLst/>
            <a:rect l="l" t="t" r="r" b="b"/>
            <a:pathLst>
              <a:path w="4607176" h="5421018">
                <a:moveTo>
                  <a:pt x="0" y="0"/>
                </a:moveTo>
                <a:lnTo>
                  <a:pt x="4607176" y="0"/>
                </a:lnTo>
                <a:lnTo>
                  <a:pt x="4607176" y="5421018"/>
                </a:lnTo>
                <a:lnTo>
                  <a:pt x="0" y="5421018"/>
                </a:lnTo>
                <a:lnTo>
                  <a:pt x="0" y="0"/>
                </a:lnTo>
                <a:close/>
              </a:path>
            </a:pathLst>
          </a:custGeom>
          <a:blipFill>
            <a:blip r:embed="rId5"/>
            <a:stretch>
              <a:fillRect/>
            </a:stretch>
          </a:blipFill>
        </p:spPr>
        <p:txBody>
          <a:bodyPr/>
          <a:lstStyle/>
          <a:p>
            <a:endParaRPr lang="en-US"/>
          </a:p>
        </p:txBody>
      </p:sp>
      <p:sp>
        <p:nvSpPr>
          <p:cNvPr id="12" name="Freeform 12"/>
          <p:cNvSpPr/>
          <p:nvPr/>
        </p:nvSpPr>
        <p:spPr>
          <a:xfrm>
            <a:off x="-2719397" y="5833143"/>
            <a:ext cx="4607176" cy="5421018"/>
          </a:xfrm>
          <a:custGeom>
            <a:avLst/>
            <a:gdLst/>
            <a:ahLst/>
            <a:cxnLst/>
            <a:rect l="l" t="t" r="r" b="b"/>
            <a:pathLst>
              <a:path w="4607176" h="5421018">
                <a:moveTo>
                  <a:pt x="0" y="0"/>
                </a:moveTo>
                <a:lnTo>
                  <a:pt x="4607176" y="0"/>
                </a:lnTo>
                <a:lnTo>
                  <a:pt x="4607176" y="5421018"/>
                </a:lnTo>
                <a:lnTo>
                  <a:pt x="0" y="5421018"/>
                </a:lnTo>
                <a:lnTo>
                  <a:pt x="0" y="0"/>
                </a:lnTo>
                <a:close/>
              </a:path>
            </a:pathLst>
          </a:custGeom>
          <a:blipFill>
            <a:blip r:embed="rId5"/>
            <a:stretch>
              <a:fillRect/>
            </a:stretch>
          </a:blipFill>
        </p:spPr>
        <p:txBody>
          <a:bodyPr/>
          <a:lstStyle/>
          <a:p>
            <a:endParaRPr lang="en-US"/>
          </a:p>
        </p:txBody>
      </p:sp>
      <p:grpSp>
        <p:nvGrpSpPr>
          <p:cNvPr id="20" name="Group 20"/>
          <p:cNvGrpSpPr/>
          <p:nvPr/>
        </p:nvGrpSpPr>
        <p:grpSpPr>
          <a:xfrm rot="16200000">
            <a:off x="8560754" y="-2126463"/>
            <a:ext cx="1441133" cy="6863778"/>
            <a:chOff x="0" y="0"/>
            <a:chExt cx="421991" cy="1063596"/>
          </a:xfrm>
        </p:grpSpPr>
        <p:sp>
          <p:nvSpPr>
            <p:cNvPr id="21" name="Freeform 21"/>
            <p:cNvSpPr/>
            <p:nvPr/>
          </p:nvSpPr>
          <p:spPr>
            <a:xfrm>
              <a:off x="0" y="0"/>
              <a:ext cx="421991" cy="1063596"/>
            </a:xfrm>
            <a:custGeom>
              <a:avLst/>
              <a:gdLst/>
              <a:ahLst/>
              <a:cxnLst/>
              <a:rect l="l" t="t" r="r" b="b"/>
              <a:pathLst>
                <a:path w="421991" h="1063596">
                  <a:moveTo>
                    <a:pt x="106842" y="0"/>
                  </a:moveTo>
                  <a:lnTo>
                    <a:pt x="315149" y="0"/>
                  </a:lnTo>
                  <a:cubicBezTo>
                    <a:pt x="343485" y="0"/>
                    <a:pt x="370661" y="11257"/>
                    <a:pt x="390698" y="31293"/>
                  </a:cubicBezTo>
                  <a:cubicBezTo>
                    <a:pt x="410734" y="51330"/>
                    <a:pt x="421991" y="78506"/>
                    <a:pt x="421991" y="106842"/>
                  </a:cubicBezTo>
                  <a:lnTo>
                    <a:pt x="421991" y="956754"/>
                  </a:lnTo>
                  <a:cubicBezTo>
                    <a:pt x="421991" y="985090"/>
                    <a:pt x="410734" y="1012266"/>
                    <a:pt x="390698" y="1032303"/>
                  </a:cubicBezTo>
                  <a:cubicBezTo>
                    <a:pt x="370661" y="1052340"/>
                    <a:pt x="343485" y="1063596"/>
                    <a:pt x="315149" y="1063596"/>
                  </a:cubicBezTo>
                  <a:lnTo>
                    <a:pt x="106842" y="1063596"/>
                  </a:lnTo>
                  <a:cubicBezTo>
                    <a:pt x="78506" y="1063596"/>
                    <a:pt x="51330" y="1052340"/>
                    <a:pt x="31293" y="1032303"/>
                  </a:cubicBezTo>
                  <a:cubicBezTo>
                    <a:pt x="11257" y="1012266"/>
                    <a:pt x="0" y="985090"/>
                    <a:pt x="0" y="956754"/>
                  </a:cubicBezTo>
                  <a:lnTo>
                    <a:pt x="0" y="106842"/>
                  </a:lnTo>
                  <a:cubicBezTo>
                    <a:pt x="0" y="78506"/>
                    <a:pt x="11257" y="51330"/>
                    <a:pt x="31293" y="31293"/>
                  </a:cubicBezTo>
                  <a:cubicBezTo>
                    <a:pt x="51330" y="11257"/>
                    <a:pt x="78506" y="0"/>
                    <a:pt x="106842" y="0"/>
                  </a:cubicBezTo>
                  <a:close/>
                </a:path>
              </a:pathLst>
            </a:custGeom>
            <a:gradFill rotWithShape="1">
              <a:gsLst>
                <a:gs pos="0">
                  <a:srgbClr val="0097B2">
                    <a:alpha val="100000"/>
                  </a:srgbClr>
                </a:gs>
                <a:gs pos="50000">
                  <a:srgbClr val="3A6A9E">
                    <a:alpha val="100000"/>
                  </a:srgbClr>
                </a:gs>
                <a:gs pos="100000">
                  <a:srgbClr val="103863">
                    <a:alpha val="100000"/>
                  </a:srgbClr>
                </a:gs>
              </a:gsLst>
              <a:lin ang="5400000"/>
            </a:gradFill>
            <a:ln w="47625" cap="rnd">
              <a:solidFill>
                <a:srgbClr val="F0F7FE"/>
              </a:solidFill>
              <a:prstDash val="solid"/>
              <a:round/>
            </a:ln>
          </p:spPr>
          <p:txBody>
            <a:bodyPr/>
            <a:lstStyle/>
            <a:p>
              <a:endParaRPr lang="en-US"/>
            </a:p>
          </p:txBody>
        </p:sp>
        <p:sp>
          <p:nvSpPr>
            <p:cNvPr id="22" name="TextBox 22"/>
            <p:cNvSpPr txBox="1"/>
            <p:nvPr/>
          </p:nvSpPr>
          <p:spPr>
            <a:xfrm>
              <a:off x="0" y="28575"/>
              <a:ext cx="421991" cy="1035021"/>
            </a:xfrm>
            <a:prstGeom prst="rect">
              <a:avLst/>
            </a:prstGeom>
          </p:spPr>
          <p:txBody>
            <a:bodyPr lIns="50800" tIns="50800" rIns="50800" bIns="50800" rtlCol="0" anchor="ctr"/>
            <a:lstStyle/>
            <a:p>
              <a:pPr algn="ctr">
                <a:lnSpc>
                  <a:spcPts val="1826"/>
                </a:lnSpc>
              </a:pPr>
              <a:endParaRPr/>
            </a:p>
          </p:txBody>
        </p:sp>
      </p:grpSp>
      <p:sp>
        <p:nvSpPr>
          <p:cNvPr id="16" name="TextBox 16"/>
          <p:cNvSpPr txBox="1"/>
          <p:nvPr/>
        </p:nvSpPr>
        <p:spPr>
          <a:xfrm>
            <a:off x="3746539" y="1033958"/>
            <a:ext cx="11069562" cy="663258"/>
          </a:xfrm>
          <a:prstGeom prst="rect">
            <a:avLst/>
          </a:prstGeom>
        </p:spPr>
        <p:txBody>
          <a:bodyPr lIns="0" tIns="0" rIns="0" bIns="0" rtlCol="0" anchor="t">
            <a:spAutoFit/>
          </a:bodyPr>
          <a:lstStyle/>
          <a:p>
            <a:pPr algn="ctr">
              <a:lnSpc>
                <a:spcPts val="4978"/>
              </a:lnSpc>
            </a:pPr>
            <a:r>
              <a:rPr lang="en-US" sz="4741" b="1" dirty="0">
                <a:solidFill>
                  <a:srgbClr val="FFFFFF"/>
                </a:solidFill>
                <a:latin typeface="TT Lakes Neue Expanded Bold"/>
                <a:ea typeface="TT Lakes Neue Expanded Bold"/>
                <a:cs typeface="TT Lakes Neue Expanded Bold"/>
                <a:sym typeface="TT Lakes Neue Expanded Bold"/>
              </a:rPr>
              <a:t>Applications</a:t>
            </a:r>
          </a:p>
        </p:txBody>
      </p:sp>
      <p:grpSp>
        <p:nvGrpSpPr>
          <p:cNvPr id="17" name="Group 17"/>
          <p:cNvGrpSpPr/>
          <p:nvPr/>
        </p:nvGrpSpPr>
        <p:grpSpPr>
          <a:xfrm>
            <a:off x="1887779" y="2300215"/>
            <a:ext cx="14495221" cy="6859984"/>
            <a:chOff x="0" y="0"/>
            <a:chExt cx="1973001" cy="1063596"/>
          </a:xfrm>
        </p:grpSpPr>
        <p:sp>
          <p:nvSpPr>
            <p:cNvPr id="18" name="Freeform 18"/>
            <p:cNvSpPr/>
            <p:nvPr/>
          </p:nvSpPr>
          <p:spPr>
            <a:xfrm>
              <a:off x="0" y="0"/>
              <a:ext cx="1973001" cy="1063596"/>
            </a:xfrm>
            <a:custGeom>
              <a:avLst/>
              <a:gdLst/>
              <a:ahLst/>
              <a:cxnLst/>
              <a:rect l="l" t="t" r="r" b="b"/>
              <a:pathLst>
                <a:path w="1973001" h="1063596">
                  <a:moveTo>
                    <a:pt x="22852" y="0"/>
                  </a:moveTo>
                  <a:lnTo>
                    <a:pt x="1950150" y="0"/>
                  </a:lnTo>
                  <a:cubicBezTo>
                    <a:pt x="1962770" y="0"/>
                    <a:pt x="1973001" y="10231"/>
                    <a:pt x="1973001" y="22852"/>
                  </a:cubicBezTo>
                  <a:lnTo>
                    <a:pt x="1973001" y="1040744"/>
                  </a:lnTo>
                  <a:cubicBezTo>
                    <a:pt x="1973001" y="1046805"/>
                    <a:pt x="1970594" y="1052617"/>
                    <a:pt x="1966308" y="1056903"/>
                  </a:cubicBezTo>
                  <a:cubicBezTo>
                    <a:pt x="1962023" y="1061188"/>
                    <a:pt x="1956210" y="1063596"/>
                    <a:pt x="1950150" y="1063596"/>
                  </a:cubicBezTo>
                  <a:lnTo>
                    <a:pt x="22852" y="1063596"/>
                  </a:lnTo>
                  <a:cubicBezTo>
                    <a:pt x="16791" y="1063596"/>
                    <a:pt x="10979" y="1061188"/>
                    <a:pt x="6693" y="1056903"/>
                  </a:cubicBezTo>
                  <a:cubicBezTo>
                    <a:pt x="2408" y="1052617"/>
                    <a:pt x="0" y="1046805"/>
                    <a:pt x="0" y="1040744"/>
                  </a:cubicBezTo>
                  <a:lnTo>
                    <a:pt x="0" y="22852"/>
                  </a:lnTo>
                  <a:cubicBezTo>
                    <a:pt x="0" y="16791"/>
                    <a:pt x="2408" y="10979"/>
                    <a:pt x="6693" y="6693"/>
                  </a:cubicBezTo>
                  <a:cubicBezTo>
                    <a:pt x="10979" y="2408"/>
                    <a:pt x="16791" y="0"/>
                    <a:pt x="22852" y="0"/>
                  </a:cubicBezTo>
                  <a:close/>
                </a:path>
              </a:pathLst>
            </a:custGeom>
            <a:ln w="47625" cap="rnd">
              <a:solidFill>
                <a:srgbClr val="F0F7FE"/>
              </a:solidFill>
              <a:prstDash val="solid"/>
              <a:round/>
            </a:ln>
          </p:spPr>
          <p:txBody>
            <a:bodyPr/>
            <a:lstStyle/>
            <a:p>
              <a:endParaRPr lang="en-US"/>
            </a:p>
          </p:txBody>
        </p:sp>
        <p:sp>
          <p:nvSpPr>
            <p:cNvPr id="19" name="TextBox 19"/>
            <p:cNvSpPr txBox="1"/>
            <p:nvPr/>
          </p:nvSpPr>
          <p:spPr>
            <a:xfrm>
              <a:off x="0" y="28575"/>
              <a:ext cx="1973001" cy="1035021"/>
            </a:xfrm>
            <a:prstGeom prst="rect">
              <a:avLst/>
            </a:prstGeom>
          </p:spPr>
          <p:txBody>
            <a:bodyPr lIns="50800" tIns="50800" rIns="50800" bIns="50800" rtlCol="0" anchor="ctr"/>
            <a:lstStyle/>
            <a:p>
              <a:pPr algn="ctr">
                <a:lnSpc>
                  <a:spcPts val="1826"/>
                </a:lnSpc>
              </a:pPr>
              <a:endParaRPr/>
            </a:p>
          </p:txBody>
        </p:sp>
      </p:grpSp>
      <p:pic>
        <p:nvPicPr>
          <p:cNvPr id="3" name="Graphic 2" descr="School boy outline">
            <a:extLst>
              <a:ext uri="{FF2B5EF4-FFF2-40B4-BE49-F238E27FC236}">
                <a16:creationId xmlns:a16="http://schemas.microsoft.com/office/drawing/2014/main" id="{0AC58F2D-B1EC-DEA6-6976-8E23B44165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1180" y="2824807"/>
            <a:ext cx="2048256" cy="2048256"/>
          </a:xfrm>
          <a:prstGeom prst="rect">
            <a:avLst/>
          </a:prstGeom>
        </p:spPr>
      </p:pic>
      <p:pic>
        <p:nvPicPr>
          <p:cNvPr id="5" name="Graphic 4" descr="Schoolhouse with solid fill">
            <a:extLst>
              <a:ext uri="{FF2B5EF4-FFF2-40B4-BE49-F238E27FC236}">
                <a16:creationId xmlns:a16="http://schemas.microsoft.com/office/drawing/2014/main" id="{95617AB5-9A59-891A-105B-91A4143776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02526" y="2715081"/>
            <a:ext cx="2048256" cy="2048256"/>
          </a:xfrm>
          <a:prstGeom prst="rect">
            <a:avLst/>
          </a:prstGeom>
        </p:spPr>
      </p:pic>
      <p:pic>
        <p:nvPicPr>
          <p:cNvPr id="8" name="Graphic 7" descr="Kidneys with solid fill">
            <a:extLst>
              <a:ext uri="{FF2B5EF4-FFF2-40B4-BE49-F238E27FC236}">
                <a16:creationId xmlns:a16="http://schemas.microsoft.com/office/drawing/2014/main" id="{6DAEAA2D-3EDF-4269-996F-BAA1CA512A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366528" y="2684650"/>
            <a:ext cx="2048256" cy="2048256"/>
          </a:xfrm>
          <a:prstGeom prst="rect">
            <a:avLst/>
          </a:prstGeom>
        </p:spPr>
      </p:pic>
      <p:pic>
        <p:nvPicPr>
          <p:cNvPr id="11" name="Graphic 10" descr="Female Profile outline">
            <a:extLst>
              <a:ext uri="{FF2B5EF4-FFF2-40B4-BE49-F238E27FC236}">
                <a16:creationId xmlns:a16="http://schemas.microsoft.com/office/drawing/2014/main" id="{8157C85F-9270-AC84-554E-598337850D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038812" y="2715081"/>
            <a:ext cx="2048256" cy="2048256"/>
          </a:xfrm>
          <a:prstGeom prst="rect">
            <a:avLst/>
          </a:prstGeom>
        </p:spPr>
      </p:pic>
      <p:pic>
        <p:nvPicPr>
          <p:cNvPr id="14" name="Graphic 13" descr="Office worker female outline">
            <a:extLst>
              <a:ext uri="{FF2B5EF4-FFF2-40B4-BE49-F238E27FC236}">
                <a16:creationId xmlns:a16="http://schemas.microsoft.com/office/drawing/2014/main" id="{21802CF6-8ADF-52E1-62D4-58FC930E825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94190" y="6353054"/>
            <a:ext cx="2048256" cy="2048256"/>
          </a:xfrm>
          <a:prstGeom prst="rect">
            <a:avLst/>
          </a:prstGeom>
        </p:spPr>
      </p:pic>
      <p:pic>
        <p:nvPicPr>
          <p:cNvPr id="25" name="Graphic 24" descr="Briefcase with solid fill">
            <a:extLst>
              <a:ext uri="{FF2B5EF4-FFF2-40B4-BE49-F238E27FC236}">
                <a16:creationId xmlns:a16="http://schemas.microsoft.com/office/drawing/2014/main" id="{39BAE2EE-8831-CCC6-FB43-644F425B1D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09323" y="6426740"/>
            <a:ext cx="2048256" cy="2048256"/>
          </a:xfrm>
          <a:prstGeom prst="rect">
            <a:avLst/>
          </a:prstGeom>
        </p:spPr>
      </p:pic>
      <p:pic>
        <p:nvPicPr>
          <p:cNvPr id="27" name="Graphic 26" descr="Server with solid fill">
            <a:extLst>
              <a:ext uri="{FF2B5EF4-FFF2-40B4-BE49-F238E27FC236}">
                <a16:creationId xmlns:a16="http://schemas.microsoft.com/office/drawing/2014/main" id="{68F7ADFE-A6BF-59EE-C19C-7B13A6FB282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3443742" y="6495396"/>
            <a:ext cx="2048256" cy="2048256"/>
          </a:xfrm>
          <a:prstGeom prst="rect">
            <a:avLst/>
          </a:prstGeom>
        </p:spPr>
      </p:pic>
      <p:pic>
        <p:nvPicPr>
          <p:cNvPr id="29" name="Graphic 28" descr="Social network outline">
            <a:extLst>
              <a:ext uri="{FF2B5EF4-FFF2-40B4-BE49-F238E27FC236}">
                <a16:creationId xmlns:a16="http://schemas.microsoft.com/office/drawing/2014/main" id="{B16E088F-C268-27A8-B4C9-AE5BC0D96C8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038812" y="6426740"/>
            <a:ext cx="2048256" cy="2048256"/>
          </a:xfrm>
          <a:prstGeom prst="rect">
            <a:avLst/>
          </a:prstGeom>
        </p:spPr>
      </p:pic>
      <p:cxnSp>
        <p:nvCxnSpPr>
          <p:cNvPr id="31" name="Straight Arrow Connector 30">
            <a:extLst>
              <a:ext uri="{FF2B5EF4-FFF2-40B4-BE49-F238E27FC236}">
                <a16:creationId xmlns:a16="http://schemas.microsoft.com/office/drawing/2014/main" id="{43CCB227-F8FF-4EEA-C016-C06AF4195426}"/>
              </a:ext>
            </a:extLst>
          </p:cNvPr>
          <p:cNvCxnSpPr/>
          <p:nvPr/>
        </p:nvCxnSpPr>
        <p:spPr>
          <a:xfrm>
            <a:off x="4442446" y="3848935"/>
            <a:ext cx="116687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68DCE11-E001-0F0E-3CE9-45180763126C}"/>
              </a:ext>
            </a:extLst>
          </p:cNvPr>
          <p:cNvCxnSpPr/>
          <p:nvPr/>
        </p:nvCxnSpPr>
        <p:spPr>
          <a:xfrm>
            <a:off x="4290046" y="7469918"/>
            <a:ext cx="116687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0CA8AF0-CDAE-6AA3-1F0A-10385B23137D}"/>
              </a:ext>
            </a:extLst>
          </p:cNvPr>
          <p:cNvCxnSpPr/>
          <p:nvPr/>
        </p:nvCxnSpPr>
        <p:spPr>
          <a:xfrm>
            <a:off x="12012156" y="3708778"/>
            <a:ext cx="116687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3755E8B-A42A-2C7D-A572-7D7F9C296C0A}"/>
              </a:ext>
            </a:extLst>
          </p:cNvPr>
          <p:cNvCxnSpPr/>
          <p:nvPr/>
        </p:nvCxnSpPr>
        <p:spPr>
          <a:xfrm>
            <a:off x="12199651" y="7551652"/>
            <a:ext cx="116687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900" decel="100000" fill="hold"/>
                                        <p:tgtEl>
                                          <p:spTgt spid="3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900" decel="100000" fill="hold"/>
                                        <p:tgtEl>
                                          <p:spTgt spid="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900" decel="100000" fill="hold"/>
                                        <p:tgtEl>
                                          <p:spTgt spid="3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900" decel="100000" fill="hold"/>
                                        <p:tgtEl>
                                          <p:spTgt spid="1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900" decel="100000" fill="hold"/>
                                        <p:tgtEl>
                                          <p:spTgt spid="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900" decel="100000" fill="hold"/>
                                        <p:tgtEl>
                                          <p:spTgt spid="2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900" decel="100000" fill="hold"/>
                                        <p:tgtEl>
                                          <p:spTgt spid="29"/>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900" decel="100000" fill="hold"/>
                                        <p:tgtEl>
                                          <p:spTgt spid="3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900" decel="100000" fill="hold"/>
                                        <p:tgtEl>
                                          <p:spTgt spid="27"/>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50000">
              <a:srgbClr val="3A6A9E">
                <a:alpha val="100000"/>
              </a:srgbClr>
            </a:gs>
            <a:gs pos="100000">
              <a:srgbClr val="103863">
                <a:alpha val="100000"/>
              </a:srgbClr>
            </a:gs>
          </a:gsLst>
          <a:lin ang="5400000"/>
        </a:gradFill>
        <a:effectLst/>
      </p:bgPr>
    </p:bg>
    <p:spTree>
      <p:nvGrpSpPr>
        <p:cNvPr id="1" name=""/>
        <p:cNvGrpSpPr/>
        <p:nvPr/>
      </p:nvGrpSpPr>
      <p:grpSpPr>
        <a:xfrm>
          <a:off x="0" y="0"/>
          <a:ext cx="0" cy="0"/>
          <a:chOff x="0" y="0"/>
          <a:chExt cx="0" cy="0"/>
        </a:xfrm>
      </p:grpSpPr>
      <p:sp>
        <p:nvSpPr>
          <p:cNvPr id="6" name="Freeform 6"/>
          <p:cNvSpPr/>
          <p:nvPr/>
        </p:nvSpPr>
        <p:spPr>
          <a:xfrm>
            <a:off x="2786872" y="4274767"/>
            <a:ext cx="12714256" cy="1737466"/>
          </a:xfrm>
          <a:custGeom>
            <a:avLst/>
            <a:gdLst/>
            <a:ahLst/>
            <a:cxnLst/>
            <a:rect l="l" t="t" r="r" b="b"/>
            <a:pathLst>
              <a:path w="11073121" h="1409306">
                <a:moveTo>
                  <a:pt x="0" y="0"/>
                </a:moveTo>
                <a:lnTo>
                  <a:pt x="11073121" y="0"/>
                </a:lnTo>
                <a:lnTo>
                  <a:pt x="11073121" y="1409306"/>
                </a:lnTo>
                <a:lnTo>
                  <a:pt x="0" y="1409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14390656" y="-1681809"/>
            <a:ext cx="4607176" cy="5421018"/>
          </a:xfrm>
          <a:custGeom>
            <a:avLst/>
            <a:gdLst/>
            <a:ahLst/>
            <a:cxnLst/>
            <a:rect l="l" t="t" r="r" b="b"/>
            <a:pathLst>
              <a:path w="4607176" h="5421018">
                <a:moveTo>
                  <a:pt x="0" y="0"/>
                </a:moveTo>
                <a:lnTo>
                  <a:pt x="4607176" y="0"/>
                </a:lnTo>
                <a:lnTo>
                  <a:pt x="4607176" y="5421018"/>
                </a:lnTo>
                <a:lnTo>
                  <a:pt x="0" y="5421018"/>
                </a:lnTo>
                <a:lnTo>
                  <a:pt x="0" y="0"/>
                </a:lnTo>
                <a:close/>
              </a:path>
            </a:pathLst>
          </a:custGeom>
          <a:blipFill>
            <a:blip r:embed="rId5"/>
            <a:stretch>
              <a:fillRect/>
            </a:stretch>
          </a:blipFill>
        </p:spPr>
      </p:sp>
      <p:sp>
        <p:nvSpPr>
          <p:cNvPr id="12" name="Freeform 12"/>
          <p:cNvSpPr/>
          <p:nvPr/>
        </p:nvSpPr>
        <p:spPr>
          <a:xfrm>
            <a:off x="-2719397" y="5833143"/>
            <a:ext cx="4607176" cy="5421018"/>
          </a:xfrm>
          <a:custGeom>
            <a:avLst/>
            <a:gdLst/>
            <a:ahLst/>
            <a:cxnLst/>
            <a:rect l="l" t="t" r="r" b="b"/>
            <a:pathLst>
              <a:path w="4607176" h="5421018">
                <a:moveTo>
                  <a:pt x="0" y="0"/>
                </a:moveTo>
                <a:lnTo>
                  <a:pt x="4607176" y="0"/>
                </a:lnTo>
                <a:lnTo>
                  <a:pt x="4607176" y="5421018"/>
                </a:lnTo>
                <a:lnTo>
                  <a:pt x="0" y="5421018"/>
                </a:lnTo>
                <a:lnTo>
                  <a:pt x="0" y="0"/>
                </a:lnTo>
                <a:close/>
              </a:path>
            </a:pathLst>
          </a:custGeom>
          <a:blipFill>
            <a:blip r:embed="rId5"/>
            <a:stretch>
              <a:fillRect/>
            </a:stretch>
          </a:blipFill>
        </p:spPr>
      </p:sp>
      <p:sp>
        <p:nvSpPr>
          <p:cNvPr id="16" name="TextBox 16"/>
          <p:cNvSpPr txBox="1"/>
          <p:nvPr/>
        </p:nvSpPr>
        <p:spPr>
          <a:xfrm>
            <a:off x="4343400" y="4861242"/>
            <a:ext cx="11069562" cy="663258"/>
          </a:xfrm>
          <a:prstGeom prst="rect">
            <a:avLst/>
          </a:prstGeom>
        </p:spPr>
        <p:txBody>
          <a:bodyPr lIns="0" tIns="0" rIns="0" bIns="0" rtlCol="0" anchor="t">
            <a:spAutoFit/>
          </a:bodyPr>
          <a:lstStyle/>
          <a:p>
            <a:pPr algn="ctr">
              <a:lnSpc>
                <a:spcPts val="4978"/>
              </a:lnSpc>
            </a:pPr>
            <a:r>
              <a:rPr lang="en-US" sz="4700" b="1">
                <a:solidFill>
                  <a:srgbClr val="FFFFFF"/>
                </a:solidFill>
                <a:latin typeface="TT Lakes Neue Expanded Bold"/>
                <a:ea typeface="TT Lakes Neue Expanded Bold"/>
                <a:cs typeface="TT Lakes Neue Expanded Bold"/>
                <a:sym typeface="TT Lakes Neue Expanded Bold"/>
              </a:rPr>
              <a:t>Stable Matching Problem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50000">
              <a:srgbClr val="3A6A9E">
                <a:alpha val="100000"/>
              </a:srgbClr>
            </a:gs>
            <a:gs pos="100000">
              <a:srgbClr val="103863">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4416186" y="1135773"/>
            <a:ext cx="6994113" cy="8229600"/>
          </a:xfrm>
          <a:custGeom>
            <a:avLst/>
            <a:gdLst/>
            <a:ahLst/>
            <a:cxnLst/>
            <a:rect l="l" t="t" r="r" b="b"/>
            <a:pathLst>
              <a:path w="6994113" h="8229600">
                <a:moveTo>
                  <a:pt x="0" y="0"/>
                </a:moveTo>
                <a:lnTo>
                  <a:pt x="6994113" y="0"/>
                </a:lnTo>
                <a:lnTo>
                  <a:pt x="6994113" y="8229600"/>
                </a:lnTo>
                <a:lnTo>
                  <a:pt x="0" y="8229600"/>
                </a:lnTo>
                <a:lnTo>
                  <a:pt x="0" y="0"/>
                </a:lnTo>
                <a:close/>
              </a:path>
            </a:pathLst>
          </a:custGeom>
          <a:blipFill>
            <a:blip r:embed="rId2"/>
            <a:stretch>
              <a:fillRect/>
            </a:stretch>
          </a:blipFill>
        </p:spPr>
      </p:sp>
      <p:sp>
        <p:nvSpPr>
          <p:cNvPr id="10" name="Freeform 10"/>
          <p:cNvSpPr/>
          <p:nvPr/>
        </p:nvSpPr>
        <p:spPr>
          <a:xfrm>
            <a:off x="13762244" y="2186245"/>
            <a:ext cx="6994113" cy="8229600"/>
          </a:xfrm>
          <a:custGeom>
            <a:avLst/>
            <a:gdLst/>
            <a:ahLst/>
            <a:cxnLst/>
            <a:rect l="l" t="t" r="r" b="b"/>
            <a:pathLst>
              <a:path w="6994113" h="8229600">
                <a:moveTo>
                  <a:pt x="0" y="0"/>
                </a:moveTo>
                <a:lnTo>
                  <a:pt x="6994112" y="0"/>
                </a:lnTo>
                <a:lnTo>
                  <a:pt x="6994112" y="8229600"/>
                </a:lnTo>
                <a:lnTo>
                  <a:pt x="0" y="8229600"/>
                </a:lnTo>
                <a:lnTo>
                  <a:pt x="0" y="0"/>
                </a:lnTo>
                <a:close/>
              </a:path>
            </a:pathLst>
          </a:custGeom>
          <a:blipFill>
            <a:blip r:embed="rId2"/>
            <a:stretch>
              <a:fillRect/>
            </a:stretch>
          </a:blipFill>
        </p:spPr>
      </p:sp>
      <p:sp>
        <p:nvSpPr>
          <p:cNvPr id="11" name="Freeform 11"/>
          <p:cNvSpPr/>
          <p:nvPr/>
        </p:nvSpPr>
        <p:spPr>
          <a:xfrm>
            <a:off x="1028700" y="1653955"/>
            <a:ext cx="16514364" cy="7086163"/>
          </a:xfrm>
          <a:custGeom>
            <a:avLst/>
            <a:gdLst/>
            <a:ahLst/>
            <a:cxnLst/>
            <a:rect l="l" t="t" r="r" b="b"/>
            <a:pathLst>
              <a:path w="16514364" h="7086163">
                <a:moveTo>
                  <a:pt x="0" y="0"/>
                </a:moveTo>
                <a:lnTo>
                  <a:pt x="16514364" y="0"/>
                </a:lnTo>
                <a:lnTo>
                  <a:pt x="16514364" y="7086163"/>
                </a:lnTo>
                <a:lnTo>
                  <a:pt x="0" y="70861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3164317" y="4547039"/>
            <a:ext cx="11959365" cy="1421351"/>
          </a:xfrm>
          <a:prstGeom prst="rect">
            <a:avLst/>
          </a:prstGeom>
        </p:spPr>
        <p:txBody>
          <a:bodyPr lIns="0" tIns="0" rIns="0" bIns="0" rtlCol="0" anchor="t">
            <a:spAutoFit/>
          </a:bodyPr>
          <a:lstStyle/>
          <a:p>
            <a:pPr algn="ctr">
              <a:lnSpc>
                <a:spcPts val="10705"/>
              </a:lnSpc>
            </a:pPr>
            <a:r>
              <a:rPr lang="en-US" sz="10195" b="1">
                <a:solidFill>
                  <a:srgbClr val="FFFFFF"/>
                </a:solidFill>
                <a:latin typeface="TT Lakes Neue Expanded Bold"/>
                <a:ea typeface="TT Lakes Neue Expanded Bold"/>
                <a:cs typeface="TT Lakes Neue Expanded Bold"/>
                <a:sym typeface="TT Lakes Neue Expanded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97B2"/>
            </a:gs>
            <a:gs pos="50000">
              <a:srgbClr val="3A6A9E">
                <a:alpha val="100000"/>
              </a:srgbClr>
            </a:gs>
            <a:gs pos="100000">
              <a:srgbClr val="0097B2"/>
            </a:gs>
          </a:gsLst>
          <a:lin ang="13500000" scaled="1"/>
          <a:tileRect/>
        </a:gradFill>
        <a:effectLst/>
      </p:bgPr>
    </p:bg>
    <p:spTree>
      <p:nvGrpSpPr>
        <p:cNvPr id="1" name=""/>
        <p:cNvGrpSpPr/>
        <p:nvPr/>
      </p:nvGrpSpPr>
      <p:grpSpPr>
        <a:xfrm>
          <a:off x="0" y="0"/>
          <a:ext cx="0" cy="0"/>
          <a:chOff x="0" y="0"/>
          <a:chExt cx="0" cy="0"/>
        </a:xfrm>
      </p:grpSpPr>
      <p:sp>
        <p:nvSpPr>
          <p:cNvPr id="19" name="Freeform 19"/>
          <p:cNvSpPr/>
          <p:nvPr/>
        </p:nvSpPr>
        <p:spPr>
          <a:xfrm>
            <a:off x="15090529" y="497469"/>
            <a:ext cx="4607176" cy="5421018"/>
          </a:xfrm>
          <a:custGeom>
            <a:avLst/>
            <a:gdLst/>
            <a:ahLst/>
            <a:cxnLst/>
            <a:rect l="l" t="t" r="r" b="b"/>
            <a:pathLst>
              <a:path w="4607176" h="5421018">
                <a:moveTo>
                  <a:pt x="0" y="0"/>
                </a:moveTo>
                <a:lnTo>
                  <a:pt x="4607176" y="0"/>
                </a:lnTo>
                <a:lnTo>
                  <a:pt x="4607176" y="5421018"/>
                </a:lnTo>
                <a:lnTo>
                  <a:pt x="0" y="5421018"/>
                </a:lnTo>
                <a:lnTo>
                  <a:pt x="0" y="0"/>
                </a:lnTo>
                <a:close/>
              </a:path>
            </a:pathLst>
          </a:custGeom>
          <a:blipFill>
            <a:blip r:embed="rId3"/>
            <a:stretch>
              <a:fillRect/>
            </a:stretch>
          </a:blipFill>
        </p:spPr>
      </p:sp>
      <p:sp>
        <p:nvSpPr>
          <p:cNvPr id="20" name="Freeform 20"/>
          <p:cNvSpPr/>
          <p:nvPr/>
        </p:nvSpPr>
        <p:spPr>
          <a:xfrm>
            <a:off x="-2593730" y="4543189"/>
            <a:ext cx="4607176" cy="5421018"/>
          </a:xfrm>
          <a:custGeom>
            <a:avLst/>
            <a:gdLst/>
            <a:ahLst/>
            <a:cxnLst/>
            <a:rect l="l" t="t" r="r" b="b"/>
            <a:pathLst>
              <a:path w="4607176" h="5421018">
                <a:moveTo>
                  <a:pt x="0" y="0"/>
                </a:moveTo>
                <a:lnTo>
                  <a:pt x="4607175" y="0"/>
                </a:lnTo>
                <a:lnTo>
                  <a:pt x="4607175" y="5421019"/>
                </a:lnTo>
                <a:lnTo>
                  <a:pt x="0" y="5421019"/>
                </a:lnTo>
                <a:lnTo>
                  <a:pt x="0" y="0"/>
                </a:lnTo>
                <a:close/>
              </a:path>
            </a:pathLst>
          </a:custGeom>
          <a:blipFill>
            <a:blip r:embed="rId3"/>
            <a:stretch>
              <a:fillRect/>
            </a:stretch>
          </a:blipFill>
        </p:spPr>
      </p:sp>
      <p:cxnSp>
        <p:nvCxnSpPr>
          <p:cNvPr id="36" name="Straight Connector 35">
            <a:extLst>
              <a:ext uri="{FF2B5EF4-FFF2-40B4-BE49-F238E27FC236}">
                <a16:creationId xmlns:a16="http://schemas.microsoft.com/office/drawing/2014/main" id="{0F12C4F6-0395-D87C-6B09-8203B6774FD1}"/>
              </a:ext>
            </a:extLst>
          </p:cNvPr>
          <p:cNvCxnSpPr>
            <a:cxnSpLocks/>
          </p:cNvCxnSpPr>
          <p:nvPr/>
        </p:nvCxnSpPr>
        <p:spPr>
          <a:xfrm>
            <a:off x="5075389" y="952500"/>
            <a:ext cx="8945411" cy="0"/>
          </a:xfrm>
          <a:prstGeom prst="line">
            <a:avLst/>
          </a:prstGeom>
          <a:ln w="57150">
            <a:solidFill>
              <a:srgbClr val="FFC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9C16FC1A-CBA5-28BA-769F-AC4E23EEC272}"/>
              </a:ext>
            </a:extLst>
          </p:cNvPr>
          <p:cNvCxnSpPr>
            <a:cxnSpLocks/>
          </p:cNvCxnSpPr>
          <p:nvPr/>
        </p:nvCxnSpPr>
        <p:spPr>
          <a:xfrm>
            <a:off x="5105400" y="952500"/>
            <a:ext cx="0" cy="609600"/>
          </a:xfrm>
          <a:prstGeom prst="line">
            <a:avLst/>
          </a:prstGeom>
          <a:ln w="57150">
            <a:solidFill>
              <a:srgbClr val="FFC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947B3B5A-4338-1E1F-B433-C5FCBB00A710}"/>
              </a:ext>
            </a:extLst>
          </p:cNvPr>
          <p:cNvCxnSpPr>
            <a:cxnSpLocks/>
          </p:cNvCxnSpPr>
          <p:nvPr/>
        </p:nvCxnSpPr>
        <p:spPr>
          <a:xfrm>
            <a:off x="14020800" y="952500"/>
            <a:ext cx="0" cy="609600"/>
          </a:xfrm>
          <a:prstGeom prst="line">
            <a:avLst/>
          </a:prstGeom>
          <a:ln w="57150">
            <a:solidFill>
              <a:srgbClr val="FFC000"/>
            </a:solidFill>
          </a:ln>
        </p:spPr>
        <p:style>
          <a:lnRef idx="1">
            <a:schemeClr val="dk1"/>
          </a:lnRef>
          <a:fillRef idx="0">
            <a:schemeClr val="dk1"/>
          </a:fillRef>
          <a:effectRef idx="0">
            <a:schemeClr val="dk1"/>
          </a:effectRef>
          <a:fontRef idx="minor">
            <a:schemeClr val="tx1"/>
          </a:fontRef>
        </p:style>
      </p:cxnSp>
      <p:sp>
        <p:nvSpPr>
          <p:cNvPr id="43" name="TextBox 17">
            <a:extLst>
              <a:ext uri="{FF2B5EF4-FFF2-40B4-BE49-F238E27FC236}">
                <a16:creationId xmlns:a16="http://schemas.microsoft.com/office/drawing/2014/main" id="{F253FA98-3069-E628-9D8F-3F64740B92AD}"/>
              </a:ext>
            </a:extLst>
          </p:cNvPr>
          <p:cNvSpPr txBox="1"/>
          <p:nvPr/>
        </p:nvSpPr>
        <p:spPr>
          <a:xfrm>
            <a:off x="9469319" y="560642"/>
            <a:ext cx="1312987" cy="380873"/>
          </a:xfrm>
          <a:prstGeom prst="rect">
            <a:avLst/>
          </a:prstGeom>
        </p:spPr>
        <p:txBody>
          <a:bodyPr wrap="square" lIns="0" tIns="0" rIns="0" bIns="0" rtlCol="0" anchor="t">
            <a:spAutoFit/>
          </a:bodyPr>
          <a:lstStyle/>
          <a:p>
            <a:pPr algn="just">
              <a:lnSpc>
                <a:spcPts val="1826"/>
              </a:lnSpc>
              <a:spcBef>
                <a:spcPct val="0"/>
              </a:spcBef>
            </a:pPr>
            <a:r>
              <a:rPr lang="en-US" sz="5400" spc="59">
                <a:solidFill>
                  <a:srgbClr val="FFC000"/>
                </a:solidFill>
                <a:latin typeface="Poppins"/>
                <a:ea typeface="Poppins"/>
                <a:cs typeface="Poppins"/>
                <a:sym typeface="Poppins"/>
              </a:rPr>
              <a:t>n</a:t>
            </a:r>
            <a:endParaRPr lang="en-US" sz="8800" spc="59">
              <a:solidFill>
                <a:srgbClr val="FFC000"/>
              </a:solidFill>
              <a:latin typeface="Poppins"/>
              <a:ea typeface="Poppins"/>
              <a:cs typeface="Poppins"/>
              <a:sym typeface="Poppins"/>
            </a:endParaRPr>
          </a:p>
        </p:txBody>
      </p:sp>
      <p:cxnSp>
        <p:nvCxnSpPr>
          <p:cNvPr id="45" name="Straight Arrow Connector 44">
            <a:extLst>
              <a:ext uri="{FF2B5EF4-FFF2-40B4-BE49-F238E27FC236}">
                <a16:creationId xmlns:a16="http://schemas.microsoft.com/office/drawing/2014/main" id="{5A029CE0-B774-A7D0-51B5-8AB8A95C6162}"/>
              </a:ext>
            </a:extLst>
          </p:cNvPr>
          <p:cNvCxnSpPr>
            <a:cxnSpLocks/>
          </p:cNvCxnSpPr>
          <p:nvPr/>
        </p:nvCxnSpPr>
        <p:spPr>
          <a:xfrm flipV="1">
            <a:off x="6312561" y="4744031"/>
            <a:ext cx="1262200" cy="117445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A4D7E04-96EE-FBFC-BCC1-BED7353829D9}"/>
              </a:ext>
            </a:extLst>
          </p:cNvPr>
          <p:cNvCxnSpPr>
            <a:cxnSpLocks/>
          </p:cNvCxnSpPr>
          <p:nvPr/>
        </p:nvCxnSpPr>
        <p:spPr>
          <a:xfrm flipV="1">
            <a:off x="11531598" y="4702594"/>
            <a:ext cx="0" cy="127397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A50366E-110A-08B3-121B-3CE58B67AAE2}"/>
              </a:ext>
            </a:extLst>
          </p:cNvPr>
          <p:cNvCxnSpPr>
            <a:cxnSpLocks/>
          </p:cNvCxnSpPr>
          <p:nvPr/>
        </p:nvCxnSpPr>
        <p:spPr>
          <a:xfrm flipH="1" flipV="1">
            <a:off x="6256672" y="4747426"/>
            <a:ext cx="1318089" cy="117106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709F153-AF4E-52CE-62F4-67D52DB79AB0}"/>
              </a:ext>
            </a:extLst>
          </p:cNvPr>
          <p:cNvCxnSpPr>
            <a:cxnSpLocks/>
          </p:cNvCxnSpPr>
          <p:nvPr/>
        </p:nvCxnSpPr>
        <p:spPr>
          <a:xfrm flipV="1">
            <a:off x="9992182" y="4773292"/>
            <a:ext cx="2786018" cy="120593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B0B4B66-5176-A659-4E46-5BCA77B8EC1B}"/>
              </a:ext>
            </a:extLst>
          </p:cNvPr>
          <p:cNvCxnSpPr>
            <a:cxnSpLocks/>
          </p:cNvCxnSpPr>
          <p:nvPr/>
        </p:nvCxnSpPr>
        <p:spPr>
          <a:xfrm flipH="1" flipV="1">
            <a:off x="10227410" y="4741809"/>
            <a:ext cx="2888252" cy="128336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67" name="Graphic 66" descr="Woman with solid fill">
            <a:extLst>
              <a:ext uri="{FF2B5EF4-FFF2-40B4-BE49-F238E27FC236}">
                <a16:creationId xmlns:a16="http://schemas.microsoft.com/office/drawing/2014/main" id="{07942401-11EC-AABB-21E1-A18B1145D6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7315" y="6324969"/>
            <a:ext cx="3156758" cy="3156758"/>
          </a:xfrm>
          <a:prstGeom prst="rect">
            <a:avLst/>
          </a:prstGeom>
        </p:spPr>
      </p:pic>
      <p:pic>
        <p:nvPicPr>
          <p:cNvPr id="70" name="Graphic 69" descr="Woman with solid fill">
            <a:extLst>
              <a:ext uri="{FF2B5EF4-FFF2-40B4-BE49-F238E27FC236}">
                <a16:creationId xmlns:a16="http://schemas.microsoft.com/office/drawing/2014/main" id="{9C92532D-CF69-0AE9-4859-882C7E5358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46068" y="6311361"/>
            <a:ext cx="3156758" cy="3156758"/>
          </a:xfrm>
          <a:prstGeom prst="rect">
            <a:avLst/>
          </a:prstGeom>
        </p:spPr>
      </p:pic>
      <p:sp>
        <p:nvSpPr>
          <p:cNvPr id="72" name="TextBox 17">
            <a:extLst>
              <a:ext uri="{FF2B5EF4-FFF2-40B4-BE49-F238E27FC236}">
                <a16:creationId xmlns:a16="http://schemas.microsoft.com/office/drawing/2014/main" id="{F2E22752-C206-ACD5-2078-7578A35DEF98}"/>
              </a:ext>
            </a:extLst>
          </p:cNvPr>
          <p:cNvSpPr txBox="1"/>
          <p:nvPr/>
        </p:nvSpPr>
        <p:spPr>
          <a:xfrm>
            <a:off x="3772453" y="8083444"/>
            <a:ext cx="1389532" cy="511679"/>
          </a:xfrm>
          <a:prstGeom prst="rect">
            <a:avLst/>
          </a:prstGeom>
        </p:spPr>
        <p:txBody>
          <a:bodyPr wrap="square" lIns="0" tIns="0" rIns="0" bIns="0" rtlCol="0" anchor="t">
            <a:spAutoFit/>
          </a:bodyPr>
          <a:lstStyle/>
          <a:p>
            <a:pPr algn="just">
              <a:lnSpc>
                <a:spcPts val="1826"/>
              </a:lnSpc>
              <a:spcBef>
                <a:spcPct val="0"/>
              </a:spcBef>
            </a:pPr>
            <a:r>
              <a:rPr lang="en-US" sz="8800" spc="59">
                <a:solidFill>
                  <a:srgbClr val="FFFFFF"/>
                </a:solidFill>
                <a:latin typeface="Poppins"/>
                <a:ea typeface="Poppins"/>
                <a:cs typeface="Poppins"/>
                <a:sym typeface="Poppins"/>
              </a:rPr>
              <a:t>B:</a:t>
            </a:r>
          </a:p>
        </p:txBody>
      </p:sp>
      <p:pic>
        <p:nvPicPr>
          <p:cNvPr id="73" name="Graphic 72" descr="Man with solid fill">
            <a:extLst>
              <a:ext uri="{FF2B5EF4-FFF2-40B4-BE49-F238E27FC236}">
                <a16:creationId xmlns:a16="http://schemas.microsoft.com/office/drawing/2014/main" id="{E39C4669-EC05-C734-8F1A-BE3648C024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37096" y="1352921"/>
            <a:ext cx="3156758" cy="3156758"/>
          </a:xfrm>
          <a:prstGeom prst="rect">
            <a:avLst/>
          </a:prstGeom>
        </p:spPr>
      </p:pic>
      <p:pic>
        <p:nvPicPr>
          <p:cNvPr id="75" name="Graphic 74" descr="Man with solid fill">
            <a:extLst>
              <a:ext uri="{FF2B5EF4-FFF2-40B4-BE49-F238E27FC236}">
                <a16:creationId xmlns:a16="http://schemas.microsoft.com/office/drawing/2014/main" id="{49B9F6FE-CC01-B169-D377-A19ABA78A5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75538" y="1383587"/>
            <a:ext cx="3156758" cy="3156758"/>
          </a:xfrm>
          <a:prstGeom prst="rect">
            <a:avLst/>
          </a:prstGeom>
        </p:spPr>
      </p:pic>
      <p:pic>
        <p:nvPicPr>
          <p:cNvPr id="77" name="Graphic 76" descr="Man with solid fill">
            <a:extLst>
              <a:ext uri="{FF2B5EF4-FFF2-40B4-BE49-F238E27FC236}">
                <a16:creationId xmlns:a16="http://schemas.microsoft.com/office/drawing/2014/main" id="{23B072A6-A837-269C-DB17-79BAF4DB3E1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579971" y="1383587"/>
            <a:ext cx="3156758" cy="3156758"/>
          </a:xfrm>
          <a:prstGeom prst="rect">
            <a:avLst/>
          </a:prstGeom>
        </p:spPr>
      </p:pic>
      <p:sp>
        <p:nvSpPr>
          <p:cNvPr id="78" name="TextBox 17">
            <a:extLst>
              <a:ext uri="{FF2B5EF4-FFF2-40B4-BE49-F238E27FC236}">
                <a16:creationId xmlns:a16="http://schemas.microsoft.com/office/drawing/2014/main" id="{6DF4D07E-B943-9A00-B9FB-3E838ADC1705}"/>
              </a:ext>
            </a:extLst>
          </p:cNvPr>
          <p:cNvSpPr txBox="1"/>
          <p:nvPr/>
        </p:nvSpPr>
        <p:spPr>
          <a:xfrm>
            <a:off x="3830143" y="3334121"/>
            <a:ext cx="1389532" cy="511679"/>
          </a:xfrm>
          <a:prstGeom prst="rect">
            <a:avLst/>
          </a:prstGeom>
        </p:spPr>
        <p:txBody>
          <a:bodyPr wrap="square" lIns="0" tIns="0" rIns="0" bIns="0" rtlCol="0" anchor="t">
            <a:spAutoFit/>
          </a:bodyPr>
          <a:lstStyle/>
          <a:p>
            <a:pPr algn="just">
              <a:lnSpc>
                <a:spcPts val="1826"/>
              </a:lnSpc>
              <a:spcBef>
                <a:spcPct val="0"/>
              </a:spcBef>
            </a:pPr>
            <a:r>
              <a:rPr lang="en-US" sz="8800" spc="59">
                <a:solidFill>
                  <a:srgbClr val="FFFFFF"/>
                </a:solidFill>
                <a:latin typeface="Poppins"/>
                <a:ea typeface="Poppins"/>
                <a:cs typeface="Poppins"/>
                <a:sym typeface="Poppins"/>
              </a:rPr>
              <a:t>A:</a:t>
            </a:r>
          </a:p>
        </p:txBody>
      </p:sp>
      <p:pic>
        <p:nvPicPr>
          <p:cNvPr id="2" name="Graphic 1" descr="Man with solid fill">
            <a:extLst>
              <a:ext uri="{FF2B5EF4-FFF2-40B4-BE49-F238E27FC236}">
                <a16:creationId xmlns:a16="http://schemas.microsoft.com/office/drawing/2014/main" id="{10D28205-3FC1-8196-8B63-2909D8A0F2E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30817" y="1383587"/>
            <a:ext cx="3156758" cy="3156758"/>
          </a:xfrm>
          <a:prstGeom prst="rect">
            <a:avLst/>
          </a:prstGeom>
        </p:spPr>
      </p:pic>
      <p:pic>
        <p:nvPicPr>
          <p:cNvPr id="3" name="Graphic 2" descr="Man with solid fill">
            <a:extLst>
              <a:ext uri="{FF2B5EF4-FFF2-40B4-BE49-F238E27FC236}">
                <a16:creationId xmlns:a16="http://schemas.microsoft.com/office/drawing/2014/main" id="{F7CC2D8E-2BB6-E7E7-D8EF-C294644BA79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867844" y="1383587"/>
            <a:ext cx="3156758" cy="3156758"/>
          </a:xfrm>
          <a:prstGeom prst="rect">
            <a:avLst/>
          </a:prstGeom>
        </p:spPr>
      </p:pic>
      <p:pic>
        <p:nvPicPr>
          <p:cNvPr id="4" name="Graphic 3" descr="Woman with solid fill">
            <a:extLst>
              <a:ext uri="{FF2B5EF4-FFF2-40B4-BE49-F238E27FC236}">
                <a16:creationId xmlns:a16="http://schemas.microsoft.com/office/drawing/2014/main" id="{4994F009-1ABB-56B5-D539-D81E52C80B4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678512" y="6311361"/>
            <a:ext cx="3156758" cy="3156758"/>
          </a:xfrm>
          <a:prstGeom prst="rect">
            <a:avLst/>
          </a:prstGeom>
        </p:spPr>
      </p:pic>
      <p:pic>
        <p:nvPicPr>
          <p:cNvPr id="5" name="Graphic 4" descr="Woman with solid fill">
            <a:extLst>
              <a:ext uri="{FF2B5EF4-FFF2-40B4-BE49-F238E27FC236}">
                <a16:creationId xmlns:a16="http://schemas.microsoft.com/office/drawing/2014/main" id="{5961926F-134D-C714-1753-513D710235F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179759" y="6324969"/>
            <a:ext cx="3156758" cy="3156758"/>
          </a:xfrm>
          <a:prstGeom prst="rect">
            <a:avLst/>
          </a:prstGeom>
        </p:spPr>
      </p:pic>
      <p:pic>
        <p:nvPicPr>
          <p:cNvPr id="7" name="Graphic 6" descr="Woman with solid fill">
            <a:extLst>
              <a:ext uri="{FF2B5EF4-FFF2-40B4-BE49-F238E27FC236}">
                <a16:creationId xmlns:a16="http://schemas.microsoft.com/office/drawing/2014/main" id="{2EAEA9BE-5615-AAB0-C764-F821DEDA49A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620515" y="6341902"/>
            <a:ext cx="3156758" cy="31567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down)">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par>
                                <p:cTn id="22" presetID="22" presetClass="entr" presetSubtype="4"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par>
                                <p:cTn id="25" presetID="22" presetClass="entr" presetSubtype="4"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par>
                                <p:cTn id="28" presetID="22" presetClass="entr" presetSubtype="4"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00"/>
                                        <p:tgtEl>
                                          <p:spTgt spid="62"/>
                                        </p:tgtEl>
                                      </p:cBhvr>
                                    </p:animEffect>
                                  </p:childTnLst>
                                </p:cTn>
                              </p:par>
                              <p:par>
                                <p:cTn id="31" presetID="22" presetClass="entr" presetSubtype="4"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50000">
              <a:srgbClr val="3A6A9E">
                <a:alpha val="100000"/>
              </a:srgbClr>
            </a:gs>
            <a:gs pos="100000">
              <a:srgbClr val="103863">
                <a:alpha val="100000"/>
              </a:srgbClr>
            </a:gs>
          </a:gsLst>
          <a:lin ang="5400000"/>
        </a:gradFill>
        <a:effectLst/>
      </p:bgPr>
    </p:bg>
    <p:spTree>
      <p:nvGrpSpPr>
        <p:cNvPr id="1" name=""/>
        <p:cNvGrpSpPr/>
        <p:nvPr/>
      </p:nvGrpSpPr>
      <p:grpSpPr>
        <a:xfrm>
          <a:off x="0" y="0"/>
          <a:ext cx="0" cy="0"/>
          <a:chOff x="0" y="0"/>
          <a:chExt cx="0" cy="0"/>
        </a:xfrm>
      </p:grpSpPr>
      <p:sp>
        <p:nvSpPr>
          <p:cNvPr id="10" name="Freeform 10"/>
          <p:cNvSpPr/>
          <p:nvPr/>
        </p:nvSpPr>
        <p:spPr>
          <a:xfrm>
            <a:off x="14495137" y="1920470"/>
            <a:ext cx="6994113" cy="8229600"/>
          </a:xfrm>
          <a:custGeom>
            <a:avLst/>
            <a:gdLst/>
            <a:ahLst/>
            <a:cxnLst/>
            <a:rect l="l" t="t" r="r" b="b"/>
            <a:pathLst>
              <a:path w="6994113" h="8229600">
                <a:moveTo>
                  <a:pt x="0" y="0"/>
                </a:moveTo>
                <a:lnTo>
                  <a:pt x="6994113" y="0"/>
                </a:lnTo>
                <a:lnTo>
                  <a:pt x="6994113" y="8229600"/>
                </a:lnTo>
                <a:lnTo>
                  <a:pt x="0" y="8229600"/>
                </a:lnTo>
                <a:lnTo>
                  <a:pt x="0" y="0"/>
                </a:lnTo>
                <a:close/>
              </a:path>
            </a:pathLst>
          </a:custGeom>
          <a:blipFill>
            <a:blip r:embed="rId3"/>
            <a:stretch>
              <a:fillRect/>
            </a:stretch>
          </a:blipFill>
        </p:spPr>
      </p:sp>
      <p:sp>
        <p:nvSpPr>
          <p:cNvPr id="14" name="Freeform 14"/>
          <p:cNvSpPr/>
          <p:nvPr/>
        </p:nvSpPr>
        <p:spPr>
          <a:xfrm>
            <a:off x="457200" y="633784"/>
            <a:ext cx="6400800" cy="1690316"/>
          </a:xfrm>
          <a:custGeom>
            <a:avLst/>
            <a:gdLst/>
            <a:ahLst/>
            <a:cxnLst/>
            <a:rect l="l" t="t" r="r" b="b"/>
            <a:pathLst>
              <a:path w="7315200" h="2433967">
                <a:moveTo>
                  <a:pt x="0" y="0"/>
                </a:moveTo>
                <a:lnTo>
                  <a:pt x="7315200" y="0"/>
                </a:lnTo>
                <a:lnTo>
                  <a:pt x="7315200" y="2433967"/>
                </a:lnTo>
                <a:lnTo>
                  <a:pt x="0" y="2433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TextBox 15"/>
          <p:cNvSpPr txBox="1"/>
          <p:nvPr/>
        </p:nvSpPr>
        <p:spPr>
          <a:xfrm>
            <a:off x="723761" y="1147313"/>
            <a:ext cx="5867677" cy="663258"/>
          </a:xfrm>
          <a:prstGeom prst="rect">
            <a:avLst/>
          </a:prstGeom>
        </p:spPr>
        <p:txBody>
          <a:bodyPr lIns="0" tIns="0" rIns="0" bIns="0" rtlCol="0" anchor="t">
            <a:spAutoFit/>
          </a:bodyPr>
          <a:lstStyle/>
          <a:p>
            <a:pPr algn="ctr">
              <a:lnSpc>
                <a:spcPts val="4978"/>
              </a:lnSpc>
            </a:pPr>
            <a:r>
              <a:rPr lang="en-US" sz="4700" b="1">
                <a:solidFill>
                  <a:srgbClr val="FFFFFF"/>
                </a:solidFill>
                <a:latin typeface="TT Lakes Neue Expanded Bold"/>
                <a:ea typeface="TT Lakes Neue Expanded Bold"/>
                <a:cs typeface="TT Lakes Neue Expanded Bold"/>
                <a:sym typeface="TT Lakes Neue Expanded Bold"/>
              </a:rPr>
              <a:t>Pairs</a:t>
            </a:r>
          </a:p>
        </p:txBody>
      </p:sp>
      <p:pic>
        <p:nvPicPr>
          <p:cNvPr id="18" name="Graphic 17" descr="Man with solid fill">
            <a:extLst>
              <a:ext uri="{FF2B5EF4-FFF2-40B4-BE49-F238E27FC236}">
                <a16:creationId xmlns:a16="http://schemas.microsoft.com/office/drawing/2014/main" id="{8955B91D-9246-346B-90A8-7A72491AC0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16349" y="4190935"/>
            <a:ext cx="1960098" cy="1960098"/>
          </a:xfrm>
          <a:prstGeom prst="rect">
            <a:avLst/>
          </a:prstGeom>
        </p:spPr>
      </p:pic>
      <p:pic>
        <p:nvPicPr>
          <p:cNvPr id="20" name="Graphic 19" descr="Man with solid fill">
            <a:extLst>
              <a:ext uri="{FF2B5EF4-FFF2-40B4-BE49-F238E27FC236}">
                <a16:creationId xmlns:a16="http://schemas.microsoft.com/office/drawing/2014/main" id="{5E436AAD-F701-2692-DE86-05C0B01AD4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31302" y="4162522"/>
            <a:ext cx="1960098" cy="1960098"/>
          </a:xfrm>
          <a:prstGeom prst="rect">
            <a:avLst/>
          </a:prstGeom>
        </p:spPr>
      </p:pic>
      <p:pic>
        <p:nvPicPr>
          <p:cNvPr id="22" name="Graphic 21" descr="Man with solid fill">
            <a:extLst>
              <a:ext uri="{FF2B5EF4-FFF2-40B4-BE49-F238E27FC236}">
                <a16:creationId xmlns:a16="http://schemas.microsoft.com/office/drawing/2014/main" id="{09260795-DABF-DB9C-BB23-FDF31D7F3EB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82635" y="4174002"/>
            <a:ext cx="1960098" cy="1960098"/>
          </a:xfrm>
          <a:prstGeom prst="rect">
            <a:avLst/>
          </a:prstGeom>
        </p:spPr>
      </p:pic>
      <p:pic>
        <p:nvPicPr>
          <p:cNvPr id="25" name="Graphic 24" descr="Woman with solid fill">
            <a:extLst>
              <a:ext uri="{FF2B5EF4-FFF2-40B4-BE49-F238E27FC236}">
                <a16:creationId xmlns:a16="http://schemas.microsoft.com/office/drawing/2014/main" id="{F71F1B23-96D7-F803-940B-D4E8003AE5E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70729" y="4162522"/>
            <a:ext cx="1960098" cy="1960098"/>
          </a:xfrm>
          <a:prstGeom prst="rect">
            <a:avLst/>
          </a:prstGeom>
        </p:spPr>
      </p:pic>
      <p:pic>
        <p:nvPicPr>
          <p:cNvPr id="27" name="Graphic 26" descr="Woman with solid fill">
            <a:extLst>
              <a:ext uri="{FF2B5EF4-FFF2-40B4-BE49-F238E27FC236}">
                <a16:creationId xmlns:a16="http://schemas.microsoft.com/office/drawing/2014/main" id="{0BE65058-CA59-A251-6F69-F2ABDC67BA3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28141" y="4162522"/>
            <a:ext cx="1960098" cy="1960098"/>
          </a:xfrm>
          <a:prstGeom prst="rect">
            <a:avLst/>
          </a:prstGeom>
        </p:spPr>
      </p:pic>
      <p:pic>
        <p:nvPicPr>
          <p:cNvPr id="2" name="Graphic 1" descr="Man with solid fill">
            <a:extLst>
              <a:ext uri="{FF2B5EF4-FFF2-40B4-BE49-F238E27FC236}">
                <a16:creationId xmlns:a16="http://schemas.microsoft.com/office/drawing/2014/main" id="{1D63B824-7975-2908-D393-DDBA191D9AA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25866" y="4174002"/>
            <a:ext cx="1960098" cy="1960098"/>
          </a:xfrm>
          <a:prstGeom prst="rect">
            <a:avLst/>
          </a:prstGeom>
        </p:spPr>
      </p:pic>
      <p:pic>
        <p:nvPicPr>
          <p:cNvPr id="3" name="Graphic 2" descr="Woman with solid fill">
            <a:extLst>
              <a:ext uri="{FF2B5EF4-FFF2-40B4-BE49-F238E27FC236}">
                <a16:creationId xmlns:a16="http://schemas.microsoft.com/office/drawing/2014/main" id="{02D0D75C-ED84-8B98-34FA-05A7A1A339E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453264" y="4190935"/>
            <a:ext cx="1960098" cy="1960098"/>
          </a:xfrm>
          <a:prstGeom prst="rect">
            <a:avLst/>
          </a:prstGeom>
        </p:spPr>
      </p:pic>
      <p:pic>
        <p:nvPicPr>
          <p:cNvPr id="4" name="Graphic 3" descr="Woman with solid fill">
            <a:extLst>
              <a:ext uri="{FF2B5EF4-FFF2-40B4-BE49-F238E27FC236}">
                <a16:creationId xmlns:a16="http://schemas.microsoft.com/office/drawing/2014/main" id="{5E5937B5-EA75-6272-2B16-5FD2D0974E1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247335" y="4174002"/>
            <a:ext cx="1960098" cy="1960098"/>
          </a:xfrm>
          <a:prstGeom prst="rect">
            <a:avLst/>
          </a:prstGeom>
        </p:spPr>
      </p:pic>
      <p:pic>
        <p:nvPicPr>
          <p:cNvPr id="5" name="Graphic 4" descr="Man with solid fill">
            <a:extLst>
              <a:ext uri="{FF2B5EF4-FFF2-40B4-BE49-F238E27FC236}">
                <a16:creationId xmlns:a16="http://schemas.microsoft.com/office/drawing/2014/main" id="{98972EAB-F388-F676-889C-561B0EE89CB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431590" y="4174002"/>
            <a:ext cx="1960098" cy="1960098"/>
          </a:xfrm>
          <a:prstGeom prst="rect">
            <a:avLst/>
          </a:prstGeom>
        </p:spPr>
      </p:pic>
      <p:pic>
        <p:nvPicPr>
          <p:cNvPr id="6" name="Graphic 5" descr="Woman with solid fill">
            <a:extLst>
              <a:ext uri="{FF2B5EF4-FFF2-40B4-BE49-F238E27FC236}">
                <a16:creationId xmlns:a16="http://schemas.microsoft.com/office/drawing/2014/main" id="{15DA7716-4F3D-E6F4-AF91-6208529F0C1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920289" y="4190935"/>
            <a:ext cx="1960098" cy="19600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97B2">
                <a:alpha val="100000"/>
              </a:srgbClr>
            </a:gs>
            <a:gs pos="50000">
              <a:srgbClr val="3A6A9E">
                <a:alpha val="100000"/>
              </a:srgbClr>
            </a:gs>
            <a:gs pos="100000">
              <a:srgbClr val="0097B2"/>
            </a:gs>
          </a:gsLst>
          <a:lin ang="13500000" scaled="1"/>
          <a:tileRect/>
        </a:gradFill>
        <a:effectLst/>
      </p:bgPr>
    </p:bg>
    <p:spTree>
      <p:nvGrpSpPr>
        <p:cNvPr id="1" name=""/>
        <p:cNvGrpSpPr/>
        <p:nvPr/>
      </p:nvGrpSpPr>
      <p:grpSpPr>
        <a:xfrm>
          <a:off x="0" y="0"/>
          <a:ext cx="0" cy="0"/>
          <a:chOff x="0" y="0"/>
          <a:chExt cx="0" cy="0"/>
        </a:xfrm>
      </p:grpSpPr>
      <p:sp>
        <p:nvSpPr>
          <p:cNvPr id="6" name="Freeform 6"/>
          <p:cNvSpPr/>
          <p:nvPr/>
        </p:nvSpPr>
        <p:spPr>
          <a:xfrm>
            <a:off x="2969178" y="5857853"/>
            <a:ext cx="11706247" cy="11706247"/>
          </a:xfrm>
          <a:custGeom>
            <a:avLst/>
            <a:gdLst/>
            <a:ahLst/>
            <a:cxnLst/>
            <a:rect l="l" t="t" r="r" b="b"/>
            <a:pathLst>
              <a:path w="11706247" h="11706247">
                <a:moveTo>
                  <a:pt x="0" y="0"/>
                </a:moveTo>
                <a:lnTo>
                  <a:pt x="11706247" y="0"/>
                </a:lnTo>
                <a:lnTo>
                  <a:pt x="11706247" y="11706247"/>
                </a:lnTo>
                <a:lnTo>
                  <a:pt x="0" y="11706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4" name="Group 14"/>
          <p:cNvGrpSpPr/>
          <p:nvPr/>
        </p:nvGrpSpPr>
        <p:grpSpPr>
          <a:xfrm>
            <a:off x="6248400" y="653111"/>
            <a:ext cx="4707559" cy="748374"/>
            <a:chOff x="0" y="0"/>
            <a:chExt cx="1004561" cy="197103"/>
          </a:xfrm>
        </p:grpSpPr>
        <p:sp>
          <p:nvSpPr>
            <p:cNvPr id="15" name="Freeform 15"/>
            <p:cNvSpPr/>
            <p:nvPr/>
          </p:nvSpPr>
          <p:spPr>
            <a:xfrm>
              <a:off x="0" y="0"/>
              <a:ext cx="1004561" cy="197103"/>
            </a:xfrm>
            <a:custGeom>
              <a:avLst/>
              <a:gdLst/>
              <a:ahLst/>
              <a:cxnLst/>
              <a:rect l="l" t="t" r="r" b="b"/>
              <a:pathLst>
                <a:path w="1004561" h="197103">
                  <a:moveTo>
                    <a:pt x="50744" y="0"/>
                  </a:moveTo>
                  <a:lnTo>
                    <a:pt x="953817" y="0"/>
                  </a:lnTo>
                  <a:cubicBezTo>
                    <a:pt x="967275" y="0"/>
                    <a:pt x="980182" y="5346"/>
                    <a:pt x="989699" y="14863"/>
                  </a:cubicBezTo>
                  <a:cubicBezTo>
                    <a:pt x="999215" y="24379"/>
                    <a:pt x="1004561" y="37286"/>
                    <a:pt x="1004561" y="50744"/>
                  </a:cubicBezTo>
                  <a:lnTo>
                    <a:pt x="1004561" y="146359"/>
                  </a:lnTo>
                  <a:cubicBezTo>
                    <a:pt x="1004561" y="159817"/>
                    <a:pt x="999215" y="172724"/>
                    <a:pt x="989699" y="182240"/>
                  </a:cubicBezTo>
                  <a:cubicBezTo>
                    <a:pt x="980182" y="191756"/>
                    <a:pt x="967275" y="197103"/>
                    <a:pt x="953817" y="197103"/>
                  </a:cubicBezTo>
                  <a:lnTo>
                    <a:pt x="50744" y="197103"/>
                  </a:lnTo>
                  <a:cubicBezTo>
                    <a:pt x="22719" y="197103"/>
                    <a:pt x="0" y="174384"/>
                    <a:pt x="0" y="146359"/>
                  </a:cubicBezTo>
                  <a:lnTo>
                    <a:pt x="0" y="50744"/>
                  </a:lnTo>
                  <a:cubicBezTo>
                    <a:pt x="0" y="37286"/>
                    <a:pt x="5346" y="24379"/>
                    <a:pt x="14863" y="14863"/>
                  </a:cubicBezTo>
                  <a:cubicBezTo>
                    <a:pt x="24379" y="5346"/>
                    <a:pt x="37286" y="0"/>
                    <a:pt x="50744" y="0"/>
                  </a:cubicBezTo>
                  <a:close/>
                </a:path>
              </a:pathLst>
            </a:custGeom>
            <a:gradFill rotWithShape="1">
              <a:gsLst>
                <a:gs pos="0">
                  <a:srgbClr val="0097B2">
                    <a:alpha val="100000"/>
                  </a:srgbClr>
                </a:gs>
                <a:gs pos="50000">
                  <a:srgbClr val="3A6A9E">
                    <a:alpha val="100000"/>
                  </a:srgbClr>
                </a:gs>
                <a:gs pos="100000">
                  <a:srgbClr val="103863">
                    <a:alpha val="100000"/>
                  </a:srgbClr>
                </a:gs>
              </a:gsLst>
              <a:lin ang="0"/>
            </a:gradFill>
            <a:ln w="19050" cap="rnd">
              <a:solidFill>
                <a:srgbClr val="000000"/>
              </a:solidFill>
              <a:prstDash val="solid"/>
              <a:round/>
            </a:ln>
          </p:spPr>
          <p:txBody>
            <a:bodyPr/>
            <a:lstStyle/>
            <a:p>
              <a:endParaRPr lang="en-US"/>
            </a:p>
          </p:txBody>
        </p:sp>
        <p:sp>
          <p:nvSpPr>
            <p:cNvPr id="16" name="TextBox 16"/>
            <p:cNvSpPr txBox="1"/>
            <p:nvPr/>
          </p:nvSpPr>
          <p:spPr>
            <a:xfrm>
              <a:off x="0" y="28575"/>
              <a:ext cx="1004561" cy="168528"/>
            </a:xfrm>
            <a:prstGeom prst="rect">
              <a:avLst/>
            </a:prstGeom>
          </p:spPr>
          <p:txBody>
            <a:bodyPr lIns="50800" tIns="50800" rIns="50800" bIns="50800" rtlCol="0" anchor="ctr"/>
            <a:lstStyle/>
            <a:p>
              <a:pPr algn="ctr">
                <a:lnSpc>
                  <a:spcPts val="1826"/>
                </a:lnSpc>
              </a:pPr>
              <a:endParaRPr/>
            </a:p>
          </p:txBody>
        </p:sp>
      </p:grpSp>
      <p:sp>
        <p:nvSpPr>
          <p:cNvPr id="21" name="TextBox 21"/>
          <p:cNvSpPr txBox="1"/>
          <p:nvPr/>
        </p:nvSpPr>
        <p:spPr>
          <a:xfrm>
            <a:off x="6371526" y="1022319"/>
            <a:ext cx="4515618" cy="392415"/>
          </a:xfrm>
          <a:prstGeom prst="rect">
            <a:avLst/>
          </a:prstGeom>
        </p:spPr>
        <p:txBody>
          <a:bodyPr wrap="square" lIns="0" tIns="0" rIns="0" bIns="0" rtlCol="0" anchor="t">
            <a:spAutoFit/>
          </a:bodyPr>
          <a:lstStyle/>
          <a:p>
            <a:pPr algn="ctr">
              <a:lnSpc>
                <a:spcPts val="2246"/>
              </a:lnSpc>
              <a:spcBef>
                <a:spcPct val="0"/>
              </a:spcBef>
            </a:pPr>
            <a:r>
              <a:rPr lang="en-US" sz="4700" b="1" spc="72">
                <a:solidFill>
                  <a:srgbClr val="FFFFFF"/>
                </a:solidFill>
                <a:latin typeface="Poppins Bold"/>
                <a:ea typeface="Poppins Bold"/>
                <a:cs typeface="Poppins Bold"/>
                <a:sym typeface="Poppins Bold"/>
              </a:rPr>
              <a:t>Preferences</a:t>
            </a:r>
          </a:p>
        </p:txBody>
      </p:sp>
      <p:pic>
        <p:nvPicPr>
          <p:cNvPr id="30" name="Graphic 29" descr="Man with solid fill">
            <a:extLst>
              <a:ext uri="{FF2B5EF4-FFF2-40B4-BE49-F238E27FC236}">
                <a16:creationId xmlns:a16="http://schemas.microsoft.com/office/drawing/2014/main" id="{770ADEE0-31EE-C4E5-59B7-F41B8FCB80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0687" y="5347492"/>
            <a:ext cx="1217066" cy="1217066"/>
          </a:xfrm>
          <a:prstGeom prst="rect">
            <a:avLst/>
          </a:prstGeom>
        </p:spPr>
      </p:pic>
      <p:pic>
        <p:nvPicPr>
          <p:cNvPr id="32" name="Graphic 31" descr="Man with solid fill">
            <a:extLst>
              <a:ext uri="{FF2B5EF4-FFF2-40B4-BE49-F238E27FC236}">
                <a16:creationId xmlns:a16="http://schemas.microsoft.com/office/drawing/2014/main" id="{F309ADFE-0F67-0BA1-0C5C-5AFCCAE8B8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10687" y="2070892"/>
            <a:ext cx="1217066" cy="1217066"/>
          </a:xfrm>
          <a:prstGeom prst="rect">
            <a:avLst/>
          </a:prstGeom>
        </p:spPr>
      </p:pic>
      <p:pic>
        <p:nvPicPr>
          <p:cNvPr id="34" name="Graphic 33" descr="Man with solid fill">
            <a:extLst>
              <a:ext uri="{FF2B5EF4-FFF2-40B4-BE49-F238E27FC236}">
                <a16:creationId xmlns:a16="http://schemas.microsoft.com/office/drawing/2014/main" id="{456F1D3B-5F00-8B1F-14B7-C473D081A7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10687" y="8700292"/>
            <a:ext cx="1217066" cy="1217066"/>
          </a:xfrm>
          <a:prstGeom prst="rect">
            <a:avLst/>
          </a:prstGeom>
        </p:spPr>
      </p:pic>
      <p:cxnSp>
        <p:nvCxnSpPr>
          <p:cNvPr id="36" name="Straight Connector 35">
            <a:extLst>
              <a:ext uri="{FF2B5EF4-FFF2-40B4-BE49-F238E27FC236}">
                <a16:creationId xmlns:a16="http://schemas.microsoft.com/office/drawing/2014/main" id="{893D1AA0-1899-D0C5-78C1-099E40229D6D}"/>
              </a:ext>
            </a:extLst>
          </p:cNvPr>
          <p:cNvCxnSpPr>
            <a:cxnSpLocks/>
          </p:cNvCxnSpPr>
          <p:nvPr/>
        </p:nvCxnSpPr>
        <p:spPr>
          <a:xfrm flipV="1">
            <a:off x="1524000" y="346101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C3F849B-201C-540D-4842-73AE5D972AF9}"/>
              </a:ext>
            </a:extLst>
          </p:cNvPr>
          <p:cNvCxnSpPr>
            <a:cxnSpLocks/>
          </p:cNvCxnSpPr>
          <p:nvPr/>
        </p:nvCxnSpPr>
        <p:spPr>
          <a:xfrm flipV="1">
            <a:off x="1524000" y="506425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33460E6-B190-F7F9-76BC-276CD50DD300}"/>
              </a:ext>
            </a:extLst>
          </p:cNvPr>
          <p:cNvCxnSpPr>
            <a:cxnSpLocks/>
          </p:cNvCxnSpPr>
          <p:nvPr/>
        </p:nvCxnSpPr>
        <p:spPr>
          <a:xfrm flipV="1">
            <a:off x="1524000" y="674065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F477ADF-4C90-8A5E-96AE-0E8ED5A1E61A}"/>
              </a:ext>
            </a:extLst>
          </p:cNvPr>
          <p:cNvCxnSpPr>
            <a:cxnSpLocks/>
          </p:cNvCxnSpPr>
          <p:nvPr/>
        </p:nvCxnSpPr>
        <p:spPr>
          <a:xfrm flipV="1">
            <a:off x="1524000" y="8496300"/>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C4A8D3E8-D876-7094-8013-440328627DAD}"/>
              </a:ext>
            </a:extLst>
          </p:cNvPr>
          <p:cNvCxnSpPr>
            <a:cxnSpLocks/>
          </p:cNvCxnSpPr>
          <p:nvPr/>
        </p:nvCxnSpPr>
        <p:spPr>
          <a:xfrm>
            <a:off x="2819400" y="2019300"/>
            <a:ext cx="0" cy="802560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46" name="Graphic 45" descr="Woman with solid fill">
            <a:extLst>
              <a:ext uri="{FF2B5EF4-FFF2-40B4-BE49-F238E27FC236}">
                <a16:creationId xmlns:a16="http://schemas.microsoft.com/office/drawing/2014/main" id="{67B7AE30-2C29-DC62-51E4-54952262DF7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01200" y="3619500"/>
            <a:ext cx="1338773" cy="1338773"/>
          </a:xfrm>
          <a:prstGeom prst="rect">
            <a:avLst/>
          </a:prstGeom>
        </p:spPr>
      </p:pic>
      <p:pic>
        <p:nvPicPr>
          <p:cNvPr id="49" name="Graphic 48" descr="Woman with solid fill">
            <a:extLst>
              <a:ext uri="{FF2B5EF4-FFF2-40B4-BE49-F238E27FC236}">
                <a16:creationId xmlns:a16="http://schemas.microsoft.com/office/drawing/2014/main" id="{4C378691-EA3F-CF87-2754-57802E966C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77400" y="6969247"/>
            <a:ext cx="1338773" cy="1338773"/>
          </a:xfrm>
          <a:prstGeom prst="rect">
            <a:avLst/>
          </a:prstGeom>
        </p:spPr>
      </p:pic>
      <p:cxnSp>
        <p:nvCxnSpPr>
          <p:cNvPr id="51" name="Straight Connector 50">
            <a:extLst>
              <a:ext uri="{FF2B5EF4-FFF2-40B4-BE49-F238E27FC236}">
                <a16:creationId xmlns:a16="http://schemas.microsoft.com/office/drawing/2014/main" id="{E09F44D0-C3F9-9906-4820-E74E711CCE1D}"/>
              </a:ext>
            </a:extLst>
          </p:cNvPr>
          <p:cNvCxnSpPr>
            <a:cxnSpLocks/>
          </p:cNvCxnSpPr>
          <p:nvPr/>
        </p:nvCxnSpPr>
        <p:spPr>
          <a:xfrm flipV="1">
            <a:off x="9642877" y="343641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6168430-EA9C-0678-D4B3-EE0DA5A60FDE}"/>
              </a:ext>
            </a:extLst>
          </p:cNvPr>
          <p:cNvCxnSpPr>
            <a:cxnSpLocks/>
          </p:cNvCxnSpPr>
          <p:nvPr/>
        </p:nvCxnSpPr>
        <p:spPr>
          <a:xfrm flipV="1">
            <a:off x="9642877" y="503965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8A8CF3F-9071-3010-7338-810DEE2D9526}"/>
              </a:ext>
            </a:extLst>
          </p:cNvPr>
          <p:cNvCxnSpPr>
            <a:cxnSpLocks/>
          </p:cNvCxnSpPr>
          <p:nvPr/>
        </p:nvCxnSpPr>
        <p:spPr>
          <a:xfrm flipV="1">
            <a:off x="9642877" y="671605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08B030-4E3C-50D2-3FE1-18DB7A83D42F}"/>
              </a:ext>
            </a:extLst>
          </p:cNvPr>
          <p:cNvCxnSpPr>
            <a:cxnSpLocks/>
          </p:cNvCxnSpPr>
          <p:nvPr/>
        </p:nvCxnSpPr>
        <p:spPr>
          <a:xfrm flipV="1">
            <a:off x="9642877" y="8471692"/>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8ECF7013-A75A-0841-3564-30979D1B7C39}"/>
              </a:ext>
            </a:extLst>
          </p:cNvPr>
          <p:cNvCxnSpPr>
            <a:cxnSpLocks/>
          </p:cNvCxnSpPr>
          <p:nvPr/>
        </p:nvCxnSpPr>
        <p:spPr>
          <a:xfrm>
            <a:off x="10938277" y="1994692"/>
            <a:ext cx="0" cy="802560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56" name="Graphic 55" descr="Woman with solid fill">
            <a:extLst>
              <a:ext uri="{FF2B5EF4-FFF2-40B4-BE49-F238E27FC236}">
                <a16:creationId xmlns:a16="http://schemas.microsoft.com/office/drawing/2014/main" id="{175F56BE-BE27-EC40-193F-BEA303D89C3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57490" y="1949185"/>
            <a:ext cx="1338773" cy="1338773"/>
          </a:xfrm>
          <a:prstGeom prst="rect">
            <a:avLst/>
          </a:prstGeom>
        </p:spPr>
      </p:pic>
      <p:pic>
        <p:nvPicPr>
          <p:cNvPr id="57" name="Graphic 56" descr="Woman with solid fill">
            <a:extLst>
              <a:ext uri="{FF2B5EF4-FFF2-40B4-BE49-F238E27FC236}">
                <a16:creationId xmlns:a16="http://schemas.microsoft.com/office/drawing/2014/main" id="{6A993206-5151-E3E4-3EBA-261902DA073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26985" y="1940891"/>
            <a:ext cx="1338773" cy="1338773"/>
          </a:xfrm>
          <a:prstGeom prst="rect">
            <a:avLst/>
          </a:prstGeom>
        </p:spPr>
      </p:pic>
      <p:pic>
        <p:nvPicPr>
          <p:cNvPr id="63" name="Graphic 62" descr="Woman with solid fill">
            <a:extLst>
              <a:ext uri="{FF2B5EF4-FFF2-40B4-BE49-F238E27FC236}">
                <a16:creationId xmlns:a16="http://schemas.microsoft.com/office/drawing/2014/main" id="{D5992034-31EA-CE03-6CAE-F7A6089FD6E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9277" y="3572027"/>
            <a:ext cx="1338773" cy="1338773"/>
          </a:xfrm>
          <a:prstGeom prst="rect">
            <a:avLst/>
          </a:prstGeom>
        </p:spPr>
      </p:pic>
      <p:pic>
        <p:nvPicPr>
          <p:cNvPr id="65" name="Graphic 64" descr="Woman with solid fill">
            <a:extLst>
              <a:ext uri="{FF2B5EF4-FFF2-40B4-BE49-F238E27FC236}">
                <a16:creationId xmlns:a16="http://schemas.microsoft.com/office/drawing/2014/main" id="{760E7A3A-FB0B-0789-9938-D883CA04CA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85174" y="3574891"/>
            <a:ext cx="1338773" cy="1338773"/>
          </a:xfrm>
          <a:prstGeom prst="rect">
            <a:avLst/>
          </a:prstGeom>
        </p:spPr>
      </p:pic>
      <p:pic>
        <p:nvPicPr>
          <p:cNvPr id="66" name="Graphic 65" descr="Woman with solid fill">
            <a:extLst>
              <a:ext uri="{FF2B5EF4-FFF2-40B4-BE49-F238E27FC236}">
                <a16:creationId xmlns:a16="http://schemas.microsoft.com/office/drawing/2014/main" id="{B85331ED-90D0-74F4-9E19-FCAE39DB51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84380" y="5311827"/>
            <a:ext cx="1338773" cy="1338773"/>
          </a:xfrm>
          <a:prstGeom prst="rect">
            <a:avLst/>
          </a:prstGeom>
        </p:spPr>
      </p:pic>
      <p:pic>
        <p:nvPicPr>
          <p:cNvPr id="69" name="Graphic 68" descr="Woman with solid fill">
            <a:extLst>
              <a:ext uri="{FF2B5EF4-FFF2-40B4-BE49-F238E27FC236}">
                <a16:creationId xmlns:a16="http://schemas.microsoft.com/office/drawing/2014/main" id="{6FBE0B42-E22B-D7C8-2A5D-6069E43BBE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26776" y="5248250"/>
            <a:ext cx="1338773" cy="1338773"/>
          </a:xfrm>
          <a:prstGeom prst="rect">
            <a:avLst/>
          </a:prstGeom>
        </p:spPr>
      </p:pic>
      <p:pic>
        <p:nvPicPr>
          <p:cNvPr id="72" name="Graphic 71" descr="Woman with solid fill">
            <a:extLst>
              <a:ext uri="{FF2B5EF4-FFF2-40B4-BE49-F238E27FC236}">
                <a16:creationId xmlns:a16="http://schemas.microsoft.com/office/drawing/2014/main" id="{6BC936A3-2714-C121-0AA3-A460070CF7A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80677" y="6917882"/>
            <a:ext cx="1338773" cy="1338773"/>
          </a:xfrm>
          <a:prstGeom prst="rect">
            <a:avLst/>
          </a:prstGeom>
        </p:spPr>
      </p:pic>
      <p:pic>
        <p:nvPicPr>
          <p:cNvPr id="73" name="Graphic 72" descr="Woman with solid fill">
            <a:extLst>
              <a:ext uri="{FF2B5EF4-FFF2-40B4-BE49-F238E27FC236}">
                <a16:creationId xmlns:a16="http://schemas.microsoft.com/office/drawing/2014/main" id="{BE41D550-4618-09F4-6BE5-0B0E62958E7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62936" y="6896964"/>
            <a:ext cx="1338773" cy="1338773"/>
          </a:xfrm>
          <a:prstGeom prst="rect">
            <a:avLst/>
          </a:prstGeom>
        </p:spPr>
      </p:pic>
      <p:pic>
        <p:nvPicPr>
          <p:cNvPr id="76" name="Graphic 75" descr="Woman with solid fill">
            <a:extLst>
              <a:ext uri="{FF2B5EF4-FFF2-40B4-BE49-F238E27FC236}">
                <a16:creationId xmlns:a16="http://schemas.microsoft.com/office/drawing/2014/main" id="{06FCE55C-2C41-F7E4-359B-DCC2E8134F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14762" y="8637182"/>
            <a:ext cx="1338773" cy="1338773"/>
          </a:xfrm>
          <a:prstGeom prst="rect">
            <a:avLst/>
          </a:prstGeom>
        </p:spPr>
      </p:pic>
      <p:pic>
        <p:nvPicPr>
          <p:cNvPr id="78" name="Graphic 77" descr="Woman with solid fill">
            <a:extLst>
              <a:ext uri="{FF2B5EF4-FFF2-40B4-BE49-F238E27FC236}">
                <a16:creationId xmlns:a16="http://schemas.microsoft.com/office/drawing/2014/main" id="{CBB4418F-ED75-E003-8E0B-4D2D244FBD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34267" y="8637181"/>
            <a:ext cx="1338773" cy="1338773"/>
          </a:xfrm>
          <a:prstGeom prst="rect">
            <a:avLst/>
          </a:prstGeom>
        </p:spPr>
      </p:pic>
      <p:pic>
        <p:nvPicPr>
          <p:cNvPr id="83" name="Graphic 82" descr="Man with solid fill">
            <a:extLst>
              <a:ext uri="{FF2B5EF4-FFF2-40B4-BE49-F238E27FC236}">
                <a16:creationId xmlns:a16="http://schemas.microsoft.com/office/drawing/2014/main" id="{94087B6C-2E6C-D3A5-DBF1-50EA05193F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75134" y="2021434"/>
            <a:ext cx="1217066" cy="1217066"/>
          </a:xfrm>
          <a:prstGeom prst="rect">
            <a:avLst/>
          </a:prstGeom>
        </p:spPr>
      </p:pic>
      <p:pic>
        <p:nvPicPr>
          <p:cNvPr id="84" name="Graphic 83" descr="Man with solid fill">
            <a:extLst>
              <a:ext uri="{FF2B5EF4-FFF2-40B4-BE49-F238E27FC236}">
                <a16:creationId xmlns:a16="http://schemas.microsoft.com/office/drawing/2014/main" id="{362444CB-0E0C-DCCC-11DC-9D9AA48F2D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13334" y="2042720"/>
            <a:ext cx="1217066" cy="1217066"/>
          </a:xfrm>
          <a:prstGeom prst="rect">
            <a:avLst/>
          </a:prstGeom>
        </p:spPr>
      </p:pic>
      <p:pic>
        <p:nvPicPr>
          <p:cNvPr id="85" name="Graphic 84" descr="Man with solid fill">
            <a:extLst>
              <a:ext uri="{FF2B5EF4-FFF2-40B4-BE49-F238E27FC236}">
                <a16:creationId xmlns:a16="http://schemas.microsoft.com/office/drawing/2014/main" id="{5562DE41-61A9-9326-6A32-CB27C0D59D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63576" y="2089526"/>
            <a:ext cx="1217066" cy="1217066"/>
          </a:xfrm>
          <a:prstGeom prst="rect">
            <a:avLst/>
          </a:prstGeom>
        </p:spPr>
      </p:pic>
      <p:pic>
        <p:nvPicPr>
          <p:cNvPr id="87" name="Graphic 86" descr="Man with solid fill">
            <a:extLst>
              <a:ext uri="{FF2B5EF4-FFF2-40B4-BE49-F238E27FC236}">
                <a16:creationId xmlns:a16="http://schemas.microsoft.com/office/drawing/2014/main" id="{752AB6FF-1172-00F6-2DB3-75D2E466D0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17162" y="3646243"/>
            <a:ext cx="1217066" cy="1217066"/>
          </a:xfrm>
          <a:prstGeom prst="rect">
            <a:avLst/>
          </a:prstGeom>
        </p:spPr>
      </p:pic>
      <p:pic>
        <p:nvPicPr>
          <p:cNvPr id="89" name="Graphic 88" descr="Man with solid fill">
            <a:extLst>
              <a:ext uri="{FF2B5EF4-FFF2-40B4-BE49-F238E27FC236}">
                <a16:creationId xmlns:a16="http://schemas.microsoft.com/office/drawing/2014/main" id="{9EA5FE64-12C7-0999-CBB9-5214F4426E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27897" y="3628310"/>
            <a:ext cx="1217066" cy="1217066"/>
          </a:xfrm>
          <a:prstGeom prst="rect">
            <a:avLst/>
          </a:prstGeom>
        </p:spPr>
      </p:pic>
      <p:pic>
        <p:nvPicPr>
          <p:cNvPr id="90" name="Graphic 89" descr="Man with solid fill">
            <a:extLst>
              <a:ext uri="{FF2B5EF4-FFF2-40B4-BE49-F238E27FC236}">
                <a16:creationId xmlns:a16="http://schemas.microsoft.com/office/drawing/2014/main" id="{13DDECF7-1FD8-9CEE-A992-EA347E3162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354212" y="3634987"/>
            <a:ext cx="1217066" cy="1217066"/>
          </a:xfrm>
          <a:prstGeom prst="rect">
            <a:avLst/>
          </a:prstGeom>
        </p:spPr>
      </p:pic>
      <p:pic>
        <p:nvPicPr>
          <p:cNvPr id="91" name="Graphic 90" descr="Man with solid fill">
            <a:extLst>
              <a:ext uri="{FF2B5EF4-FFF2-40B4-BE49-F238E27FC236}">
                <a16:creationId xmlns:a16="http://schemas.microsoft.com/office/drawing/2014/main" id="{0B0DC90D-E186-9C9D-82E1-E2617F05C9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18815" y="5260020"/>
            <a:ext cx="1217066" cy="1217066"/>
          </a:xfrm>
          <a:prstGeom prst="rect">
            <a:avLst/>
          </a:prstGeom>
        </p:spPr>
      </p:pic>
      <p:pic>
        <p:nvPicPr>
          <p:cNvPr id="92" name="Graphic 91" descr="Man with solid fill">
            <a:extLst>
              <a:ext uri="{FF2B5EF4-FFF2-40B4-BE49-F238E27FC236}">
                <a16:creationId xmlns:a16="http://schemas.microsoft.com/office/drawing/2014/main" id="{32F94627-26BB-CF24-F3A7-E3ECAF98E5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19701" y="5277513"/>
            <a:ext cx="1217066" cy="1217066"/>
          </a:xfrm>
          <a:prstGeom prst="rect">
            <a:avLst/>
          </a:prstGeom>
        </p:spPr>
      </p:pic>
      <p:pic>
        <p:nvPicPr>
          <p:cNvPr id="93" name="Graphic 92" descr="Man with solid fill">
            <a:extLst>
              <a:ext uri="{FF2B5EF4-FFF2-40B4-BE49-F238E27FC236}">
                <a16:creationId xmlns:a16="http://schemas.microsoft.com/office/drawing/2014/main" id="{A434F366-AA42-C1CF-3A01-398B499379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98301" y="5261252"/>
            <a:ext cx="1217066" cy="1217066"/>
          </a:xfrm>
          <a:prstGeom prst="rect">
            <a:avLst/>
          </a:prstGeom>
        </p:spPr>
      </p:pic>
      <p:pic>
        <p:nvPicPr>
          <p:cNvPr id="97" name="Graphic 96" descr="Man with solid fill">
            <a:extLst>
              <a:ext uri="{FF2B5EF4-FFF2-40B4-BE49-F238E27FC236}">
                <a16:creationId xmlns:a16="http://schemas.microsoft.com/office/drawing/2014/main" id="{391C8FCA-0FD3-1EA7-2B4F-09825E0DD5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11000" y="6974434"/>
            <a:ext cx="1217066" cy="1217066"/>
          </a:xfrm>
          <a:prstGeom prst="rect">
            <a:avLst/>
          </a:prstGeom>
        </p:spPr>
      </p:pic>
      <p:pic>
        <p:nvPicPr>
          <p:cNvPr id="98" name="Graphic 97" descr="Man with solid fill">
            <a:extLst>
              <a:ext uri="{FF2B5EF4-FFF2-40B4-BE49-F238E27FC236}">
                <a16:creationId xmlns:a16="http://schemas.microsoft.com/office/drawing/2014/main" id="{4D2EAB69-8358-95A2-6679-6623AC4768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49200" y="6974434"/>
            <a:ext cx="1217066" cy="1217066"/>
          </a:xfrm>
          <a:prstGeom prst="rect">
            <a:avLst/>
          </a:prstGeom>
        </p:spPr>
      </p:pic>
      <p:pic>
        <p:nvPicPr>
          <p:cNvPr id="100" name="Graphic 99" descr="Man with solid fill">
            <a:extLst>
              <a:ext uri="{FF2B5EF4-FFF2-40B4-BE49-F238E27FC236}">
                <a16:creationId xmlns:a16="http://schemas.microsoft.com/office/drawing/2014/main" id="{6060A2AC-725C-AD50-8FC3-2A40CE9BF9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49116" y="6937487"/>
            <a:ext cx="1217066" cy="1217066"/>
          </a:xfrm>
          <a:prstGeom prst="rect">
            <a:avLst/>
          </a:prstGeom>
        </p:spPr>
      </p:pic>
      <p:pic>
        <p:nvPicPr>
          <p:cNvPr id="102" name="Graphic 101" descr="Man with solid fill">
            <a:extLst>
              <a:ext uri="{FF2B5EF4-FFF2-40B4-BE49-F238E27FC236}">
                <a16:creationId xmlns:a16="http://schemas.microsoft.com/office/drawing/2014/main" id="{3882061A-8EBF-D16A-FEBA-C0293A7ECB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755138" y="8648700"/>
            <a:ext cx="1217066" cy="1217066"/>
          </a:xfrm>
          <a:prstGeom prst="rect">
            <a:avLst/>
          </a:prstGeom>
        </p:spPr>
      </p:pic>
      <p:pic>
        <p:nvPicPr>
          <p:cNvPr id="103" name="Graphic 102" descr="Man with solid fill">
            <a:extLst>
              <a:ext uri="{FF2B5EF4-FFF2-40B4-BE49-F238E27FC236}">
                <a16:creationId xmlns:a16="http://schemas.microsoft.com/office/drawing/2014/main" id="{B5AB9AB6-6723-DC0E-2EE5-8B195B2C9D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00994" y="8683844"/>
            <a:ext cx="1217066" cy="1217066"/>
          </a:xfrm>
          <a:prstGeom prst="rect">
            <a:avLst/>
          </a:prstGeom>
        </p:spPr>
      </p:pic>
      <p:pic>
        <p:nvPicPr>
          <p:cNvPr id="105" name="Graphic 104" descr="Man with solid fill">
            <a:extLst>
              <a:ext uri="{FF2B5EF4-FFF2-40B4-BE49-F238E27FC236}">
                <a16:creationId xmlns:a16="http://schemas.microsoft.com/office/drawing/2014/main" id="{56170ABF-1A8A-28A7-389D-4177E0993F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71446" y="8714065"/>
            <a:ext cx="1217066" cy="1217066"/>
          </a:xfrm>
          <a:prstGeom prst="rect">
            <a:avLst/>
          </a:prstGeom>
        </p:spPr>
      </p:pic>
      <p:sp>
        <p:nvSpPr>
          <p:cNvPr id="106" name="TextBox 105">
            <a:extLst>
              <a:ext uri="{FF2B5EF4-FFF2-40B4-BE49-F238E27FC236}">
                <a16:creationId xmlns:a16="http://schemas.microsoft.com/office/drawing/2014/main" id="{62B7FA91-9C10-E48A-309D-7BFBF0C14F16}"/>
              </a:ext>
            </a:extLst>
          </p:cNvPr>
          <p:cNvSpPr txBox="1"/>
          <p:nvPr/>
        </p:nvSpPr>
        <p:spPr>
          <a:xfrm>
            <a:off x="3276600" y="1534734"/>
            <a:ext cx="636080" cy="408366"/>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1</a:t>
            </a:r>
            <a:endParaRPr lang="en-US" sz="4000" dirty="0">
              <a:solidFill>
                <a:schemeClr val="bg1"/>
              </a:solidFill>
              <a:latin typeface="Poppins" pitchFamily="2" charset="77"/>
              <a:cs typeface="Poppins" pitchFamily="2" charset="77"/>
            </a:endParaRPr>
          </a:p>
        </p:txBody>
      </p:sp>
      <p:sp>
        <p:nvSpPr>
          <p:cNvPr id="107" name="TextBox 106">
            <a:extLst>
              <a:ext uri="{FF2B5EF4-FFF2-40B4-BE49-F238E27FC236}">
                <a16:creationId xmlns:a16="http://schemas.microsoft.com/office/drawing/2014/main" id="{39FD2144-C8FD-B6E9-666C-608B541F548A}"/>
              </a:ext>
            </a:extLst>
          </p:cNvPr>
          <p:cNvSpPr txBox="1"/>
          <p:nvPr/>
        </p:nvSpPr>
        <p:spPr>
          <a:xfrm>
            <a:off x="4191000" y="1542990"/>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2</a:t>
            </a:r>
            <a:endParaRPr lang="en-US" sz="4000">
              <a:solidFill>
                <a:schemeClr val="bg1"/>
              </a:solidFill>
              <a:latin typeface="Poppins" pitchFamily="2" charset="77"/>
              <a:cs typeface="Poppins" pitchFamily="2" charset="77"/>
            </a:endParaRPr>
          </a:p>
        </p:txBody>
      </p:sp>
      <p:sp>
        <p:nvSpPr>
          <p:cNvPr id="108" name="TextBox 107">
            <a:extLst>
              <a:ext uri="{FF2B5EF4-FFF2-40B4-BE49-F238E27FC236}">
                <a16:creationId xmlns:a16="http://schemas.microsoft.com/office/drawing/2014/main" id="{824FFECA-0C75-3C0E-DBAA-0020EA4E2212}"/>
              </a:ext>
            </a:extLst>
          </p:cNvPr>
          <p:cNvSpPr txBox="1"/>
          <p:nvPr/>
        </p:nvSpPr>
        <p:spPr>
          <a:xfrm>
            <a:off x="5029200" y="1542990"/>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3</a:t>
            </a:r>
            <a:endParaRPr lang="en-US" sz="4000">
              <a:solidFill>
                <a:schemeClr val="bg1"/>
              </a:solidFill>
              <a:latin typeface="Poppins" pitchFamily="2" charset="77"/>
              <a:cs typeface="Poppins" pitchFamily="2" charset="77"/>
            </a:endParaRPr>
          </a:p>
        </p:txBody>
      </p:sp>
      <p:sp>
        <p:nvSpPr>
          <p:cNvPr id="109" name="TextBox 108">
            <a:extLst>
              <a:ext uri="{FF2B5EF4-FFF2-40B4-BE49-F238E27FC236}">
                <a16:creationId xmlns:a16="http://schemas.microsoft.com/office/drawing/2014/main" id="{C6D1CDA8-06E4-7FC6-82BC-FB53D49C6BB4}"/>
              </a:ext>
            </a:extLst>
          </p:cNvPr>
          <p:cNvSpPr txBox="1"/>
          <p:nvPr/>
        </p:nvSpPr>
        <p:spPr>
          <a:xfrm>
            <a:off x="5840920" y="1537037"/>
            <a:ext cx="636080" cy="1015663"/>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4</a:t>
            </a:r>
          </a:p>
          <a:p>
            <a:endParaRPr lang="en-US" sz="4000" dirty="0">
              <a:solidFill>
                <a:schemeClr val="bg1"/>
              </a:solidFill>
              <a:latin typeface="Poppins" pitchFamily="2" charset="77"/>
              <a:cs typeface="Poppins" pitchFamily="2" charset="77"/>
            </a:endParaRPr>
          </a:p>
        </p:txBody>
      </p:sp>
      <p:sp>
        <p:nvSpPr>
          <p:cNvPr id="110" name="TextBox 109">
            <a:extLst>
              <a:ext uri="{FF2B5EF4-FFF2-40B4-BE49-F238E27FC236}">
                <a16:creationId xmlns:a16="http://schemas.microsoft.com/office/drawing/2014/main" id="{9E4B3323-FB87-4703-DE8C-743A7093BD25}"/>
              </a:ext>
            </a:extLst>
          </p:cNvPr>
          <p:cNvSpPr txBox="1"/>
          <p:nvPr/>
        </p:nvSpPr>
        <p:spPr>
          <a:xfrm>
            <a:off x="6602920" y="1562100"/>
            <a:ext cx="636080" cy="1015663"/>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5</a:t>
            </a:r>
          </a:p>
          <a:p>
            <a:endParaRPr lang="en-US" sz="400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D29C4F3C-E8C9-8CEF-AD05-60227F138D64}"/>
              </a:ext>
            </a:extLst>
          </p:cNvPr>
          <p:cNvSpPr txBox="1"/>
          <p:nvPr/>
        </p:nvSpPr>
        <p:spPr>
          <a:xfrm>
            <a:off x="1943100" y="2391984"/>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pic>
        <p:nvPicPr>
          <p:cNvPr id="9" name="Graphic 8" descr="Man with solid fill">
            <a:extLst>
              <a:ext uri="{FF2B5EF4-FFF2-40B4-BE49-F238E27FC236}">
                <a16:creationId xmlns:a16="http://schemas.microsoft.com/office/drawing/2014/main" id="{D56C0DAB-C6A7-2B75-4663-D137520E7A1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96001" y="3643604"/>
            <a:ext cx="1217066" cy="1217066"/>
          </a:xfrm>
          <a:prstGeom prst="rect">
            <a:avLst/>
          </a:prstGeom>
        </p:spPr>
      </p:pic>
      <p:sp>
        <p:nvSpPr>
          <p:cNvPr id="10" name="TextBox 9">
            <a:extLst>
              <a:ext uri="{FF2B5EF4-FFF2-40B4-BE49-F238E27FC236}">
                <a16:creationId xmlns:a16="http://schemas.microsoft.com/office/drawing/2014/main" id="{B63D1AFC-B09F-8320-0FF4-7B708BE7EE74}"/>
              </a:ext>
            </a:extLst>
          </p:cNvPr>
          <p:cNvSpPr txBox="1"/>
          <p:nvPr/>
        </p:nvSpPr>
        <p:spPr>
          <a:xfrm>
            <a:off x="1944791" y="4030817"/>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sp>
        <p:nvSpPr>
          <p:cNvPr id="11" name="TextBox 10">
            <a:extLst>
              <a:ext uri="{FF2B5EF4-FFF2-40B4-BE49-F238E27FC236}">
                <a16:creationId xmlns:a16="http://schemas.microsoft.com/office/drawing/2014/main" id="{41FF83A0-4599-5093-2C1C-DDDD8D133C14}"/>
              </a:ext>
            </a:extLst>
          </p:cNvPr>
          <p:cNvSpPr txBox="1"/>
          <p:nvPr/>
        </p:nvSpPr>
        <p:spPr>
          <a:xfrm>
            <a:off x="1927070" y="5714305"/>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pic>
        <p:nvPicPr>
          <p:cNvPr id="13" name="Graphic 12" descr="Man with solid fill">
            <a:extLst>
              <a:ext uri="{FF2B5EF4-FFF2-40B4-BE49-F238E27FC236}">
                <a16:creationId xmlns:a16="http://schemas.microsoft.com/office/drawing/2014/main" id="{577DA893-0669-5979-AFF3-62F71FF102B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75790" y="7046550"/>
            <a:ext cx="1217066" cy="1217066"/>
          </a:xfrm>
          <a:prstGeom prst="rect">
            <a:avLst/>
          </a:prstGeom>
        </p:spPr>
      </p:pic>
      <p:sp>
        <p:nvSpPr>
          <p:cNvPr id="17" name="TextBox 16">
            <a:extLst>
              <a:ext uri="{FF2B5EF4-FFF2-40B4-BE49-F238E27FC236}">
                <a16:creationId xmlns:a16="http://schemas.microsoft.com/office/drawing/2014/main" id="{2E39B7A1-6B1D-917D-2FD8-F68D2AF3C4D9}"/>
              </a:ext>
            </a:extLst>
          </p:cNvPr>
          <p:cNvSpPr txBox="1"/>
          <p:nvPr/>
        </p:nvSpPr>
        <p:spPr>
          <a:xfrm>
            <a:off x="1909349" y="7376527"/>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sp>
        <p:nvSpPr>
          <p:cNvPr id="18" name="TextBox 17">
            <a:extLst>
              <a:ext uri="{FF2B5EF4-FFF2-40B4-BE49-F238E27FC236}">
                <a16:creationId xmlns:a16="http://schemas.microsoft.com/office/drawing/2014/main" id="{771F77C5-DDF9-E1DA-85BB-E38E23DC239D}"/>
              </a:ext>
            </a:extLst>
          </p:cNvPr>
          <p:cNvSpPr txBox="1"/>
          <p:nvPr/>
        </p:nvSpPr>
        <p:spPr>
          <a:xfrm>
            <a:off x="1955423" y="901748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pic>
        <p:nvPicPr>
          <p:cNvPr id="19" name="Graphic 18" descr="Woman with solid fill">
            <a:extLst>
              <a:ext uri="{FF2B5EF4-FFF2-40B4-BE49-F238E27FC236}">
                <a16:creationId xmlns:a16="http://schemas.microsoft.com/office/drawing/2014/main" id="{D7A56BD2-92E0-35AA-6A5E-B0CDC9C3D48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90262" y="1936791"/>
            <a:ext cx="1338773" cy="1338773"/>
          </a:xfrm>
          <a:prstGeom prst="rect">
            <a:avLst/>
          </a:prstGeom>
        </p:spPr>
      </p:pic>
      <p:pic>
        <p:nvPicPr>
          <p:cNvPr id="20" name="Graphic 19" descr="Woman with solid fill">
            <a:extLst>
              <a:ext uri="{FF2B5EF4-FFF2-40B4-BE49-F238E27FC236}">
                <a16:creationId xmlns:a16="http://schemas.microsoft.com/office/drawing/2014/main" id="{EF495E95-5E0A-4460-51ED-2D87D42C5D1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337741" y="1950112"/>
            <a:ext cx="1338773" cy="1338773"/>
          </a:xfrm>
          <a:prstGeom prst="rect">
            <a:avLst/>
          </a:prstGeom>
        </p:spPr>
      </p:pic>
      <p:pic>
        <p:nvPicPr>
          <p:cNvPr id="22" name="Graphic 21" descr="Woman with solid fill">
            <a:extLst>
              <a:ext uri="{FF2B5EF4-FFF2-40B4-BE49-F238E27FC236}">
                <a16:creationId xmlns:a16="http://schemas.microsoft.com/office/drawing/2014/main" id="{21246B50-C15B-9BB6-4E69-4FB014EA5AD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126789" y="1944197"/>
            <a:ext cx="1338773" cy="1338773"/>
          </a:xfrm>
          <a:prstGeom prst="rect">
            <a:avLst/>
          </a:prstGeom>
        </p:spPr>
      </p:pic>
      <p:pic>
        <p:nvPicPr>
          <p:cNvPr id="23" name="Graphic 22" descr="Woman with solid fill">
            <a:extLst>
              <a:ext uri="{FF2B5EF4-FFF2-40B4-BE49-F238E27FC236}">
                <a16:creationId xmlns:a16="http://schemas.microsoft.com/office/drawing/2014/main" id="{8B1C2995-4344-F047-22BA-73FE3ED8769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721508" y="3588820"/>
            <a:ext cx="1338773" cy="1338773"/>
          </a:xfrm>
          <a:prstGeom prst="rect">
            <a:avLst/>
          </a:prstGeom>
        </p:spPr>
      </p:pic>
      <p:pic>
        <p:nvPicPr>
          <p:cNvPr id="24" name="Graphic 23" descr="Woman with solid fill">
            <a:extLst>
              <a:ext uri="{FF2B5EF4-FFF2-40B4-BE49-F238E27FC236}">
                <a16:creationId xmlns:a16="http://schemas.microsoft.com/office/drawing/2014/main" id="{9513C2B8-0F9C-5A05-C966-00A70AF9BAC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569285" y="3560779"/>
            <a:ext cx="1338773" cy="1338773"/>
          </a:xfrm>
          <a:prstGeom prst="rect">
            <a:avLst/>
          </a:prstGeom>
        </p:spPr>
      </p:pic>
      <p:pic>
        <p:nvPicPr>
          <p:cNvPr id="25" name="Graphic 24" descr="Woman with solid fill">
            <a:extLst>
              <a:ext uri="{FF2B5EF4-FFF2-40B4-BE49-F238E27FC236}">
                <a16:creationId xmlns:a16="http://schemas.microsoft.com/office/drawing/2014/main" id="{3559717C-439C-D085-236C-7CC6AFFF103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295081" y="3573664"/>
            <a:ext cx="1338773" cy="1338773"/>
          </a:xfrm>
          <a:prstGeom prst="rect">
            <a:avLst/>
          </a:prstGeom>
        </p:spPr>
      </p:pic>
      <p:pic>
        <p:nvPicPr>
          <p:cNvPr id="26" name="Graphic 25" descr="Woman with solid fill">
            <a:extLst>
              <a:ext uri="{FF2B5EF4-FFF2-40B4-BE49-F238E27FC236}">
                <a16:creationId xmlns:a16="http://schemas.microsoft.com/office/drawing/2014/main" id="{F82C4905-FDB4-5AA6-3D94-6387829D42C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569285" y="5291244"/>
            <a:ext cx="1338773" cy="1338773"/>
          </a:xfrm>
          <a:prstGeom prst="rect">
            <a:avLst/>
          </a:prstGeom>
        </p:spPr>
      </p:pic>
      <p:pic>
        <p:nvPicPr>
          <p:cNvPr id="27" name="Graphic 26" descr="Woman with solid fill">
            <a:extLst>
              <a:ext uri="{FF2B5EF4-FFF2-40B4-BE49-F238E27FC236}">
                <a16:creationId xmlns:a16="http://schemas.microsoft.com/office/drawing/2014/main" id="{EE4ACA5E-7898-0F19-46BF-BCD2DEDAD20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16260" y="5256149"/>
            <a:ext cx="1338773" cy="1338773"/>
          </a:xfrm>
          <a:prstGeom prst="rect">
            <a:avLst/>
          </a:prstGeom>
        </p:spPr>
      </p:pic>
      <p:pic>
        <p:nvPicPr>
          <p:cNvPr id="28" name="Graphic 27" descr="Woman with solid fill">
            <a:extLst>
              <a:ext uri="{FF2B5EF4-FFF2-40B4-BE49-F238E27FC236}">
                <a16:creationId xmlns:a16="http://schemas.microsoft.com/office/drawing/2014/main" id="{ECFE9CCC-4914-F9AD-270F-9F22BFA18C4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05376" y="5244888"/>
            <a:ext cx="1338773" cy="1338773"/>
          </a:xfrm>
          <a:prstGeom prst="rect">
            <a:avLst/>
          </a:prstGeom>
        </p:spPr>
      </p:pic>
      <p:pic>
        <p:nvPicPr>
          <p:cNvPr id="29" name="Graphic 28" descr="Woman with solid fill">
            <a:extLst>
              <a:ext uri="{FF2B5EF4-FFF2-40B4-BE49-F238E27FC236}">
                <a16:creationId xmlns:a16="http://schemas.microsoft.com/office/drawing/2014/main" id="{6570980D-CDDB-D03B-D7EF-4AE89BB285B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667126" y="6936969"/>
            <a:ext cx="1338773" cy="1338773"/>
          </a:xfrm>
          <a:prstGeom prst="rect">
            <a:avLst/>
          </a:prstGeom>
        </p:spPr>
      </p:pic>
      <p:pic>
        <p:nvPicPr>
          <p:cNvPr id="35" name="Graphic 34" descr="Woman with solid fill">
            <a:extLst>
              <a:ext uri="{FF2B5EF4-FFF2-40B4-BE49-F238E27FC236}">
                <a16:creationId xmlns:a16="http://schemas.microsoft.com/office/drawing/2014/main" id="{AB2E5236-BBB2-2F57-76F3-9F28FA957E4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364187" y="6907195"/>
            <a:ext cx="1338773" cy="1338773"/>
          </a:xfrm>
          <a:prstGeom prst="rect">
            <a:avLst/>
          </a:prstGeom>
        </p:spPr>
      </p:pic>
      <p:pic>
        <p:nvPicPr>
          <p:cNvPr id="37" name="Graphic 36" descr="Woman with solid fill">
            <a:extLst>
              <a:ext uri="{FF2B5EF4-FFF2-40B4-BE49-F238E27FC236}">
                <a16:creationId xmlns:a16="http://schemas.microsoft.com/office/drawing/2014/main" id="{7932E9DE-E525-6BA1-CD77-0C9A2F39DC7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18354" y="6936969"/>
            <a:ext cx="1338773" cy="1338773"/>
          </a:xfrm>
          <a:prstGeom prst="rect">
            <a:avLst/>
          </a:prstGeom>
        </p:spPr>
      </p:pic>
      <p:pic>
        <p:nvPicPr>
          <p:cNvPr id="38" name="Graphic 37" descr="Woman with solid fill">
            <a:extLst>
              <a:ext uri="{FF2B5EF4-FFF2-40B4-BE49-F238E27FC236}">
                <a16:creationId xmlns:a16="http://schemas.microsoft.com/office/drawing/2014/main" id="{DDE947F6-F3FC-D232-6F75-9F1EC788D17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531671" y="8637568"/>
            <a:ext cx="1338773" cy="1338773"/>
          </a:xfrm>
          <a:prstGeom prst="rect">
            <a:avLst/>
          </a:prstGeom>
        </p:spPr>
      </p:pic>
      <p:pic>
        <p:nvPicPr>
          <p:cNvPr id="43" name="Graphic 42" descr="Woman with solid fill">
            <a:extLst>
              <a:ext uri="{FF2B5EF4-FFF2-40B4-BE49-F238E27FC236}">
                <a16:creationId xmlns:a16="http://schemas.microsoft.com/office/drawing/2014/main" id="{E5D05FBB-2B31-DC8F-88D6-50F2F713996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279180" y="8649564"/>
            <a:ext cx="1338773" cy="1338773"/>
          </a:xfrm>
          <a:prstGeom prst="rect">
            <a:avLst/>
          </a:prstGeom>
        </p:spPr>
      </p:pic>
      <p:pic>
        <p:nvPicPr>
          <p:cNvPr id="44" name="Graphic 43" descr="Woman with solid fill">
            <a:extLst>
              <a:ext uri="{FF2B5EF4-FFF2-40B4-BE49-F238E27FC236}">
                <a16:creationId xmlns:a16="http://schemas.microsoft.com/office/drawing/2014/main" id="{1A933680-7AD7-87AB-8C8C-0339F741C26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158960" y="8681527"/>
            <a:ext cx="1338773" cy="1338773"/>
          </a:xfrm>
          <a:prstGeom prst="rect">
            <a:avLst/>
          </a:prstGeom>
        </p:spPr>
      </p:pic>
      <p:pic>
        <p:nvPicPr>
          <p:cNvPr id="45" name="Graphic 44" descr="Woman with solid fill">
            <a:extLst>
              <a:ext uri="{FF2B5EF4-FFF2-40B4-BE49-F238E27FC236}">
                <a16:creationId xmlns:a16="http://schemas.microsoft.com/office/drawing/2014/main" id="{58AA1E75-6E0E-D7B8-B0BF-EF48EDB41B1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557245" y="1989411"/>
            <a:ext cx="1338773" cy="1338773"/>
          </a:xfrm>
          <a:prstGeom prst="rect">
            <a:avLst/>
          </a:prstGeom>
        </p:spPr>
      </p:pic>
      <p:pic>
        <p:nvPicPr>
          <p:cNvPr id="111" name="Graphic 110" descr="Woman with solid fill">
            <a:extLst>
              <a:ext uri="{FF2B5EF4-FFF2-40B4-BE49-F238E27FC236}">
                <a16:creationId xmlns:a16="http://schemas.microsoft.com/office/drawing/2014/main" id="{C5F243D5-9E86-5935-2CBD-0EFEE6CFEE5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557245" y="5256149"/>
            <a:ext cx="1338773" cy="1338773"/>
          </a:xfrm>
          <a:prstGeom prst="rect">
            <a:avLst/>
          </a:prstGeom>
        </p:spPr>
      </p:pic>
      <p:pic>
        <p:nvPicPr>
          <p:cNvPr id="112" name="Graphic 111" descr="Woman with solid fill">
            <a:extLst>
              <a:ext uri="{FF2B5EF4-FFF2-40B4-BE49-F238E27FC236}">
                <a16:creationId xmlns:a16="http://schemas.microsoft.com/office/drawing/2014/main" id="{190FD993-D9EA-A71A-EB04-E2E038971A0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610173" y="8595294"/>
            <a:ext cx="1338773" cy="1338773"/>
          </a:xfrm>
          <a:prstGeom prst="rect">
            <a:avLst/>
          </a:prstGeom>
        </p:spPr>
      </p:pic>
      <p:pic>
        <p:nvPicPr>
          <p:cNvPr id="113" name="Graphic 112" descr="Man with solid fill">
            <a:extLst>
              <a:ext uri="{FF2B5EF4-FFF2-40B4-BE49-F238E27FC236}">
                <a16:creationId xmlns:a16="http://schemas.microsoft.com/office/drawing/2014/main" id="{AC725C29-1F40-C17B-4C49-705ED5679F7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96018" y="2070892"/>
            <a:ext cx="1217066" cy="1217066"/>
          </a:xfrm>
          <a:prstGeom prst="rect">
            <a:avLst/>
          </a:prstGeom>
        </p:spPr>
      </p:pic>
      <p:sp>
        <p:nvSpPr>
          <p:cNvPr id="114" name="TextBox 113">
            <a:extLst>
              <a:ext uri="{FF2B5EF4-FFF2-40B4-BE49-F238E27FC236}">
                <a16:creationId xmlns:a16="http://schemas.microsoft.com/office/drawing/2014/main" id="{0BE46E89-C8D6-1525-CE63-276820E9E4F8}"/>
              </a:ext>
            </a:extLst>
          </p:cNvPr>
          <p:cNvSpPr txBox="1"/>
          <p:nvPr/>
        </p:nvSpPr>
        <p:spPr>
          <a:xfrm>
            <a:off x="11329577" y="2400869"/>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15" name="Graphic 114" descr="Man with solid fill">
            <a:extLst>
              <a:ext uri="{FF2B5EF4-FFF2-40B4-BE49-F238E27FC236}">
                <a16:creationId xmlns:a16="http://schemas.microsoft.com/office/drawing/2014/main" id="{650B2048-9B20-6E25-D27A-3D96AA96753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707554" y="2045083"/>
            <a:ext cx="1217066" cy="1217066"/>
          </a:xfrm>
          <a:prstGeom prst="rect">
            <a:avLst/>
          </a:prstGeom>
        </p:spPr>
      </p:pic>
      <p:sp>
        <p:nvSpPr>
          <p:cNvPr id="116" name="TextBox 115">
            <a:extLst>
              <a:ext uri="{FF2B5EF4-FFF2-40B4-BE49-F238E27FC236}">
                <a16:creationId xmlns:a16="http://schemas.microsoft.com/office/drawing/2014/main" id="{2A355F68-FAD7-010B-81D3-F3DDB06D4310}"/>
              </a:ext>
            </a:extLst>
          </p:cNvPr>
          <p:cNvSpPr txBox="1"/>
          <p:nvPr/>
        </p:nvSpPr>
        <p:spPr>
          <a:xfrm>
            <a:off x="12156344" y="2432296"/>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17" name="Graphic 116" descr="Man with solid fill">
            <a:extLst>
              <a:ext uri="{FF2B5EF4-FFF2-40B4-BE49-F238E27FC236}">
                <a16:creationId xmlns:a16="http://schemas.microsoft.com/office/drawing/2014/main" id="{5E38774C-4466-902C-05F6-2DFD095BDFC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60886" y="3685718"/>
            <a:ext cx="1217066" cy="1217066"/>
          </a:xfrm>
          <a:prstGeom prst="rect">
            <a:avLst/>
          </a:prstGeom>
        </p:spPr>
      </p:pic>
      <p:sp>
        <p:nvSpPr>
          <p:cNvPr id="118" name="TextBox 117">
            <a:extLst>
              <a:ext uri="{FF2B5EF4-FFF2-40B4-BE49-F238E27FC236}">
                <a16:creationId xmlns:a16="http://schemas.microsoft.com/office/drawing/2014/main" id="{110D810E-5F15-B871-C3DA-A45D213FF1A4}"/>
              </a:ext>
            </a:extLst>
          </p:cNvPr>
          <p:cNvSpPr txBox="1"/>
          <p:nvPr/>
        </p:nvSpPr>
        <p:spPr>
          <a:xfrm>
            <a:off x="11309676" y="4072931"/>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19" name="Graphic 118" descr="Man with solid fill">
            <a:extLst>
              <a:ext uri="{FF2B5EF4-FFF2-40B4-BE49-F238E27FC236}">
                <a16:creationId xmlns:a16="http://schemas.microsoft.com/office/drawing/2014/main" id="{A11DB2B9-5F92-9416-4948-2EFFE619B24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559051" y="3634690"/>
            <a:ext cx="1217066" cy="1217066"/>
          </a:xfrm>
          <a:prstGeom prst="rect">
            <a:avLst/>
          </a:prstGeom>
        </p:spPr>
      </p:pic>
      <p:sp>
        <p:nvSpPr>
          <p:cNvPr id="120" name="TextBox 119">
            <a:extLst>
              <a:ext uri="{FF2B5EF4-FFF2-40B4-BE49-F238E27FC236}">
                <a16:creationId xmlns:a16="http://schemas.microsoft.com/office/drawing/2014/main" id="{A58B6DF0-E4E2-E2D5-D439-4BA10AC985A9}"/>
              </a:ext>
            </a:extLst>
          </p:cNvPr>
          <p:cNvSpPr txBox="1"/>
          <p:nvPr/>
        </p:nvSpPr>
        <p:spPr>
          <a:xfrm>
            <a:off x="12992610" y="3964667"/>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21" name="Graphic 120" descr="Man with solid fill">
            <a:extLst>
              <a:ext uri="{FF2B5EF4-FFF2-40B4-BE49-F238E27FC236}">
                <a16:creationId xmlns:a16="http://schemas.microsoft.com/office/drawing/2014/main" id="{9CC0A80B-DB21-1016-8420-915ABFCAD7E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497307" y="5286607"/>
            <a:ext cx="1217066" cy="1217066"/>
          </a:xfrm>
          <a:prstGeom prst="rect">
            <a:avLst/>
          </a:prstGeom>
        </p:spPr>
      </p:pic>
      <p:sp>
        <p:nvSpPr>
          <p:cNvPr id="122" name="TextBox 121">
            <a:extLst>
              <a:ext uri="{FF2B5EF4-FFF2-40B4-BE49-F238E27FC236}">
                <a16:creationId xmlns:a16="http://schemas.microsoft.com/office/drawing/2014/main" id="{C9212E21-E16F-50FA-CCB3-E1E3428F92A4}"/>
              </a:ext>
            </a:extLst>
          </p:cNvPr>
          <p:cNvSpPr txBox="1"/>
          <p:nvPr/>
        </p:nvSpPr>
        <p:spPr>
          <a:xfrm>
            <a:off x="13930866" y="5616584"/>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23" name="Graphic 122" descr="Man with solid fill">
            <a:extLst>
              <a:ext uri="{FF2B5EF4-FFF2-40B4-BE49-F238E27FC236}">
                <a16:creationId xmlns:a16="http://schemas.microsoft.com/office/drawing/2014/main" id="{1CC49CC6-5E4C-3FC0-E2AA-86989CAD9E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354212" y="5270838"/>
            <a:ext cx="1217066" cy="1217066"/>
          </a:xfrm>
          <a:prstGeom prst="rect">
            <a:avLst/>
          </a:prstGeom>
        </p:spPr>
      </p:pic>
      <p:sp>
        <p:nvSpPr>
          <p:cNvPr id="124" name="TextBox 123">
            <a:extLst>
              <a:ext uri="{FF2B5EF4-FFF2-40B4-BE49-F238E27FC236}">
                <a16:creationId xmlns:a16="http://schemas.microsoft.com/office/drawing/2014/main" id="{B95E4CFD-566F-E68D-9520-313B9C0FDAD6}"/>
              </a:ext>
            </a:extLst>
          </p:cNvPr>
          <p:cNvSpPr txBox="1"/>
          <p:nvPr/>
        </p:nvSpPr>
        <p:spPr>
          <a:xfrm>
            <a:off x="14803002" y="5658051"/>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25" name="Graphic 124" descr="Man with solid fill">
            <a:extLst>
              <a:ext uri="{FF2B5EF4-FFF2-40B4-BE49-F238E27FC236}">
                <a16:creationId xmlns:a16="http://schemas.microsoft.com/office/drawing/2014/main" id="{DE676C08-D172-0F67-60C4-F546D78160C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87144" y="7048240"/>
            <a:ext cx="1217066" cy="1217066"/>
          </a:xfrm>
          <a:prstGeom prst="rect">
            <a:avLst/>
          </a:prstGeom>
        </p:spPr>
      </p:pic>
      <p:sp>
        <p:nvSpPr>
          <p:cNvPr id="126" name="TextBox 125">
            <a:extLst>
              <a:ext uri="{FF2B5EF4-FFF2-40B4-BE49-F238E27FC236}">
                <a16:creationId xmlns:a16="http://schemas.microsoft.com/office/drawing/2014/main" id="{C1AEF1F9-6731-D546-1CE9-276951E24D64}"/>
              </a:ext>
            </a:extLst>
          </p:cNvPr>
          <p:cNvSpPr txBox="1"/>
          <p:nvPr/>
        </p:nvSpPr>
        <p:spPr>
          <a:xfrm>
            <a:off x="11320703" y="7378217"/>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pic>
        <p:nvPicPr>
          <p:cNvPr id="127" name="Graphic 126" descr="Man with solid fill">
            <a:extLst>
              <a:ext uri="{FF2B5EF4-FFF2-40B4-BE49-F238E27FC236}">
                <a16:creationId xmlns:a16="http://schemas.microsoft.com/office/drawing/2014/main" id="{FE2C8579-115D-D1E6-4316-B25E466A0D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513952" y="6989545"/>
            <a:ext cx="1217066" cy="1217066"/>
          </a:xfrm>
          <a:prstGeom prst="rect">
            <a:avLst/>
          </a:prstGeom>
        </p:spPr>
      </p:pic>
      <p:sp>
        <p:nvSpPr>
          <p:cNvPr id="128" name="TextBox 127">
            <a:extLst>
              <a:ext uri="{FF2B5EF4-FFF2-40B4-BE49-F238E27FC236}">
                <a16:creationId xmlns:a16="http://schemas.microsoft.com/office/drawing/2014/main" id="{3758671D-298E-5B30-991F-46655A90C003}"/>
              </a:ext>
            </a:extLst>
          </p:cNvPr>
          <p:cNvSpPr txBox="1"/>
          <p:nvPr/>
        </p:nvSpPr>
        <p:spPr>
          <a:xfrm>
            <a:off x="13962742" y="7376758"/>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29" name="Graphic 128" descr="Man with solid fill">
            <a:extLst>
              <a:ext uri="{FF2B5EF4-FFF2-40B4-BE49-F238E27FC236}">
                <a16:creationId xmlns:a16="http://schemas.microsoft.com/office/drawing/2014/main" id="{63EE1869-167D-B515-AAD8-8B908CF6539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49099" y="8683844"/>
            <a:ext cx="1217066" cy="1217066"/>
          </a:xfrm>
          <a:prstGeom prst="rect">
            <a:avLst/>
          </a:prstGeom>
        </p:spPr>
      </p:pic>
      <p:sp>
        <p:nvSpPr>
          <p:cNvPr id="130" name="TextBox 129">
            <a:extLst>
              <a:ext uri="{FF2B5EF4-FFF2-40B4-BE49-F238E27FC236}">
                <a16:creationId xmlns:a16="http://schemas.microsoft.com/office/drawing/2014/main" id="{986F0371-CAAA-C535-5A12-F3AB8CF5AE78}"/>
              </a:ext>
            </a:extLst>
          </p:cNvPr>
          <p:cNvSpPr txBox="1"/>
          <p:nvPr/>
        </p:nvSpPr>
        <p:spPr>
          <a:xfrm>
            <a:off x="11297889" y="9071057"/>
            <a:ext cx="636080" cy="400110"/>
          </a:xfrm>
          <a:prstGeom prst="rect">
            <a:avLst/>
          </a:prstGeom>
          <a:noFill/>
        </p:spPr>
        <p:txBody>
          <a:bodyPr wrap="square" rtlCol="0">
            <a:spAutoFit/>
          </a:bodyPr>
          <a:lstStyle/>
          <a:p>
            <a:r>
              <a:rPr lang="en-US" sz="2000" dirty="0">
                <a:latin typeface="Poppins" pitchFamily="2" charset="77"/>
                <a:cs typeface="Poppins" pitchFamily="2" charset="77"/>
              </a:rPr>
              <a:t>B</a:t>
            </a:r>
            <a:endParaRPr lang="en-US" sz="4000" dirty="0">
              <a:latin typeface="Poppins" pitchFamily="2" charset="77"/>
              <a:cs typeface="Poppins" pitchFamily="2" charset="77"/>
            </a:endParaRPr>
          </a:p>
        </p:txBody>
      </p:sp>
      <p:pic>
        <p:nvPicPr>
          <p:cNvPr id="131" name="Graphic 130" descr="Man with solid fill">
            <a:extLst>
              <a:ext uri="{FF2B5EF4-FFF2-40B4-BE49-F238E27FC236}">
                <a16:creationId xmlns:a16="http://schemas.microsoft.com/office/drawing/2014/main" id="{7970FD93-4B49-ECA0-5FDB-A2F3BEDE8EC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457604" y="8709188"/>
            <a:ext cx="1217066" cy="1217066"/>
          </a:xfrm>
          <a:prstGeom prst="rect">
            <a:avLst/>
          </a:prstGeom>
        </p:spPr>
      </p:pic>
      <p:sp>
        <p:nvSpPr>
          <p:cNvPr id="132" name="TextBox 131">
            <a:extLst>
              <a:ext uri="{FF2B5EF4-FFF2-40B4-BE49-F238E27FC236}">
                <a16:creationId xmlns:a16="http://schemas.microsoft.com/office/drawing/2014/main" id="{A8B1C9FB-13C0-E191-14F4-28BC8D84C4EF}"/>
              </a:ext>
            </a:extLst>
          </p:cNvPr>
          <p:cNvSpPr txBox="1"/>
          <p:nvPr/>
        </p:nvSpPr>
        <p:spPr>
          <a:xfrm>
            <a:off x="14891163" y="9022232"/>
            <a:ext cx="636080" cy="400110"/>
          </a:xfrm>
          <a:prstGeom prst="rect">
            <a:avLst/>
          </a:prstGeom>
          <a:noFill/>
        </p:spPr>
        <p:txBody>
          <a:bodyPr wrap="square" rtlCol="0">
            <a:spAutoFit/>
          </a:bodyPr>
          <a:lstStyle/>
          <a:p>
            <a:r>
              <a:rPr lang="en-US" sz="2000" dirty="0">
                <a:latin typeface="Poppins" pitchFamily="2" charset="77"/>
                <a:cs typeface="Poppins" pitchFamily="2" charset="77"/>
              </a:rPr>
              <a:t>D</a:t>
            </a:r>
            <a:endParaRPr lang="en-US" sz="4000" dirty="0">
              <a:latin typeface="Poppins" pitchFamily="2" charset="77"/>
              <a:cs typeface="Poppins" pitchFamily="2" charset="77"/>
            </a:endParaRPr>
          </a:p>
        </p:txBody>
      </p:sp>
      <p:sp>
        <p:nvSpPr>
          <p:cNvPr id="133" name="TextBox 132">
            <a:extLst>
              <a:ext uri="{FF2B5EF4-FFF2-40B4-BE49-F238E27FC236}">
                <a16:creationId xmlns:a16="http://schemas.microsoft.com/office/drawing/2014/main" id="{339BB8B7-80C2-CFD2-8438-20888F6F9009}"/>
              </a:ext>
            </a:extLst>
          </p:cNvPr>
          <p:cNvSpPr txBox="1"/>
          <p:nvPr/>
        </p:nvSpPr>
        <p:spPr>
          <a:xfrm>
            <a:off x="12136466" y="5648882"/>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4" name="TextBox 133">
            <a:extLst>
              <a:ext uri="{FF2B5EF4-FFF2-40B4-BE49-F238E27FC236}">
                <a16:creationId xmlns:a16="http://schemas.microsoft.com/office/drawing/2014/main" id="{DA2C3BF1-60EA-6E58-A09A-3A8226AF7769}"/>
              </a:ext>
            </a:extLst>
          </p:cNvPr>
          <p:cNvSpPr txBox="1"/>
          <p:nvPr/>
        </p:nvSpPr>
        <p:spPr>
          <a:xfrm>
            <a:off x="13065380" y="7345965"/>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5" name="TextBox 134">
            <a:extLst>
              <a:ext uri="{FF2B5EF4-FFF2-40B4-BE49-F238E27FC236}">
                <a16:creationId xmlns:a16="http://schemas.microsoft.com/office/drawing/2014/main" id="{ED245482-45A5-5E49-648A-57154CB8BDFA}"/>
              </a:ext>
            </a:extLst>
          </p:cNvPr>
          <p:cNvSpPr txBox="1"/>
          <p:nvPr/>
        </p:nvSpPr>
        <p:spPr>
          <a:xfrm>
            <a:off x="13993032" y="9108507"/>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6" name="TextBox 135">
            <a:extLst>
              <a:ext uri="{FF2B5EF4-FFF2-40B4-BE49-F238E27FC236}">
                <a16:creationId xmlns:a16="http://schemas.microsoft.com/office/drawing/2014/main" id="{6409F184-37A0-D9F1-D4A2-840D9C20B5C4}"/>
              </a:ext>
            </a:extLst>
          </p:cNvPr>
          <p:cNvSpPr txBox="1"/>
          <p:nvPr/>
        </p:nvSpPr>
        <p:spPr>
          <a:xfrm>
            <a:off x="13847258" y="4013043"/>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7" name="TextBox 136">
            <a:extLst>
              <a:ext uri="{FF2B5EF4-FFF2-40B4-BE49-F238E27FC236}">
                <a16:creationId xmlns:a16="http://schemas.microsoft.com/office/drawing/2014/main" id="{BFFA2B76-CB0F-C614-3B82-098D094CB3A0}"/>
              </a:ext>
            </a:extLst>
          </p:cNvPr>
          <p:cNvSpPr txBox="1"/>
          <p:nvPr/>
        </p:nvSpPr>
        <p:spPr>
          <a:xfrm>
            <a:off x="13840633" y="2436036"/>
            <a:ext cx="636080" cy="400110"/>
          </a:xfrm>
          <a:prstGeom prst="rect">
            <a:avLst/>
          </a:prstGeom>
          <a:noFill/>
        </p:spPr>
        <p:txBody>
          <a:bodyPr wrap="square" rtlCol="0">
            <a:spAutoFit/>
          </a:bodyPr>
          <a:lstStyle/>
          <a:p>
            <a:r>
              <a:rPr lang="en-US" sz="2000" dirty="0">
                <a:latin typeface="Poppins" pitchFamily="2" charset="77"/>
                <a:cs typeface="Poppins" pitchFamily="2" charset="77"/>
              </a:rPr>
              <a:t>C</a:t>
            </a:r>
            <a:endParaRPr lang="en-US" sz="4000" dirty="0">
              <a:latin typeface="Poppins" pitchFamily="2" charset="77"/>
              <a:cs typeface="Poppins" pitchFamily="2" charset="77"/>
            </a:endParaRPr>
          </a:p>
        </p:txBody>
      </p:sp>
      <p:sp>
        <p:nvSpPr>
          <p:cNvPr id="138" name="TextBox 137">
            <a:extLst>
              <a:ext uri="{FF2B5EF4-FFF2-40B4-BE49-F238E27FC236}">
                <a16:creationId xmlns:a16="http://schemas.microsoft.com/office/drawing/2014/main" id="{A61055DA-FF73-4266-2622-181D2AB08DD8}"/>
              </a:ext>
            </a:extLst>
          </p:cNvPr>
          <p:cNvSpPr txBox="1"/>
          <p:nvPr/>
        </p:nvSpPr>
        <p:spPr>
          <a:xfrm>
            <a:off x="14698335" y="246487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39" name="TextBox 138">
            <a:extLst>
              <a:ext uri="{FF2B5EF4-FFF2-40B4-BE49-F238E27FC236}">
                <a16:creationId xmlns:a16="http://schemas.microsoft.com/office/drawing/2014/main" id="{10140C26-A2C5-5126-3E9E-EDE7D01721BC}"/>
              </a:ext>
            </a:extLst>
          </p:cNvPr>
          <p:cNvSpPr txBox="1"/>
          <p:nvPr/>
        </p:nvSpPr>
        <p:spPr>
          <a:xfrm>
            <a:off x="12147289" y="402862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0" name="TextBox 139">
            <a:extLst>
              <a:ext uri="{FF2B5EF4-FFF2-40B4-BE49-F238E27FC236}">
                <a16:creationId xmlns:a16="http://schemas.microsoft.com/office/drawing/2014/main" id="{B762A945-A65F-0F1F-CD69-9B10650697A0}"/>
              </a:ext>
            </a:extLst>
          </p:cNvPr>
          <p:cNvSpPr txBox="1"/>
          <p:nvPr/>
        </p:nvSpPr>
        <p:spPr>
          <a:xfrm>
            <a:off x="11345532" y="5632140"/>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1" name="TextBox 140">
            <a:extLst>
              <a:ext uri="{FF2B5EF4-FFF2-40B4-BE49-F238E27FC236}">
                <a16:creationId xmlns:a16="http://schemas.microsoft.com/office/drawing/2014/main" id="{DC4F772F-3C14-749F-1FF0-6EC51B863DD1}"/>
              </a:ext>
            </a:extLst>
          </p:cNvPr>
          <p:cNvSpPr txBox="1"/>
          <p:nvPr/>
        </p:nvSpPr>
        <p:spPr>
          <a:xfrm>
            <a:off x="12253308" y="735492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2" name="TextBox 141">
            <a:extLst>
              <a:ext uri="{FF2B5EF4-FFF2-40B4-BE49-F238E27FC236}">
                <a16:creationId xmlns:a16="http://schemas.microsoft.com/office/drawing/2014/main" id="{54C66FE6-A195-27E1-329C-32F06B847FC5}"/>
              </a:ext>
            </a:extLst>
          </p:cNvPr>
          <p:cNvSpPr txBox="1"/>
          <p:nvPr/>
        </p:nvSpPr>
        <p:spPr>
          <a:xfrm>
            <a:off x="13041814" y="9077705"/>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A</a:t>
            </a:r>
            <a:endParaRPr lang="en-US" sz="4000" dirty="0">
              <a:solidFill>
                <a:schemeClr val="bg1"/>
              </a:solidFill>
              <a:latin typeface="Poppins" pitchFamily="2" charset="77"/>
              <a:cs typeface="Poppins" pitchFamily="2" charset="77"/>
            </a:endParaRPr>
          </a:p>
        </p:txBody>
      </p:sp>
      <p:sp>
        <p:nvSpPr>
          <p:cNvPr id="143" name="TextBox 142">
            <a:extLst>
              <a:ext uri="{FF2B5EF4-FFF2-40B4-BE49-F238E27FC236}">
                <a16:creationId xmlns:a16="http://schemas.microsoft.com/office/drawing/2014/main" id="{579A0C85-9330-7E94-5686-08D00CE34FC7}"/>
              </a:ext>
            </a:extLst>
          </p:cNvPr>
          <p:cNvSpPr txBox="1"/>
          <p:nvPr/>
        </p:nvSpPr>
        <p:spPr>
          <a:xfrm>
            <a:off x="12205994" y="903073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4" name="TextBox 143">
            <a:extLst>
              <a:ext uri="{FF2B5EF4-FFF2-40B4-BE49-F238E27FC236}">
                <a16:creationId xmlns:a16="http://schemas.microsoft.com/office/drawing/2014/main" id="{8C578F4F-FE0F-9645-C163-2116D761398C}"/>
              </a:ext>
            </a:extLst>
          </p:cNvPr>
          <p:cNvSpPr txBox="1"/>
          <p:nvPr/>
        </p:nvSpPr>
        <p:spPr>
          <a:xfrm>
            <a:off x="14902814" y="7294696"/>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5" name="TextBox 144">
            <a:extLst>
              <a:ext uri="{FF2B5EF4-FFF2-40B4-BE49-F238E27FC236}">
                <a16:creationId xmlns:a16="http://schemas.microsoft.com/office/drawing/2014/main" id="{E901BD5E-7226-A4D0-14F7-E3F189C710A6}"/>
              </a:ext>
            </a:extLst>
          </p:cNvPr>
          <p:cNvSpPr txBox="1"/>
          <p:nvPr/>
        </p:nvSpPr>
        <p:spPr>
          <a:xfrm>
            <a:off x="13058027" y="5632578"/>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6" name="TextBox 145">
            <a:extLst>
              <a:ext uri="{FF2B5EF4-FFF2-40B4-BE49-F238E27FC236}">
                <a16:creationId xmlns:a16="http://schemas.microsoft.com/office/drawing/2014/main" id="{E082BCF0-99AA-3FDE-8AC9-BC66DC5B47A7}"/>
              </a:ext>
            </a:extLst>
          </p:cNvPr>
          <p:cNvSpPr txBox="1"/>
          <p:nvPr/>
        </p:nvSpPr>
        <p:spPr>
          <a:xfrm>
            <a:off x="14802162" y="400698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7" name="TextBox 146">
            <a:extLst>
              <a:ext uri="{FF2B5EF4-FFF2-40B4-BE49-F238E27FC236}">
                <a16:creationId xmlns:a16="http://schemas.microsoft.com/office/drawing/2014/main" id="{B31A2E4A-62A4-E717-789B-835E983DD08B}"/>
              </a:ext>
            </a:extLst>
          </p:cNvPr>
          <p:cNvSpPr txBox="1"/>
          <p:nvPr/>
        </p:nvSpPr>
        <p:spPr>
          <a:xfrm>
            <a:off x="13024164" y="2398316"/>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E</a:t>
            </a:r>
            <a:endParaRPr lang="en-US" sz="4000" dirty="0">
              <a:solidFill>
                <a:schemeClr val="bg1"/>
              </a:solidFill>
              <a:latin typeface="Poppins" pitchFamily="2" charset="77"/>
              <a:cs typeface="Poppins" pitchFamily="2" charset="77"/>
            </a:endParaRPr>
          </a:p>
        </p:txBody>
      </p:sp>
      <p:sp>
        <p:nvSpPr>
          <p:cNvPr id="148" name="TextBox 147">
            <a:extLst>
              <a:ext uri="{FF2B5EF4-FFF2-40B4-BE49-F238E27FC236}">
                <a16:creationId xmlns:a16="http://schemas.microsoft.com/office/drawing/2014/main" id="{C350A97A-4E2E-A72B-6980-4073D47C0A5B}"/>
              </a:ext>
            </a:extLst>
          </p:cNvPr>
          <p:cNvSpPr txBox="1"/>
          <p:nvPr/>
        </p:nvSpPr>
        <p:spPr>
          <a:xfrm>
            <a:off x="10095624" y="4126528"/>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49" name="TextBox 148">
            <a:extLst>
              <a:ext uri="{FF2B5EF4-FFF2-40B4-BE49-F238E27FC236}">
                <a16:creationId xmlns:a16="http://schemas.microsoft.com/office/drawing/2014/main" id="{FB2DF12C-F1FF-D094-CD17-4FA8B6E3F990}"/>
              </a:ext>
            </a:extLst>
          </p:cNvPr>
          <p:cNvSpPr txBox="1"/>
          <p:nvPr/>
        </p:nvSpPr>
        <p:spPr>
          <a:xfrm>
            <a:off x="10061758" y="5819858"/>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50" name="TextBox 149">
            <a:extLst>
              <a:ext uri="{FF2B5EF4-FFF2-40B4-BE49-F238E27FC236}">
                <a16:creationId xmlns:a16="http://schemas.microsoft.com/office/drawing/2014/main" id="{0FAEEE24-C21A-6535-1E72-8AE219E998D2}"/>
              </a:ext>
            </a:extLst>
          </p:cNvPr>
          <p:cNvSpPr txBox="1"/>
          <p:nvPr/>
        </p:nvSpPr>
        <p:spPr>
          <a:xfrm>
            <a:off x="10180292" y="7530123"/>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51" name="TextBox 150">
            <a:extLst>
              <a:ext uri="{FF2B5EF4-FFF2-40B4-BE49-F238E27FC236}">
                <a16:creationId xmlns:a16="http://schemas.microsoft.com/office/drawing/2014/main" id="{B266026E-27A7-F0F6-934D-6DAD8DD327E3}"/>
              </a:ext>
            </a:extLst>
          </p:cNvPr>
          <p:cNvSpPr txBox="1"/>
          <p:nvPr/>
        </p:nvSpPr>
        <p:spPr>
          <a:xfrm>
            <a:off x="10043899" y="2533780"/>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52" name="TextBox 151">
            <a:extLst>
              <a:ext uri="{FF2B5EF4-FFF2-40B4-BE49-F238E27FC236}">
                <a16:creationId xmlns:a16="http://schemas.microsoft.com/office/drawing/2014/main" id="{B411487B-CF11-CD42-B49D-6E79158633F6}"/>
              </a:ext>
            </a:extLst>
          </p:cNvPr>
          <p:cNvSpPr txBox="1"/>
          <p:nvPr/>
        </p:nvSpPr>
        <p:spPr>
          <a:xfrm>
            <a:off x="10111634" y="913777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3" name="TextBox 152">
            <a:extLst>
              <a:ext uri="{FF2B5EF4-FFF2-40B4-BE49-F238E27FC236}">
                <a16:creationId xmlns:a16="http://schemas.microsoft.com/office/drawing/2014/main" id="{C2E2BAF7-FFF4-FFFC-90E2-AF7C8B703923}"/>
              </a:ext>
            </a:extLst>
          </p:cNvPr>
          <p:cNvSpPr txBox="1"/>
          <p:nvPr/>
        </p:nvSpPr>
        <p:spPr>
          <a:xfrm>
            <a:off x="6674169" y="923937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4" name="TextBox 153">
            <a:extLst>
              <a:ext uri="{FF2B5EF4-FFF2-40B4-BE49-F238E27FC236}">
                <a16:creationId xmlns:a16="http://schemas.microsoft.com/office/drawing/2014/main" id="{20565333-8F86-4A2B-1736-FE55B94704BA}"/>
              </a:ext>
            </a:extLst>
          </p:cNvPr>
          <p:cNvSpPr txBox="1"/>
          <p:nvPr/>
        </p:nvSpPr>
        <p:spPr>
          <a:xfrm>
            <a:off x="3185906" y="7478308"/>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5" name="TextBox 154">
            <a:extLst>
              <a:ext uri="{FF2B5EF4-FFF2-40B4-BE49-F238E27FC236}">
                <a16:creationId xmlns:a16="http://schemas.microsoft.com/office/drawing/2014/main" id="{805EB690-966F-399C-A70B-F826BAFB0D27}"/>
              </a:ext>
            </a:extLst>
          </p:cNvPr>
          <p:cNvSpPr txBox="1"/>
          <p:nvPr/>
        </p:nvSpPr>
        <p:spPr>
          <a:xfrm>
            <a:off x="4083372" y="5852709"/>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6" name="TextBox 155">
            <a:extLst>
              <a:ext uri="{FF2B5EF4-FFF2-40B4-BE49-F238E27FC236}">
                <a16:creationId xmlns:a16="http://schemas.microsoft.com/office/drawing/2014/main" id="{193632B3-4E55-906A-9243-7A4EC7A3A28E}"/>
              </a:ext>
            </a:extLst>
          </p:cNvPr>
          <p:cNvSpPr txBox="1"/>
          <p:nvPr/>
        </p:nvSpPr>
        <p:spPr>
          <a:xfrm>
            <a:off x="3236707" y="4108579"/>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7" name="TextBox 156">
            <a:extLst>
              <a:ext uri="{FF2B5EF4-FFF2-40B4-BE49-F238E27FC236}">
                <a16:creationId xmlns:a16="http://schemas.microsoft.com/office/drawing/2014/main" id="{94B651CC-227F-9C21-3B14-ABDA779C8A57}"/>
              </a:ext>
            </a:extLst>
          </p:cNvPr>
          <p:cNvSpPr txBox="1"/>
          <p:nvPr/>
        </p:nvSpPr>
        <p:spPr>
          <a:xfrm>
            <a:off x="6640303" y="2482982"/>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Z</a:t>
            </a:r>
            <a:endParaRPr lang="en-US" sz="4000" dirty="0">
              <a:solidFill>
                <a:schemeClr val="bg1"/>
              </a:solidFill>
              <a:latin typeface="Poppins" pitchFamily="2" charset="77"/>
              <a:cs typeface="Poppins" pitchFamily="2" charset="77"/>
            </a:endParaRPr>
          </a:p>
        </p:txBody>
      </p:sp>
      <p:sp>
        <p:nvSpPr>
          <p:cNvPr id="158" name="TextBox 157">
            <a:extLst>
              <a:ext uri="{FF2B5EF4-FFF2-40B4-BE49-F238E27FC236}">
                <a16:creationId xmlns:a16="http://schemas.microsoft.com/office/drawing/2014/main" id="{4D38A923-75F1-B2BD-42DF-2D4CD5D29A04}"/>
              </a:ext>
            </a:extLst>
          </p:cNvPr>
          <p:cNvSpPr txBox="1"/>
          <p:nvPr/>
        </p:nvSpPr>
        <p:spPr>
          <a:xfrm>
            <a:off x="5827506" y="251684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59" name="TextBox 158">
            <a:extLst>
              <a:ext uri="{FF2B5EF4-FFF2-40B4-BE49-F238E27FC236}">
                <a16:creationId xmlns:a16="http://schemas.microsoft.com/office/drawing/2014/main" id="{E2B65DA4-840A-474B-0A93-B373B7384603}"/>
              </a:ext>
            </a:extLst>
          </p:cNvPr>
          <p:cNvSpPr txBox="1"/>
          <p:nvPr/>
        </p:nvSpPr>
        <p:spPr>
          <a:xfrm>
            <a:off x="5793641" y="4125511"/>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0" name="TextBox 159">
            <a:extLst>
              <a:ext uri="{FF2B5EF4-FFF2-40B4-BE49-F238E27FC236}">
                <a16:creationId xmlns:a16="http://schemas.microsoft.com/office/drawing/2014/main" id="{D41955D9-1393-4080-34C5-669567AEFDC7}"/>
              </a:ext>
            </a:extLst>
          </p:cNvPr>
          <p:cNvSpPr txBox="1"/>
          <p:nvPr/>
        </p:nvSpPr>
        <p:spPr>
          <a:xfrm>
            <a:off x="4913107" y="5835775"/>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1" name="TextBox 160">
            <a:extLst>
              <a:ext uri="{FF2B5EF4-FFF2-40B4-BE49-F238E27FC236}">
                <a16:creationId xmlns:a16="http://schemas.microsoft.com/office/drawing/2014/main" id="{4CBCDA06-E228-74BB-7CBE-E052AE1A1D22}"/>
              </a:ext>
            </a:extLst>
          </p:cNvPr>
          <p:cNvSpPr txBox="1"/>
          <p:nvPr/>
        </p:nvSpPr>
        <p:spPr>
          <a:xfrm>
            <a:off x="6724972" y="7495243"/>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2" name="TextBox 161">
            <a:extLst>
              <a:ext uri="{FF2B5EF4-FFF2-40B4-BE49-F238E27FC236}">
                <a16:creationId xmlns:a16="http://schemas.microsoft.com/office/drawing/2014/main" id="{1861756B-6950-0AAF-8268-A51CB8D3BC9E}"/>
              </a:ext>
            </a:extLst>
          </p:cNvPr>
          <p:cNvSpPr txBox="1"/>
          <p:nvPr/>
        </p:nvSpPr>
        <p:spPr>
          <a:xfrm>
            <a:off x="4032574" y="9205507"/>
            <a:ext cx="636080" cy="400110"/>
          </a:xfrm>
          <a:prstGeom prst="rect">
            <a:avLst/>
          </a:prstGeom>
          <a:noFill/>
        </p:spPr>
        <p:txBody>
          <a:bodyPr wrap="square" rtlCol="0">
            <a:spAutoFit/>
          </a:bodyPr>
          <a:lstStyle/>
          <a:p>
            <a:r>
              <a:rPr lang="en-US" sz="2000" dirty="0">
                <a:solidFill>
                  <a:schemeClr val="bg1"/>
                </a:solidFill>
                <a:latin typeface="Poppins" pitchFamily="2" charset="77"/>
                <a:cs typeface="Poppins" pitchFamily="2" charset="77"/>
              </a:rPr>
              <a:t>U</a:t>
            </a:r>
            <a:endParaRPr lang="en-US" sz="4000" dirty="0">
              <a:solidFill>
                <a:schemeClr val="bg1"/>
              </a:solidFill>
              <a:latin typeface="Poppins" pitchFamily="2" charset="77"/>
              <a:cs typeface="Poppins" pitchFamily="2" charset="77"/>
            </a:endParaRPr>
          </a:p>
        </p:txBody>
      </p:sp>
      <p:sp>
        <p:nvSpPr>
          <p:cNvPr id="163" name="TextBox 162">
            <a:extLst>
              <a:ext uri="{FF2B5EF4-FFF2-40B4-BE49-F238E27FC236}">
                <a16:creationId xmlns:a16="http://schemas.microsoft.com/office/drawing/2014/main" id="{31B71576-5FA2-77C6-93B4-DB4767985661}"/>
              </a:ext>
            </a:extLst>
          </p:cNvPr>
          <p:cNvSpPr txBox="1"/>
          <p:nvPr/>
        </p:nvSpPr>
        <p:spPr>
          <a:xfrm>
            <a:off x="4964829" y="4160394"/>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4" name="TextBox 163">
            <a:extLst>
              <a:ext uri="{FF2B5EF4-FFF2-40B4-BE49-F238E27FC236}">
                <a16:creationId xmlns:a16="http://schemas.microsoft.com/office/drawing/2014/main" id="{440E605A-010B-BAC2-D48A-821A2DCA8F2D}"/>
              </a:ext>
            </a:extLst>
          </p:cNvPr>
          <p:cNvSpPr txBox="1"/>
          <p:nvPr/>
        </p:nvSpPr>
        <p:spPr>
          <a:xfrm>
            <a:off x="3186830" y="5887592"/>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5" name="TextBox 164">
            <a:extLst>
              <a:ext uri="{FF2B5EF4-FFF2-40B4-BE49-F238E27FC236}">
                <a16:creationId xmlns:a16="http://schemas.microsoft.com/office/drawing/2014/main" id="{6531C239-6A84-3833-6321-800ADF3CDE83}"/>
              </a:ext>
            </a:extLst>
          </p:cNvPr>
          <p:cNvSpPr txBox="1"/>
          <p:nvPr/>
        </p:nvSpPr>
        <p:spPr>
          <a:xfrm>
            <a:off x="4084295" y="7479324"/>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6" name="TextBox 165">
            <a:extLst>
              <a:ext uri="{FF2B5EF4-FFF2-40B4-BE49-F238E27FC236}">
                <a16:creationId xmlns:a16="http://schemas.microsoft.com/office/drawing/2014/main" id="{8976CE0D-3D0B-2EA8-5821-F9ED25EBE0B4}"/>
              </a:ext>
            </a:extLst>
          </p:cNvPr>
          <p:cNvSpPr txBox="1"/>
          <p:nvPr/>
        </p:nvSpPr>
        <p:spPr>
          <a:xfrm>
            <a:off x="4829360" y="9189588"/>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7" name="TextBox 166">
            <a:extLst>
              <a:ext uri="{FF2B5EF4-FFF2-40B4-BE49-F238E27FC236}">
                <a16:creationId xmlns:a16="http://schemas.microsoft.com/office/drawing/2014/main" id="{76C3FDC0-7782-85D8-7EDA-A272FB3F3A9A}"/>
              </a:ext>
            </a:extLst>
          </p:cNvPr>
          <p:cNvSpPr txBox="1"/>
          <p:nvPr/>
        </p:nvSpPr>
        <p:spPr>
          <a:xfrm>
            <a:off x="4118159" y="2517865"/>
            <a:ext cx="636080" cy="400110"/>
          </a:xfrm>
          <a:prstGeom prst="rect">
            <a:avLst/>
          </a:prstGeom>
          <a:noFill/>
        </p:spPr>
        <p:txBody>
          <a:bodyPr wrap="square" rtlCol="0">
            <a:spAutoFit/>
          </a:bodyPr>
          <a:lstStyle/>
          <a:p>
            <a:r>
              <a:rPr lang="en-US" sz="2000" dirty="0">
                <a:latin typeface="Poppins" pitchFamily="2" charset="77"/>
                <a:cs typeface="Poppins" pitchFamily="2" charset="77"/>
              </a:rPr>
              <a:t>V</a:t>
            </a:r>
            <a:endParaRPr lang="en-US" sz="4000" dirty="0">
              <a:latin typeface="Poppins" pitchFamily="2" charset="77"/>
              <a:cs typeface="Poppins" pitchFamily="2" charset="77"/>
            </a:endParaRPr>
          </a:p>
        </p:txBody>
      </p:sp>
      <p:sp>
        <p:nvSpPr>
          <p:cNvPr id="168" name="TextBox 167">
            <a:extLst>
              <a:ext uri="{FF2B5EF4-FFF2-40B4-BE49-F238E27FC236}">
                <a16:creationId xmlns:a16="http://schemas.microsoft.com/office/drawing/2014/main" id="{70335089-DDB1-7EC5-A2F5-6C73BCAF07FE}"/>
              </a:ext>
            </a:extLst>
          </p:cNvPr>
          <p:cNvSpPr txBox="1"/>
          <p:nvPr/>
        </p:nvSpPr>
        <p:spPr>
          <a:xfrm>
            <a:off x="6708961" y="5802925"/>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69" name="TextBox 168">
            <a:extLst>
              <a:ext uri="{FF2B5EF4-FFF2-40B4-BE49-F238E27FC236}">
                <a16:creationId xmlns:a16="http://schemas.microsoft.com/office/drawing/2014/main" id="{82A7C5F1-4B46-BBF7-D8E8-977375AB2047}"/>
              </a:ext>
            </a:extLst>
          </p:cNvPr>
          <p:cNvSpPr txBox="1"/>
          <p:nvPr/>
        </p:nvSpPr>
        <p:spPr>
          <a:xfrm>
            <a:off x="4067361" y="4109596"/>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0" name="TextBox 169">
            <a:extLst>
              <a:ext uri="{FF2B5EF4-FFF2-40B4-BE49-F238E27FC236}">
                <a16:creationId xmlns:a16="http://schemas.microsoft.com/office/drawing/2014/main" id="{95EE3F22-FA0F-2418-F220-3A75413CB8A8}"/>
              </a:ext>
            </a:extLst>
          </p:cNvPr>
          <p:cNvSpPr txBox="1"/>
          <p:nvPr/>
        </p:nvSpPr>
        <p:spPr>
          <a:xfrm>
            <a:off x="4981762" y="2517862"/>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1" name="TextBox 170">
            <a:extLst>
              <a:ext uri="{FF2B5EF4-FFF2-40B4-BE49-F238E27FC236}">
                <a16:creationId xmlns:a16="http://schemas.microsoft.com/office/drawing/2014/main" id="{C5A154E2-D9D1-20EC-B6A5-2BE2809D730A}"/>
              </a:ext>
            </a:extLst>
          </p:cNvPr>
          <p:cNvSpPr txBox="1"/>
          <p:nvPr/>
        </p:nvSpPr>
        <p:spPr>
          <a:xfrm>
            <a:off x="5879228" y="7479324"/>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2" name="TextBox 171">
            <a:extLst>
              <a:ext uri="{FF2B5EF4-FFF2-40B4-BE49-F238E27FC236}">
                <a16:creationId xmlns:a16="http://schemas.microsoft.com/office/drawing/2014/main" id="{DD3839DC-6737-3763-7C84-7D2B06159CB1}"/>
              </a:ext>
            </a:extLst>
          </p:cNvPr>
          <p:cNvSpPr txBox="1"/>
          <p:nvPr/>
        </p:nvSpPr>
        <p:spPr>
          <a:xfrm>
            <a:off x="5794564" y="9223457"/>
            <a:ext cx="636080" cy="400110"/>
          </a:xfrm>
          <a:prstGeom prst="rect">
            <a:avLst/>
          </a:prstGeom>
          <a:noFill/>
        </p:spPr>
        <p:txBody>
          <a:bodyPr wrap="square" rtlCol="0">
            <a:spAutoFit/>
          </a:bodyPr>
          <a:lstStyle/>
          <a:p>
            <a:r>
              <a:rPr lang="en-US" sz="2000" dirty="0">
                <a:latin typeface="Poppins" pitchFamily="2" charset="77"/>
                <a:cs typeface="Poppins" pitchFamily="2" charset="77"/>
              </a:rPr>
              <a:t>X</a:t>
            </a:r>
            <a:endParaRPr lang="en-US" sz="4000" dirty="0">
              <a:latin typeface="Poppins" pitchFamily="2" charset="77"/>
              <a:cs typeface="Poppins" pitchFamily="2" charset="77"/>
            </a:endParaRPr>
          </a:p>
        </p:txBody>
      </p:sp>
      <p:sp>
        <p:nvSpPr>
          <p:cNvPr id="173" name="TextBox 172">
            <a:extLst>
              <a:ext uri="{FF2B5EF4-FFF2-40B4-BE49-F238E27FC236}">
                <a16:creationId xmlns:a16="http://schemas.microsoft.com/office/drawing/2014/main" id="{AD56C90C-5C5B-C41B-AE94-1681CE0E20FF}"/>
              </a:ext>
            </a:extLst>
          </p:cNvPr>
          <p:cNvSpPr txBox="1"/>
          <p:nvPr/>
        </p:nvSpPr>
        <p:spPr>
          <a:xfrm>
            <a:off x="4981765" y="7462391"/>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4" name="TextBox 173">
            <a:extLst>
              <a:ext uri="{FF2B5EF4-FFF2-40B4-BE49-F238E27FC236}">
                <a16:creationId xmlns:a16="http://schemas.microsoft.com/office/drawing/2014/main" id="{9CFF83AC-3AFF-0348-FA4C-0ACFEB79FD95}"/>
              </a:ext>
            </a:extLst>
          </p:cNvPr>
          <p:cNvSpPr txBox="1"/>
          <p:nvPr/>
        </p:nvSpPr>
        <p:spPr>
          <a:xfrm>
            <a:off x="3220698" y="9189588"/>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5" name="TextBox 174">
            <a:extLst>
              <a:ext uri="{FF2B5EF4-FFF2-40B4-BE49-F238E27FC236}">
                <a16:creationId xmlns:a16="http://schemas.microsoft.com/office/drawing/2014/main" id="{A7D96D7A-B873-C0A2-F26C-03CA09CB0A08}"/>
              </a:ext>
            </a:extLst>
          </p:cNvPr>
          <p:cNvSpPr txBox="1"/>
          <p:nvPr/>
        </p:nvSpPr>
        <p:spPr>
          <a:xfrm>
            <a:off x="5828428" y="5819858"/>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6" name="TextBox 175">
            <a:extLst>
              <a:ext uri="{FF2B5EF4-FFF2-40B4-BE49-F238E27FC236}">
                <a16:creationId xmlns:a16="http://schemas.microsoft.com/office/drawing/2014/main" id="{E82EF79D-655B-AA33-1D2B-D5327CA9C754}"/>
              </a:ext>
            </a:extLst>
          </p:cNvPr>
          <p:cNvSpPr txBox="1"/>
          <p:nvPr/>
        </p:nvSpPr>
        <p:spPr>
          <a:xfrm>
            <a:off x="6692028" y="4143460"/>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
        <p:nvSpPr>
          <p:cNvPr id="177" name="TextBox 176">
            <a:extLst>
              <a:ext uri="{FF2B5EF4-FFF2-40B4-BE49-F238E27FC236}">
                <a16:creationId xmlns:a16="http://schemas.microsoft.com/office/drawing/2014/main" id="{3D3F196B-2156-1D08-212B-0BAD35BA5C92}"/>
              </a:ext>
            </a:extLst>
          </p:cNvPr>
          <p:cNvSpPr txBox="1"/>
          <p:nvPr/>
        </p:nvSpPr>
        <p:spPr>
          <a:xfrm>
            <a:off x="3271498" y="2534797"/>
            <a:ext cx="636080" cy="400110"/>
          </a:xfrm>
          <a:prstGeom prst="rect">
            <a:avLst/>
          </a:prstGeom>
          <a:noFill/>
        </p:spPr>
        <p:txBody>
          <a:bodyPr wrap="square" rtlCol="0">
            <a:spAutoFit/>
          </a:bodyPr>
          <a:lstStyle/>
          <a:p>
            <a:r>
              <a:rPr lang="en-US" sz="2000" dirty="0">
                <a:latin typeface="Poppins" pitchFamily="2" charset="77"/>
                <a:cs typeface="Poppins" pitchFamily="2" charset="77"/>
              </a:rPr>
              <a:t>Y</a:t>
            </a:r>
            <a:endParaRPr lang="en-US" sz="4000" dirty="0">
              <a:latin typeface="Poppins" pitchFamily="2" charset="77"/>
              <a:cs typeface="Poppins" pitchFamily="2"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checkerboard(across)">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checkerboard(across)">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checkerboard(across)">
                                      <p:cBhvr>
                                        <p:cTn id="17" dur="500"/>
                                        <p:tgtEl>
                                          <p:spTgt spid="10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checkerboard(across)">
                                      <p:cBhvr>
                                        <p:cTn id="22" dur="500"/>
                                        <p:tgtEl>
                                          <p:spTgt spid="10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checkerboard(across)">
                                      <p:cBhvr>
                                        <p:cTn id="2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97B2">
                <a:alpha val="100000"/>
              </a:srgbClr>
            </a:gs>
            <a:gs pos="50000">
              <a:srgbClr val="3A6A9E">
                <a:alpha val="100000"/>
              </a:srgbClr>
            </a:gs>
            <a:gs pos="100000">
              <a:srgbClr val="0097B2"/>
            </a:gs>
          </a:gsLst>
          <a:lin ang="13500000" scaled="1"/>
        </a:gradFill>
        <a:effectLst/>
      </p:bgPr>
    </p:bg>
    <p:spTree>
      <p:nvGrpSpPr>
        <p:cNvPr id="1" name=""/>
        <p:cNvGrpSpPr/>
        <p:nvPr/>
      </p:nvGrpSpPr>
      <p:grpSpPr>
        <a:xfrm>
          <a:off x="0" y="0"/>
          <a:ext cx="0" cy="0"/>
          <a:chOff x="0" y="0"/>
          <a:chExt cx="0" cy="0"/>
        </a:xfrm>
      </p:grpSpPr>
      <p:sp>
        <p:nvSpPr>
          <p:cNvPr id="19" name="Freeform 19"/>
          <p:cNvSpPr/>
          <p:nvPr/>
        </p:nvSpPr>
        <p:spPr>
          <a:xfrm>
            <a:off x="15090529" y="497469"/>
            <a:ext cx="4607176" cy="5421018"/>
          </a:xfrm>
          <a:custGeom>
            <a:avLst/>
            <a:gdLst/>
            <a:ahLst/>
            <a:cxnLst/>
            <a:rect l="l" t="t" r="r" b="b"/>
            <a:pathLst>
              <a:path w="4607176" h="5421018">
                <a:moveTo>
                  <a:pt x="0" y="0"/>
                </a:moveTo>
                <a:lnTo>
                  <a:pt x="4607176" y="0"/>
                </a:lnTo>
                <a:lnTo>
                  <a:pt x="4607176" y="5421018"/>
                </a:lnTo>
                <a:lnTo>
                  <a:pt x="0" y="5421018"/>
                </a:lnTo>
                <a:lnTo>
                  <a:pt x="0" y="0"/>
                </a:lnTo>
                <a:close/>
              </a:path>
            </a:pathLst>
          </a:custGeom>
          <a:blipFill>
            <a:blip r:embed="rId3"/>
            <a:stretch>
              <a:fillRect/>
            </a:stretch>
          </a:blipFill>
        </p:spPr>
      </p:sp>
      <p:sp>
        <p:nvSpPr>
          <p:cNvPr id="20" name="Freeform 20"/>
          <p:cNvSpPr/>
          <p:nvPr/>
        </p:nvSpPr>
        <p:spPr>
          <a:xfrm>
            <a:off x="-2593730" y="4543189"/>
            <a:ext cx="4607176" cy="5421018"/>
          </a:xfrm>
          <a:custGeom>
            <a:avLst/>
            <a:gdLst/>
            <a:ahLst/>
            <a:cxnLst/>
            <a:rect l="l" t="t" r="r" b="b"/>
            <a:pathLst>
              <a:path w="4607176" h="5421018">
                <a:moveTo>
                  <a:pt x="0" y="0"/>
                </a:moveTo>
                <a:lnTo>
                  <a:pt x="4607175" y="0"/>
                </a:lnTo>
                <a:lnTo>
                  <a:pt x="4607175" y="5421019"/>
                </a:lnTo>
                <a:lnTo>
                  <a:pt x="0" y="5421019"/>
                </a:lnTo>
                <a:lnTo>
                  <a:pt x="0" y="0"/>
                </a:lnTo>
                <a:close/>
              </a:path>
            </a:pathLst>
          </a:custGeom>
          <a:blipFill>
            <a:blip r:embed="rId3"/>
            <a:stretch>
              <a:fillRect/>
            </a:stretch>
          </a:blipFill>
        </p:spPr>
      </p:sp>
      <p:cxnSp>
        <p:nvCxnSpPr>
          <p:cNvPr id="45" name="Straight Arrow Connector 44">
            <a:extLst>
              <a:ext uri="{FF2B5EF4-FFF2-40B4-BE49-F238E27FC236}">
                <a16:creationId xmlns:a16="http://schemas.microsoft.com/office/drawing/2014/main" id="{5A029CE0-B774-A7D0-51B5-8AB8A95C6162}"/>
              </a:ext>
            </a:extLst>
          </p:cNvPr>
          <p:cNvCxnSpPr>
            <a:cxnSpLocks/>
          </p:cNvCxnSpPr>
          <p:nvPr/>
        </p:nvCxnSpPr>
        <p:spPr>
          <a:xfrm flipV="1">
            <a:off x="6312561" y="4744031"/>
            <a:ext cx="1262200" cy="117445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A4D7E04-96EE-FBFC-BCC1-BED7353829D9}"/>
              </a:ext>
            </a:extLst>
          </p:cNvPr>
          <p:cNvCxnSpPr>
            <a:cxnSpLocks/>
          </p:cNvCxnSpPr>
          <p:nvPr/>
        </p:nvCxnSpPr>
        <p:spPr>
          <a:xfrm flipV="1">
            <a:off x="11531598" y="4702594"/>
            <a:ext cx="0" cy="127397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A50366E-110A-08B3-121B-3CE58B67AAE2}"/>
              </a:ext>
            </a:extLst>
          </p:cNvPr>
          <p:cNvCxnSpPr>
            <a:cxnSpLocks/>
          </p:cNvCxnSpPr>
          <p:nvPr/>
        </p:nvCxnSpPr>
        <p:spPr>
          <a:xfrm flipH="1" flipV="1">
            <a:off x="6256672" y="4747426"/>
            <a:ext cx="1318089" cy="117106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709F153-AF4E-52CE-62F4-67D52DB79AB0}"/>
              </a:ext>
            </a:extLst>
          </p:cNvPr>
          <p:cNvCxnSpPr>
            <a:cxnSpLocks/>
          </p:cNvCxnSpPr>
          <p:nvPr/>
        </p:nvCxnSpPr>
        <p:spPr>
          <a:xfrm flipV="1">
            <a:off x="9992182" y="4773292"/>
            <a:ext cx="2786018" cy="120593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B0B4B66-5176-A659-4E46-5BCA77B8EC1B}"/>
              </a:ext>
            </a:extLst>
          </p:cNvPr>
          <p:cNvCxnSpPr>
            <a:cxnSpLocks/>
          </p:cNvCxnSpPr>
          <p:nvPr/>
        </p:nvCxnSpPr>
        <p:spPr>
          <a:xfrm flipH="1" flipV="1">
            <a:off x="10227410" y="4741809"/>
            <a:ext cx="2888252" cy="128336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67" name="Graphic 66" descr="Woman with solid fill">
            <a:extLst>
              <a:ext uri="{FF2B5EF4-FFF2-40B4-BE49-F238E27FC236}">
                <a16:creationId xmlns:a16="http://schemas.microsoft.com/office/drawing/2014/main" id="{07942401-11EC-AABB-21E1-A18B1145D6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7315" y="6324969"/>
            <a:ext cx="3156758" cy="3156758"/>
          </a:xfrm>
          <a:prstGeom prst="rect">
            <a:avLst/>
          </a:prstGeom>
        </p:spPr>
      </p:pic>
      <p:pic>
        <p:nvPicPr>
          <p:cNvPr id="70" name="Graphic 69" descr="Woman with solid fill">
            <a:extLst>
              <a:ext uri="{FF2B5EF4-FFF2-40B4-BE49-F238E27FC236}">
                <a16:creationId xmlns:a16="http://schemas.microsoft.com/office/drawing/2014/main" id="{9C92532D-CF69-0AE9-4859-882C7E5358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46068" y="6311361"/>
            <a:ext cx="3156758" cy="3156758"/>
          </a:xfrm>
          <a:prstGeom prst="rect">
            <a:avLst/>
          </a:prstGeom>
        </p:spPr>
      </p:pic>
      <p:sp>
        <p:nvSpPr>
          <p:cNvPr id="72" name="TextBox 17">
            <a:extLst>
              <a:ext uri="{FF2B5EF4-FFF2-40B4-BE49-F238E27FC236}">
                <a16:creationId xmlns:a16="http://schemas.microsoft.com/office/drawing/2014/main" id="{F2E22752-C206-ACD5-2078-7578A35DEF98}"/>
              </a:ext>
            </a:extLst>
          </p:cNvPr>
          <p:cNvSpPr txBox="1"/>
          <p:nvPr/>
        </p:nvSpPr>
        <p:spPr>
          <a:xfrm>
            <a:off x="3772453" y="8083444"/>
            <a:ext cx="1389532" cy="511679"/>
          </a:xfrm>
          <a:prstGeom prst="rect">
            <a:avLst/>
          </a:prstGeom>
        </p:spPr>
        <p:txBody>
          <a:bodyPr wrap="square" lIns="0" tIns="0" rIns="0" bIns="0" rtlCol="0" anchor="t">
            <a:spAutoFit/>
          </a:bodyPr>
          <a:lstStyle/>
          <a:p>
            <a:pPr algn="just">
              <a:lnSpc>
                <a:spcPts val="1826"/>
              </a:lnSpc>
              <a:spcBef>
                <a:spcPct val="0"/>
              </a:spcBef>
            </a:pPr>
            <a:r>
              <a:rPr lang="en-US" sz="8800" spc="59">
                <a:solidFill>
                  <a:srgbClr val="FFFFFF"/>
                </a:solidFill>
                <a:latin typeface="Poppins"/>
                <a:ea typeface="Poppins"/>
                <a:cs typeface="Poppins"/>
                <a:sym typeface="Poppins"/>
              </a:rPr>
              <a:t>B:</a:t>
            </a:r>
          </a:p>
        </p:txBody>
      </p:sp>
      <p:pic>
        <p:nvPicPr>
          <p:cNvPr id="73" name="Graphic 72" descr="Man with solid fill">
            <a:extLst>
              <a:ext uri="{FF2B5EF4-FFF2-40B4-BE49-F238E27FC236}">
                <a16:creationId xmlns:a16="http://schemas.microsoft.com/office/drawing/2014/main" id="{E39C4669-EC05-C734-8F1A-BE3648C024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37096" y="1352921"/>
            <a:ext cx="3156758" cy="3156758"/>
          </a:xfrm>
          <a:prstGeom prst="rect">
            <a:avLst/>
          </a:prstGeom>
        </p:spPr>
      </p:pic>
      <p:pic>
        <p:nvPicPr>
          <p:cNvPr id="75" name="Graphic 74" descr="Man with solid fill">
            <a:extLst>
              <a:ext uri="{FF2B5EF4-FFF2-40B4-BE49-F238E27FC236}">
                <a16:creationId xmlns:a16="http://schemas.microsoft.com/office/drawing/2014/main" id="{49B9F6FE-CC01-B169-D377-A19ABA78A5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75538" y="1383587"/>
            <a:ext cx="3156758" cy="3156758"/>
          </a:xfrm>
          <a:prstGeom prst="rect">
            <a:avLst/>
          </a:prstGeom>
        </p:spPr>
      </p:pic>
      <p:pic>
        <p:nvPicPr>
          <p:cNvPr id="77" name="Graphic 76" descr="Man with solid fill">
            <a:extLst>
              <a:ext uri="{FF2B5EF4-FFF2-40B4-BE49-F238E27FC236}">
                <a16:creationId xmlns:a16="http://schemas.microsoft.com/office/drawing/2014/main" id="{23B072A6-A837-269C-DB17-79BAF4DB3E1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579971" y="1383587"/>
            <a:ext cx="3156758" cy="3156758"/>
          </a:xfrm>
          <a:prstGeom prst="rect">
            <a:avLst/>
          </a:prstGeom>
        </p:spPr>
      </p:pic>
      <p:sp>
        <p:nvSpPr>
          <p:cNvPr id="78" name="TextBox 17">
            <a:extLst>
              <a:ext uri="{FF2B5EF4-FFF2-40B4-BE49-F238E27FC236}">
                <a16:creationId xmlns:a16="http://schemas.microsoft.com/office/drawing/2014/main" id="{6DF4D07E-B943-9A00-B9FB-3E838ADC1705}"/>
              </a:ext>
            </a:extLst>
          </p:cNvPr>
          <p:cNvSpPr txBox="1"/>
          <p:nvPr/>
        </p:nvSpPr>
        <p:spPr>
          <a:xfrm>
            <a:off x="3830143" y="3334121"/>
            <a:ext cx="1389532" cy="511679"/>
          </a:xfrm>
          <a:prstGeom prst="rect">
            <a:avLst/>
          </a:prstGeom>
        </p:spPr>
        <p:txBody>
          <a:bodyPr wrap="square" lIns="0" tIns="0" rIns="0" bIns="0" rtlCol="0" anchor="t">
            <a:spAutoFit/>
          </a:bodyPr>
          <a:lstStyle/>
          <a:p>
            <a:pPr algn="just">
              <a:lnSpc>
                <a:spcPts val="1826"/>
              </a:lnSpc>
              <a:spcBef>
                <a:spcPct val="0"/>
              </a:spcBef>
            </a:pPr>
            <a:r>
              <a:rPr lang="en-US" sz="8800" spc="59">
                <a:solidFill>
                  <a:srgbClr val="FFFFFF"/>
                </a:solidFill>
                <a:latin typeface="Poppins"/>
                <a:ea typeface="Poppins"/>
                <a:cs typeface="Poppins"/>
                <a:sym typeface="Poppins"/>
              </a:rPr>
              <a:t>A:</a:t>
            </a:r>
          </a:p>
        </p:txBody>
      </p:sp>
      <p:pic>
        <p:nvPicPr>
          <p:cNvPr id="2" name="Graphic 1" descr="Man with solid fill">
            <a:extLst>
              <a:ext uri="{FF2B5EF4-FFF2-40B4-BE49-F238E27FC236}">
                <a16:creationId xmlns:a16="http://schemas.microsoft.com/office/drawing/2014/main" id="{10D28205-3FC1-8196-8B63-2909D8A0F2E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30817" y="1383587"/>
            <a:ext cx="3156758" cy="3156758"/>
          </a:xfrm>
          <a:prstGeom prst="rect">
            <a:avLst/>
          </a:prstGeom>
        </p:spPr>
      </p:pic>
      <p:pic>
        <p:nvPicPr>
          <p:cNvPr id="3" name="Graphic 2" descr="Man with solid fill">
            <a:extLst>
              <a:ext uri="{FF2B5EF4-FFF2-40B4-BE49-F238E27FC236}">
                <a16:creationId xmlns:a16="http://schemas.microsoft.com/office/drawing/2014/main" id="{F7CC2D8E-2BB6-E7E7-D8EF-C294644BA79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867844" y="1383587"/>
            <a:ext cx="3156758" cy="3156758"/>
          </a:xfrm>
          <a:prstGeom prst="rect">
            <a:avLst/>
          </a:prstGeom>
        </p:spPr>
      </p:pic>
      <p:pic>
        <p:nvPicPr>
          <p:cNvPr id="4" name="Graphic 3" descr="Woman with solid fill">
            <a:extLst>
              <a:ext uri="{FF2B5EF4-FFF2-40B4-BE49-F238E27FC236}">
                <a16:creationId xmlns:a16="http://schemas.microsoft.com/office/drawing/2014/main" id="{4994F009-1ABB-56B5-D539-D81E52C80B4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678512" y="6311361"/>
            <a:ext cx="3156758" cy="3156758"/>
          </a:xfrm>
          <a:prstGeom prst="rect">
            <a:avLst/>
          </a:prstGeom>
        </p:spPr>
      </p:pic>
      <p:pic>
        <p:nvPicPr>
          <p:cNvPr id="5" name="Graphic 4" descr="Woman with solid fill">
            <a:extLst>
              <a:ext uri="{FF2B5EF4-FFF2-40B4-BE49-F238E27FC236}">
                <a16:creationId xmlns:a16="http://schemas.microsoft.com/office/drawing/2014/main" id="{5961926F-134D-C714-1753-513D710235F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179759" y="6324969"/>
            <a:ext cx="3156758" cy="3156758"/>
          </a:xfrm>
          <a:prstGeom prst="rect">
            <a:avLst/>
          </a:prstGeom>
        </p:spPr>
      </p:pic>
      <p:pic>
        <p:nvPicPr>
          <p:cNvPr id="7" name="Graphic 6" descr="Woman with solid fill">
            <a:extLst>
              <a:ext uri="{FF2B5EF4-FFF2-40B4-BE49-F238E27FC236}">
                <a16:creationId xmlns:a16="http://schemas.microsoft.com/office/drawing/2014/main" id="{2EAEA9BE-5615-AAB0-C764-F821DEDA49A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620515" y="6341902"/>
            <a:ext cx="3156758" cy="3156758"/>
          </a:xfrm>
          <a:prstGeom prst="rect">
            <a:avLst/>
          </a:prstGeom>
        </p:spPr>
      </p:pic>
      <p:sp>
        <p:nvSpPr>
          <p:cNvPr id="6" name="TextBox 5">
            <a:extLst>
              <a:ext uri="{FF2B5EF4-FFF2-40B4-BE49-F238E27FC236}">
                <a16:creationId xmlns:a16="http://schemas.microsoft.com/office/drawing/2014/main" id="{2B79D504-41EC-EC12-9EFB-072A31967EDE}"/>
              </a:ext>
            </a:extLst>
          </p:cNvPr>
          <p:cNvSpPr txBox="1"/>
          <p:nvPr/>
        </p:nvSpPr>
        <p:spPr>
          <a:xfrm>
            <a:off x="6037261" y="2592099"/>
            <a:ext cx="636080" cy="584775"/>
          </a:xfrm>
          <a:prstGeom prst="rect">
            <a:avLst/>
          </a:prstGeom>
          <a:noFill/>
        </p:spPr>
        <p:txBody>
          <a:bodyPr wrap="square" rtlCol="0">
            <a:spAutoFit/>
          </a:bodyPr>
          <a:lstStyle/>
          <a:p>
            <a:r>
              <a:rPr lang="en-US" sz="3200" dirty="0">
                <a:solidFill>
                  <a:schemeClr val="bg1"/>
                </a:solidFill>
                <a:latin typeface="Poppins" pitchFamily="2" charset="77"/>
                <a:cs typeface="Poppins" pitchFamily="2" charset="77"/>
              </a:rPr>
              <a:t>A</a:t>
            </a:r>
            <a:endParaRPr lang="en-US" sz="5400" dirty="0">
              <a:solidFill>
                <a:schemeClr val="bg1"/>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90D22E1A-999D-716C-18C9-DA78E9778FDE}"/>
              </a:ext>
            </a:extLst>
          </p:cNvPr>
          <p:cNvSpPr txBox="1"/>
          <p:nvPr/>
        </p:nvSpPr>
        <p:spPr>
          <a:xfrm>
            <a:off x="7819056" y="2638912"/>
            <a:ext cx="636080" cy="584775"/>
          </a:xfrm>
          <a:prstGeom prst="rect">
            <a:avLst/>
          </a:prstGeom>
          <a:noFill/>
        </p:spPr>
        <p:txBody>
          <a:bodyPr wrap="square" rtlCol="0">
            <a:spAutoFit/>
          </a:bodyPr>
          <a:lstStyle/>
          <a:p>
            <a:r>
              <a:rPr lang="en-US" sz="3200" dirty="0">
                <a:latin typeface="Poppins" pitchFamily="2" charset="77"/>
                <a:cs typeface="Poppins" pitchFamily="2" charset="77"/>
              </a:rPr>
              <a:t>B</a:t>
            </a:r>
            <a:endParaRPr lang="en-US" sz="5400" dirty="0">
              <a:latin typeface="Poppins" pitchFamily="2" charset="77"/>
              <a:cs typeface="Poppins" pitchFamily="2" charset="77"/>
            </a:endParaRPr>
          </a:p>
        </p:txBody>
      </p:sp>
      <p:sp>
        <p:nvSpPr>
          <p:cNvPr id="9" name="TextBox 8">
            <a:extLst>
              <a:ext uri="{FF2B5EF4-FFF2-40B4-BE49-F238E27FC236}">
                <a16:creationId xmlns:a16="http://schemas.microsoft.com/office/drawing/2014/main" id="{C249D521-55D2-55E8-29FF-7B4FBCF02EBE}"/>
              </a:ext>
            </a:extLst>
          </p:cNvPr>
          <p:cNvSpPr txBox="1"/>
          <p:nvPr/>
        </p:nvSpPr>
        <p:spPr>
          <a:xfrm>
            <a:off x="9498829" y="2638912"/>
            <a:ext cx="636080" cy="584775"/>
          </a:xfrm>
          <a:prstGeom prst="rect">
            <a:avLst/>
          </a:prstGeom>
          <a:noFill/>
        </p:spPr>
        <p:txBody>
          <a:bodyPr wrap="square" rtlCol="0">
            <a:spAutoFit/>
          </a:bodyPr>
          <a:lstStyle/>
          <a:p>
            <a:r>
              <a:rPr lang="en-US" sz="3200" dirty="0">
                <a:latin typeface="Poppins" pitchFamily="2" charset="77"/>
                <a:cs typeface="Poppins" pitchFamily="2" charset="77"/>
              </a:rPr>
              <a:t>C</a:t>
            </a:r>
            <a:endParaRPr lang="en-US" sz="5400" dirty="0">
              <a:latin typeface="Poppins" pitchFamily="2" charset="77"/>
              <a:cs typeface="Poppins" pitchFamily="2" charset="77"/>
            </a:endParaRPr>
          </a:p>
        </p:txBody>
      </p:sp>
      <p:sp>
        <p:nvSpPr>
          <p:cNvPr id="10" name="TextBox 9">
            <a:extLst>
              <a:ext uri="{FF2B5EF4-FFF2-40B4-BE49-F238E27FC236}">
                <a16:creationId xmlns:a16="http://schemas.microsoft.com/office/drawing/2014/main" id="{3A25C677-6D50-AB50-2D4B-09C6FBECB233}"/>
              </a:ext>
            </a:extLst>
          </p:cNvPr>
          <p:cNvSpPr txBox="1"/>
          <p:nvPr/>
        </p:nvSpPr>
        <p:spPr>
          <a:xfrm>
            <a:off x="11244402" y="2638911"/>
            <a:ext cx="636080" cy="584775"/>
          </a:xfrm>
          <a:prstGeom prst="rect">
            <a:avLst/>
          </a:prstGeom>
          <a:noFill/>
        </p:spPr>
        <p:txBody>
          <a:bodyPr wrap="square" rtlCol="0">
            <a:spAutoFit/>
          </a:bodyPr>
          <a:lstStyle/>
          <a:p>
            <a:r>
              <a:rPr lang="en-US" sz="3200" dirty="0">
                <a:latin typeface="Poppins" pitchFamily="2" charset="77"/>
                <a:cs typeface="Poppins" pitchFamily="2" charset="77"/>
              </a:rPr>
              <a:t>D</a:t>
            </a:r>
            <a:endParaRPr lang="en-US" sz="5400" dirty="0">
              <a:latin typeface="Poppins" pitchFamily="2" charset="77"/>
              <a:cs typeface="Poppins" pitchFamily="2" charset="77"/>
            </a:endParaRPr>
          </a:p>
        </p:txBody>
      </p:sp>
      <p:sp>
        <p:nvSpPr>
          <p:cNvPr id="11" name="TextBox 10">
            <a:extLst>
              <a:ext uri="{FF2B5EF4-FFF2-40B4-BE49-F238E27FC236}">
                <a16:creationId xmlns:a16="http://schemas.microsoft.com/office/drawing/2014/main" id="{4BE7452A-551C-6ADD-EFCB-D845B69C530A}"/>
              </a:ext>
            </a:extLst>
          </p:cNvPr>
          <p:cNvSpPr txBox="1"/>
          <p:nvPr/>
        </p:nvSpPr>
        <p:spPr>
          <a:xfrm>
            <a:off x="12960582" y="2626958"/>
            <a:ext cx="636080" cy="584775"/>
          </a:xfrm>
          <a:prstGeom prst="rect">
            <a:avLst/>
          </a:prstGeom>
          <a:noFill/>
        </p:spPr>
        <p:txBody>
          <a:bodyPr wrap="square" rtlCol="0">
            <a:spAutoFit/>
          </a:bodyPr>
          <a:lstStyle/>
          <a:p>
            <a:r>
              <a:rPr lang="en-US" sz="3200" dirty="0">
                <a:solidFill>
                  <a:schemeClr val="bg1"/>
                </a:solidFill>
                <a:latin typeface="Poppins" pitchFamily="2" charset="77"/>
                <a:cs typeface="Poppins" pitchFamily="2" charset="77"/>
              </a:rPr>
              <a:t>E</a:t>
            </a:r>
            <a:endParaRPr lang="en-US" sz="5400" dirty="0">
              <a:solidFill>
                <a:schemeClr val="bg1"/>
              </a:solidFill>
              <a:latin typeface="Poppins" pitchFamily="2" charset="77"/>
              <a:cs typeface="Poppins" pitchFamily="2" charset="77"/>
            </a:endParaRPr>
          </a:p>
        </p:txBody>
      </p:sp>
      <p:sp>
        <p:nvSpPr>
          <p:cNvPr id="12" name="TextBox 11">
            <a:extLst>
              <a:ext uri="{FF2B5EF4-FFF2-40B4-BE49-F238E27FC236}">
                <a16:creationId xmlns:a16="http://schemas.microsoft.com/office/drawing/2014/main" id="{68FC6451-2D90-58CF-9260-67B79B70E521}"/>
              </a:ext>
            </a:extLst>
          </p:cNvPr>
          <p:cNvSpPr txBox="1"/>
          <p:nvPr/>
        </p:nvSpPr>
        <p:spPr>
          <a:xfrm>
            <a:off x="5990169" y="7791056"/>
            <a:ext cx="636080" cy="584775"/>
          </a:xfrm>
          <a:prstGeom prst="rect">
            <a:avLst/>
          </a:prstGeom>
          <a:noFill/>
        </p:spPr>
        <p:txBody>
          <a:bodyPr wrap="square" rtlCol="0">
            <a:spAutoFit/>
          </a:bodyPr>
          <a:lstStyle/>
          <a:p>
            <a:r>
              <a:rPr lang="en-US" sz="3200" dirty="0">
                <a:solidFill>
                  <a:schemeClr val="bg1"/>
                </a:solidFill>
                <a:latin typeface="Poppins" pitchFamily="2" charset="77"/>
                <a:cs typeface="Poppins" pitchFamily="2" charset="77"/>
              </a:rPr>
              <a:t>U</a:t>
            </a:r>
            <a:endParaRPr lang="en-US" sz="5400" dirty="0">
              <a:solidFill>
                <a:schemeClr val="bg1"/>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5A8A0933-FD1E-C90E-5700-83917B3F765F}"/>
              </a:ext>
            </a:extLst>
          </p:cNvPr>
          <p:cNvSpPr txBox="1"/>
          <p:nvPr/>
        </p:nvSpPr>
        <p:spPr>
          <a:xfrm>
            <a:off x="7812418" y="7791056"/>
            <a:ext cx="636080" cy="584775"/>
          </a:xfrm>
          <a:prstGeom prst="rect">
            <a:avLst/>
          </a:prstGeom>
          <a:noFill/>
        </p:spPr>
        <p:txBody>
          <a:bodyPr wrap="square" rtlCol="0">
            <a:spAutoFit/>
          </a:bodyPr>
          <a:lstStyle/>
          <a:p>
            <a:r>
              <a:rPr lang="en-US" sz="3200" dirty="0">
                <a:latin typeface="Poppins" pitchFamily="2" charset="77"/>
                <a:cs typeface="Poppins" pitchFamily="2" charset="77"/>
              </a:rPr>
              <a:t>V</a:t>
            </a:r>
            <a:endParaRPr lang="en-US" sz="5400" dirty="0">
              <a:latin typeface="Poppins" pitchFamily="2" charset="77"/>
              <a:cs typeface="Poppins" pitchFamily="2" charset="77"/>
            </a:endParaRPr>
          </a:p>
        </p:txBody>
      </p:sp>
      <p:sp>
        <p:nvSpPr>
          <p:cNvPr id="14" name="TextBox 13">
            <a:extLst>
              <a:ext uri="{FF2B5EF4-FFF2-40B4-BE49-F238E27FC236}">
                <a16:creationId xmlns:a16="http://schemas.microsoft.com/office/drawing/2014/main" id="{64CA23D2-156A-190F-B5AC-7E585656A77C}"/>
              </a:ext>
            </a:extLst>
          </p:cNvPr>
          <p:cNvSpPr txBox="1"/>
          <p:nvPr/>
        </p:nvSpPr>
        <p:spPr>
          <a:xfrm>
            <a:off x="9535841" y="7791056"/>
            <a:ext cx="636080" cy="584775"/>
          </a:xfrm>
          <a:prstGeom prst="rect">
            <a:avLst/>
          </a:prstGeom>
          <a:noFill/>
        </p:spPr>
        <p:txBody>
          <a:bodyPr wrap="square" rtlCol="0">
            <a:spAutoFit/>
          </a:bodyPr>
          <a:lstStyle/>
          <a:p>
            <a:r>
              <a:rPr lang="en-US" sz="3200" dirty="0">
                <a:latin typeface="Poppins" pitchFamily="2" charset="77"/>
                <a:cs typeface="Poppins" pitchFamily="2" charset="77"/>
              </a:rPr>
              <a:t>X</a:t>
            </a:r>
            <a:endParaRPr lang="en-US" sz="5400" dirty="0">
              <a:latin typeface="Poppins" pitchFamily="2" charset="77"/>
              <a:cs typeface="Poppins" pitchFamily="2" charset="77"/>
            </a:endParaRPr>
          </a:p>
        </p:txBody>
      </p:sp>
      <p:sp>
        <p:nvSpPr>
          <p:cNvPr id="15" name="TextBox 14">
            <a:extLst>
              <a:ext uri="{FF2B5EF4-FFF2-40B4-BE49-F238E27FC236}">
                <a16:creationId xmlns:a16="http://schemas.microsoft.com/office/drawing/2014/main" id="{DC3B4DFB-B3F6-9BBC-ACC5-3665F0BBEF59}"/>
              </a:ext>
            </a:extLst>
          </p:cNvPr>
          <p:cNvSpPr txBox="1"/>
          <p:nvPr/>
        </p:nvSpPr>
        <p:spPr>
          <a:xfrm>
            <a:off x="11328616" y="7789714"/>
            <a:ext cx="636080" cy="584775"/>
          </a:xfrm>
          <a:prstGeom prst="rect">
            <a:avLst/>
          </a:prstGeom>
          <a:noFill/>
        </p:spPr>
        <p:txBody>
          <a:bodyPr wrap="square" rtlCol="0">
            <a:spAutoFit/>
          </a:bodyPr>
          <a:lstStyle/>
          <a:p>
            <a:r>
              <a:rPr lang="en-US" sz="3200" dirty="0">
                <a:latin typeface="Poppins" pitchFamily="2" charset="77"/>
                <a:cs typeface="Poppins" pitchFamily="2" charset="77"/>
              </a:rPr>
              <a:t>Y</a:t>
            </a:r>
            <a:endParaRPr lang="en-US" sz="5400" dirty="0">
              <a:latin typeface="Poppins" pitchFamily="2" charset="77"/>
              <a:cs typeface="Poppins" pitchFamily="2" charset="77"/>
            </a:endParaRPr>
          </a:p>
        </p:txBody>
      </p:sp>
      <p:sp>
        <p:nvSpPr>
          <p:cNvPr id="16" name="TextBox 15">
            <a:extLst>
              <a:ext uri="{FF2B5EF4-FFF2-40B4-BE49-F238E27FC236}">
                <a16:creationId xmlns:a16="http://schemas.microsoft.com/office/drawing/2014/main" id="{6EC0F2E1-760F-9C18-FDCF-AF327D745021}"/>
              </a:ext>
            </a:extLst>
          </p:cNvPr>
          <p:cNvSpPr txBox="1"/>
          <p:nvPr/>
        </p:nvSpPr>
        <p:spPr>
          <a:xfrm>
            <a:off x="13082847" y="7803958"/>
            <a:ext cx="636080" cy="584775"/>
          </a:xfrm>
          <a:prstGeom prst="rect">
            <a:avLst/>
          </a:prstGeom>
          <a:noFill/>
        </p:spPr>
        <p:txBody>
          <a:bodyPr wrap="square" rtlCol="0">
            <a:spAutoFit/>
          </a:bodyPr>
          <a:lstStyle/>
          <a:p>
            <a:r>
              <a:rPr lang="en-US" sz="3200" dirty="0">
                <a:solidFill>
                  <a:schemeClr val="bg1"/>
                </a:solidFill>
                <a:latin typeface="Poppins" pitchFamily="2" charset="77"/>
                <a:cs typeface="Poppins" pitchFamily="2" charset="77"/>
              </a:rPr>
              <a:t>Z</a:t>
            </a:r>
            <a:endParaRPr lang="en-US" sz="5400"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1604135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97B2">
                <a:alpha val="100000"/>
              </a:srgbClr>
            </a:gs>
            <a:gs pos="50000">
              <a:srgbClr val="3A6A9E">
                <a:alpha val="100000"/>
              </a:srgbClr>
            </a:gs>
            <a:gs pos="100000">
              <a:srgbClr val="0097B2"/>
            </a:gs>
          </a:gsLst>
          <a:lin ang="13500000" scaled="1"/>
        </a:gradFill>
        <a:effectLst/>
      </p:bgPr>
    </p:bg>
    <p:spTree>
      <p:nvGrpSpPr>
        <p:cNvPr id="1" name=""/>
        <p:cNvGrpSpPr/>
        <p:nvPr/>
      </p:nvGrpSpPr>
      <p:grpSpPr>
        <a:xfrm>
          <a:off x="0" y="0"/>
          <a:ext cx="0" cy="0"/>
          <a:chOff x="0" y="0"/>
          <a:chExt cx="0" cy="0"/>
        </a:xfrm>
      </p:grpSpPr>
      <p:sp>
        <p:nvSpPr>
          <p:cNvPr id="20" name="Freeform 20"/>
          <p:cNvSpPr/>
          <p:nvPr/>
        </p:nvSpPr>
        <p:spPr>
          <a:xfrm>
            <a:off x="-2997765" y="4543189"/>
            <a:ext cx="4607176" cy="5421018"/>
          </a:xfrm>
          <a:custGeom>
            <a:avLst/>
            <a:gdLst/>
            <a:ahLst/>
            <a:cxnLst/>
            <a:rect l="l" t="t" r="r" b="b"/>
            <a:pathLst>
              <a:path w="4607176" h="5421018">
                <a:moveTo>
                  <a:pt x="0" y="0"/>
                </a:moveTo>
                <a:lnTo>
                  <a:pt x="4607175" y="0"/>
                </a:lnTo>
                <a:lnTo>
                  <a:pt x="4607175" y="5421019"/>
                </a:lnTo>
                <a:lnTo>
                  <a:pt x="0" y="5421019"/>
                </a:lnTo>
                <a:lnTo>
                  <a:pt x="0" y="0"/>
                </a:lnTo>
                <a:close/>
              </a:path>
            </a:pathLst>
          </a:custGeom>
          <a:blipFill>
            <a:blip r:embed="rId3"/>
            <a:stretch>
              <a:fillRect/>
            </a:stretch>
          </a:blipFill>
        </p:spPr>
      </p:sp>
      <p:pic>
        <p:nvPicPr>
          <p:cNvPr id="3" name="Graphic 2" descr="Man with solid fill">
            <a:extLst>
              <a:ext uri="{FF2B5EF4-FFF2-40B4-BE49-F238E27FC236}">
                <a16:creationId xmlns:a16="http://schemas.microsoft.com/office/drawing/2014/main" id="{60C8F9B3-436A-611C-7C69-2803D69B62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8734" y="4075344"/>
            <a:ext cx="2608891" cy="2608891"/>
          </a:xfrm>
          <a:prstGeom prst="rect">
            <a:avLst/>
          </a:prstGeom>
        </p:spPr>
      </p:pic>
      <p:pic>
        <p:nvPicPr>
          <p:cNvPr id="5" name="Graphic 4" descr="In love face outline with solid fill">
            <a:extLst>
              <a:ext uri="{FF2B5EF4-FFF2-40B4-BE49-F238E27FC236}">
                <a16:creationId xmlns:a16="http://schemas.microsoft.com/office/drawing/2014/main" id="{0FD448E1-196D-4654-0971-1B683481CD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1103" y="4647419"/>
            <a:ext cx="1283361" cy="1283361"/>
          </a:xfrm>
          <a:prstGeom prst="rect">
            <a:avLst/>
          </a:prstGeom>
        </p:spPr>
      </p:pic>
      <p:pic>
        <p:nvPicPr>
          <p:cNvPr id="7" name="Graphic 6" descr="Man with solid fill">
            <a:extLst>
              <a:ext uri="{FF2B5EF4-FFF2-40B4-BE49-F238E27FC236}">
                <a16:creationId xmlns:a16="http://schemas.microsoft.com/office/drawing/2014/main" id="{1B288F6E-46A3-E418-0F71-BB6F13CFA5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59071" y="4075344"/>
            <a:ext cx="2608891" cy="2608891"/>
          </a:xfrm>
          <a:prstGeom prst="rect">
            <a:avLst/>
          </a:prstGeom>
        </p:spPr>
      </p:pic>
      <p:pic>
        <p:nvPicPr>
          <p:cNvPr id="9" name="Graphic 8" descr="Broken Heart with solid fill">
            <a:extLst>
              <a:ext uri="{FF2B5EF4-FFF2-40B4-BE49-F238E27FC236}">
                <a16:creationId xmlns:a16="http://schemas.microsoft.com/office/drawing/2014/main" id="{033FCFFE-4DCE-095D-EA8C-EBC50C386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33352" y="4555844"/>
            <a:ext cx="1466511" cy="1466511"/>
          </a:xfrm>
          <a:prstGeom prst="rect">
            <a:avLst/>
          </a:prstGeom>
        </p:spPr>
      </p:pic>
      <p:pic>
        <p:nvPicPr>
          <p:cNvPr id="10" name="Graphic 9" descr="Man with solid fill">
            <a:extLst>
              <a:ext uri="{FF2B5EF4-FFF2-40B4-BE49-F238E27FC236}">
                <a16:creationId xmlns:a16="http://schemas.microsoft.com/office/drawing/2014/main" id="{EBBB77B3-4040-1AAD-C091-20DFC2C9E0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28256" y="4075343"/>
            <a:ext cx="2608891" cy="2608891"/>
          </a:xfrm>
          <a:prstGeom prst="rect">
            <a:avLst/>
          </a:prstGeom>
        </p:spPr>
      </p:pic>
      <p:pic>
        <p:nvPicPr>
          <p:cNvPr id="11" name="Graphic 10" descr="Broken Heart with solid fill">
            <a:extLst>
              <a:ext uri="{FF2B5EF4-FFF2-40B4-BE49-F238E27FC236}">
                <a16:creationId xmlns:a16="http://schemas.microsoft.com/office/drawing/2014/main" id="{809F151E-B27A-5E91-B9E0-124D3AA495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603892" y="4522132"/>
            <a:ext cx="1466511" cy="1466511"/>
          </a:xfrm>
          <a:prstGeom prst="rect">
            <a:avLst/>
          </a:prstGeom>
        </p:spPr>
      </p:pic>
      <p:pic>
        <p:nvPicPr>
          <p:cNvPr id="15" name="Graphic 14" descr="Woman with solid fill">
            <a:extLst>
              <a:ext uri="{FF2B5EF4-FFF2-40B4-BE49-F238E27FC236}">
                <a16:creationId xmlns:a16="http://schemas.microsoft.com/office/drawing/2014/main" id="{BEA4E6D2-569C-BC73-E947-D12509EE1BD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08774" y="4075343"/>
            <a:ext cx="2608891" cy="2608891"/>
          </a:xfrm>
          <a:prstGeom prst="rect">
            <a:avLst/>
          </a:prstGeom>
        </p:spPr>
      </p:pic>
      <p:pic>
        <p:nvPicPr>
          <p:cNvPr id="16" name="Graphic 15" descr="Woman with solid fill">
            <a:extLst>
              <a:ext uri="{FF2B5EF4-FFF2-40B4-BE49-F238E27FC236}">
                <a16:creationId xmlns:a16="http://schemas.microsoft.com/office/drawing/2014/main" id="{37437974-56A1-4165-66C6-F0947166156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89886" y="4075343"/>
            <a:ext cx="2608891" cy="2608891"/>
          </a:xfrm>
          <a:prstGeom prst="rect">
            <a:avLst/>
          </a:prstGeom>
        </p:spPr>
      </p:pic>
      <p:pic>
        <p:nvPicPr>
          <p:cNvPr id="17" name="Graphic 16" descr="Woman with solid fill">
            <a:extLst>
              <a:ext uri="{FF2B5EF4-FFF2-40B4-BE49-F238E27FC236}">
                <a16:creationId xmlns:a16="http://schemas.microsoft.com/office/drawing/2014/main" id="{15EF7B2A-04E5-6CA6-5CB4-D4F9875940F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337147" y="4081397"/>
            <a:ext cx="2608891" cy="2608891"/>
          </a:xfrm>
          <a:prstGeom prst="rect">
            <a:avLst/>
          </a:prstGeom>
        </p:spPr>
      </p:pic>
      <p:sp>
        <p:nvSpPr>
          <p:cNvPr id="19" name="TextBox 18">
            <a:extLst>
              <a:ext uri="{FF2B5EF4-FFF2-40B4-BE49-F238E27FC236}">
                <a16:creationId xmlns:a16="http://schemas.microsoft.com/office/drawing/2014/main" id="{BCCDC7E7-8CC9-C239-8743-72279D7E25FF}"/>
              </a:ext>
            </a:extLst>
          </p:cNvPr>
          <p:cNvSpPr txBox="1"/>
          <p:nvPr/>
        </p:nvSpPr>
        <p:spPr>
          <a:xfrm>
            <a:off x="2706117" y="5087400"/>
            <a:ext cx="636080" cy="584775"/>
          </a:xfrm>
          <a:prstGeom prst="rect">
            <a:avLst/>
          </a:prstGeom>
          <a:noFill/>
        </p:spPr>
        <p:txBody>
          <a:bodyPr wrap="square" rtlCol="0">
            <a:spAutoFit/>
          </a:bodyPr>
          <a:lstStyle/>
          <a:p>
            <a:r>
              <a:rPr lang="en-US" sz="3200" dirty="0">
                <a:latin typeface="Poppins" pitchFamily="2" charset="77"/>
                <a:cs typeface="Poppins" pitchFamily="2" charset="77"/>
              </a:rPr>
              <a:t>B</a:t>
            </a:r>
            <a:endParaRPr lang="en-US" sz="5400" dirty="0">
              <a:latin typeface="Poppins" pitchFamily="2" charset="77"/>
              <a:cs typeface="Poppins" pitchFamily="2" charset="77"/>
            </a:endParaRPr>
          </a:p>
        </p:txBody>
      </p:sp>
      <p:sp>
        <p:nvSpPr>
          <p:cNvPr id="21" name="TextBox 20">
            <a:extLst>
              <a:ext uri="{FF2B5EF4-FFF2-40B4-BE49-F238E27FC236}">
                <a16:creationId xmlns:a16="http://schemas.microsoft.com/office/drawing/2014/main" id="{E51292E4-E7DD-69DB-A240-9686AC985956}"/>
              </a:ext>
            </a:extLst>
          </p:cNvPr>
          <p:cNvSpPr txBox="1"/>
          <p:nvPr/>
        </p:nvSpPr>
        <p:spPr>
          <a:xfrm>
            <a:off x="5521787" y="5163378"/>
            <a:ext cx="636080" cy="584775"/>
          </a:xfrm>
          <a:prstGeom prst="rect">
            <a:avLst/>
          </a:prstGeom>
          <a:noFill/>
        </p:spPr>
        <p:txBody>
          <a:bodyPr wrap="square" rtlCol="0">
            <a:spAutoFit/>
          </a:bodyPr>
          <a:lstStyle/>
          <a:p>
            <a:r>
              <a:rPr lang="en-US" sz="3200" dirty="0">
                <a:solidFill>
                  <a:schemeClr val="bg1"/>
                </a:solidFill>
                <a:latin typeface="Poppins" pitchFamily="2" charset="77"/>
                <a:cs typeface="Poppins" pitchFamily="2" charset="77"/>
              </a:rPr>
              <a:t>Z</a:t>
            </a:r>
            <a:endParaRPr lang="en-US" sz="5400" dirty="0">
              <a:solidFill>
                <a:schemeClr val="bg1"/>
              </a:solidFill>
              <a:latin typeface="Poppins" pitchFamily="2" charset="77"/>
              <a:cs typeface="Poppins" pitchFamily="2" charset="77"/>
            </a:endParaRPr>
          </a:p>
        </p:txBody>
      </p:sp>
      <p:sp>
        <p:nvSpPr>
          <p:cNvPr id="22" name="TextBox 21">
            <a:extLst>
              <a:ext uri="{FF2B5EF4-FFF2-40B4-BE49-F238E27FC236}">
                <a16:creationId xmlns:a16="http://schemas.microsoft.com/office/drawing/2014/main" id="{857D7276-CDDC-A022-56A2-8D6BD2859B84}"/>
              </a:ext>
            </a:extLst>
          </p:cNvPr>
          <p:cNvSpPr txBox="1"/>
          <p:nvPr/>
        </p:nvSpPr>
        <p:spPr>
          <a:xfrm>
            <a:off x="8507920" y="5163378"/>
            <a:ext cx="636080" cy="584775"/>
          </a:xfrm>
          <a:prstGeom prst="rect">
            <a:avLst/>
          </a:prstGeom>
          <a:noFill/>
        </p:spPr>
        <p:txBody>
          <a:bodyPr wrap="square" rtlCol="0">
            <a:spAutoFit/>
          </a:bodyPr>
          <a:lstStyle/>
          <a:p>
            <a:r>
              <a:rPr lang="en-US" sz="3200" dirty="0">
                <a:solidFill>
                  <a:schemeClr val="bg1"/>
                </a:solidFill>
                <a:latin typeface="Poppins" pitchFamily="2" charset="77"/>
                <a:cs typeface="Poppins" pitchFamily="2" charset="77"/>
              </a:rPr>
              <a:t>Z</a:t>
            </a:r>
            <a:endParaRPr lang="en-US" sz="5400" dirty="0">
              <a:solidFill>
                <a:schemeClr val="bg1"/>
              </a:solidFill>
              <a:latin typeface="Poppins" pitchFamily="2" charset="77"/>
              <a:cs typeface="Poppins" pitchFamily="2" charset="77"/>
            </a:endParaRPr>
          </a:p>
        </p:txBody>
      </p:sp>
      <p:sp>
        <p:nvSpPr>
          <p:cNvPr id="23" name="TextBox 22">
            <a:extLst>
              <a:ext uri="{FF2B5EF4-FFF2-40B4-BE49-F238E27FC236}">
                <a16:creationId xmlns:a16="http://schemas.microsoft.com/office/drawing/2014/main" id="{5D57EDF4-5A40-F804-0255-B277E2291978}"/>
              </a:ext>
            </a:extLst>
          </p:cNvPr>
          <p:cNvSpPr txBox="1"/>
          <p:nvPr/>
        </p:nvSpPr>
        <p:spPr>
          <a:xfrm>
            <a:off x="11130310" y="5123622"/>
            <a:ext cx="636080" cy="584775"/>
          </a:xfrm>
          <a:prstGeom prst="rect">
            <a:avLst/>
          </a:prstGeom>
          <a:noFill/>
        </p:spPr>
        <p:txBody>
          <a:bodyPr wrap="square" rtlCol="0">
            <a:spAutoFit/>
          </a:bodyPr>
          <a:lstStyle/>
          <a:p>
            <a:r>
              <a:rPr lang="en-US" sz="3200" dirty="0">
                <a:latin typeface="Poppins" pitchFamily="2" charset="77"/>
                <a:cs typeface="Poppins" pitchFamily="2" charset="77"/>
              </a:rPr>
              <a:t>C</a:t>
            </a:r>
            <a:endParaRPr lang="en-US" sz="5400" dirty="0">
              <a:latin typeface="Poppins" pitchFamily="2" charset="77"/>
              <a:cs typeface="Poppins" pitchFamily="2" charset="77"/>
            </a:endParaRPr>
          </a:p>
        </p:txBody>
      </p:sp>
      <p:sp>
        <p:nvSpPr>
          <p:cNvPr id="24" name="TextBox 23">
            <a:extLst>
              <a:ext uri="{FF2B5EF4-FFF2-40B4-BE49-F238E27FC236}">
                <a16:creationId xmlns:a16="http://schemas.microsoft.com/office/drawing/2014/main" id="{2F649772-4068-732B-9E86-E3A3989DA915}"/>
              </a:ext>
            </a:extLst>
          </p:cNvPr>
          <p:cNvSpPr txBox="1"/>
          <p:nvPr/>
        </p:nvSpPr>
        <p:spPr>
          <a:xfrm>
            <a:off x="13813637" y="5087399"/>
            <a:ext cx="636080" cy="584775"/>
          </a:xfrm>
          <a:prstGeom prst="rect">
            <a:avLst/>
          </a:prstGeom>
          <a:noFill/>
        </p:spPr>
        <p:txBody>
          <a:bodyPr wrap="square" rtlCol="0">
            <a:spAutoFit/>
          </a:bodyPr>
          <a:lstStyle/>
          <a:p>
            <a:r>
              <a:rPr lang="en-US" sz="3200" dirty="0">
                <a:latin typeface="Poppins" pitchFamily="2" charset="77"/>
                <a:cs typeface="Poppins" pitchFamily="2" charset="77"/>
              </a:rPr>
              <a:t>B</a:t>
            </a:r>
            <a:endParaRPr lang="en-US" sz="5400" dirty="0">
              <a:latin typeface="Poppins" pitchFamily="2" charset="77"/>
              <a:cs typeface="Poppins" pitchFamily="2" charset="77"/>
            </a:endParaRPr>
          </a:p>
        </p:txBody>
      </p:sp>
      <p:sp>
        <p:nvSpPr>
          <p:cNvPr id="25" name="TextBox 24">
            <a:extLst>
              <a:ext uri="{FF2B5EF4-FFF2-40B4-BE49-F238E27FC236}">
                <a16:creationId xmlns:a16="http://schemas.microsoft.com/office/drawing/2014/main" id="{E0202A01-9CCF-654C-10BB-BFC8FFB4FE01}"/>
              </a:ext>
            </a:extLst>
          </p:cNvPr>
          <p:cNvSpPr txBox="1"/>
          <p:nvPr/>
        </p:nvSpPr>
        <p:spPr>
          <a:xfrm>
            <a:off x="16428924" y="5255387"/>
            <a:ext cx="636080" cy="584775"/>
          </a:xfrm>
          <a:prstGeom prst="rect">
            <a:avLst/>
          </a:prstGeom>
          <a:noFill/>
        </p:spPr>
        <p:txBody>
          <a:bodyPr wrap="square" rtlCol="0">
            <a:spAutoFit/>
          </a:bodyPr>
          <a:lstStyle/>
          <a:p>
            <a:r>
              <a:rPr lang="en-US" sz="3200" dirty="0">
                <a:solidFill>
                  <a:schemeClr val="bg1"/>
                </a:solidFill>
                <a:latin typeface="Poppins" pitchFamily="2" charset="77"/>
                <a:cs typeface="Poppins" pitchFamily="2" charset="77"/>
              </a:rPr>
              <a:t>U</a:t>
            </a:r>
            <a:endParaRPr lang="en-US" sz="5400"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288740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97B2">
                <a:alpha val="100000"/>
              </a:srgbClr>
            </a:gs>
            <a:gs pos="50000">
              <a:srgbClr val="3A6A9E">
                <a:alpha val="100000"/>
              </a:srgbClr>
            </a:gs>
            <a:gs pos="100000">
              <a:srgbClr val="0097B2"/>
            </a:gs>
          </a:gsLst>
          <a:lin ang="13500000" scaled="1"/>
        </a:gradFill>
        <a:effectLst/>
      </p:bgPr>
    </p:bg>
    <p:spTree>
      <p:nvGrpSpPr>
        <p:cNvPr id="1" name=""/>
        <p:cNvGrpSpPr/>
        <p:nvPr/>
      </p:nvGrpSpPr>
      <p:grpSpPr>
        <a:xfrm>
          <a:off x="0" y="0"/>
          <a:ext cx="0" cy="0"/>
          <a:chOff x="0" y="0"/>
          <a:chExt cx="0" cy="0"/>
        </a:xfrm>
      </p:grpSpPr>
      <p:grpSp>
        <p:nvGrpSpPr>
          <p:cNvPr id="14" name="Group 14"/>
          <p:cNvGrpSpPr/>
          <p:nvPr/>
        </p:nvGrpSpPr>
        <p:grpSpPr>
          <a:xfrm>
            <a:off x="6040155" y="687455"/>
            <a:ext cx="4707559" cy="748374"/>
            <a:chOff x="0" y="0"/>
            <a:chExt cx="1004561" cy="197103"/>
          </a:xfrm>
        </p:grpSpPr>
        <p:sp>
          <p:nvSpPr>
            <p:cNvPr id="15" name="Freeform 15"/>
            <p:cNvSpPr/>
            <p:nvPr/>
          </p:nvSpPr>
          <p:spPr>
            <a:xfrm>
              <a:off x="0" y="0"/>
              <a:ext cx="1004561" cy="197103"/>
            </a:xfrm>
            <a:custGeom>
              <a:avLst/>
              <a:gdLst/>
              <a:ahLst/>
              <a:cxnLst/>
              <a:rect l="l" t="t" r="r" b="b"/>
              <a:pathLst>
                <a:path w="1004561" h="197103">
                  <a:moveTo>
                    <a:pt x="50744" y="0"/>
                  </a:moveTo>
                  <a:lnTo>
                    <a:pt x="953817" y="0"/>
                  </a:lnTo>
                  <a:cubicBezTo>
                    <a:pt x="967275" y="0"/>
                    <a:pt x="980182" y="5346"/>
                    <a:pt x="989699" y="14863"/>
                  </a:cubicBezTo>
                  <a:cubicBezTo>
                    <a:pt x="999215" y="24379"/>
                    <a:pt x="1004561" y="37286"/>
                    <a:pt x="1004561" y="50744"/>
                  </a:cubicBezTo>
                  <a:lnTo>
                    <a:pt x="1004561" y="146359"/>
                  </a:lnTo>
                  <a:cubicBezTo>
                    <a:pt x="1004561" y="159817"/>
                    <a:pt x="999215" y="172724"/>
                    <a:pt x="989699" y="182240"/>
                  </a:cubicBezTo>
                  <a:cubicBezTo>
                    <a:pt x="980182" y="191756"/>
                    <a:pt x="967275" y="197103"/>
                    <a:pt x="953817" y="197103"/>
                  </a:cubicBezTo>
                  <a:lnTo>
                    <a:pt x="50744" y="197103"/>
                  </a:lnTo>
                  <a:cubicBezTo>
                    <a:pt x="22719" y="197103"/>
                    <a:pt x="0" y="174384"/>
                    <a:pt x="0" y="146359"/>
                  </a:cubicBezTo>
                  <a:lnTo>
                    <a:pt x="0" y="50744"/>
                  </a:lnTo>
                  <a:cubicBezTo>
                    <a:pt x="0" y="37286"/>
                    <a:pt x="5346" y="24379"/>
                    <a:pt x="14863" y="14863"/>
                  </a:cubicBezTo>
                  <a:cubicBezTo>
                    <a:pt x="24379" y="5346"/>
                    <a:pt x="37286" y="0"/>
                    <a:pt x="50744" y="0"/>
                  </a:cubicBezTo>
                  <a:close/>
                </a:path>
              </a:pathLst>
            </a:custGeom>
            <a:gradFill rotWithShape="1">
              <a:gsLst>
                <a:gs pos="0">
                  <a:srgbClr val="0097B2">
                    <a:alpha val="100000"/>
                  </a:srgbClr>
                </a:gs>
                <a:gs pos="50000">
                  <a:srgbClr val="3A6A9E">
                    <a:alpha val="100000"/>
                  </a:srgbClr>
                </a:gs>
                <a:gs pos="100000">
                  <a:srgbClr val="103863">
                    <a:alpha val="100000"/>
                  </a:srgbClr>
                </a:gs>
              </a:gsLst>
              <a:lin ang="0"/>
            </a:gradFill>
            <a:ln w="19050" cap="rnd">
              <a:solidFill>
                <a:srgbClr val="000000"/>
              </a:solidFill>
              <a:prstDash val="solid"/>
              <a:round/>
            </a:ln>
          </p:spPr>
          <p:txBody>
            <a:bodyPr/>
            <a:lstStyle/>
            <a:p>
              <a:endParaRPr lang="en-US"/>
            </a:p>
          </p:txBody>
        </p:sp>
        <p:sp>
          <p:nvSpPr>
            <p:cNvPr id="16" name="TextBox 16"/>
            <p:cNvSpPr txBox="1"/>
            <p:nvPr/>
          </p:nvSpPr>
          <p:spPr>
            <a:xfrm>
              <a:off x="0" y="28575"/>
              <a:ext cx="1004561" cy="168528"/>
            </a:xfrm>
            <a:prstGeom prst="rect">
              <a:avLst/>
            </a:prstGeom>
          </p:spPr>
          <p:txBody>
            <a:bodyPr lIns="50800" tIns="50800" rIns="50800" bIns="50800" rtlCol="0" anchor="ctr"/>
            <a:lstStyle/>
            <a:p>
              <a:pPr algn="ctr">
                <a:lnSpc>
                  <a:spcPts val="1826"/>
                </a:lnSpc>
              </a:pPr>
              <a:endParaRPr/>
            </a:p>
          </p:txBody>
        </p:sp>
      </p:grpSp>
      <p:sp>
        <p:nvSpPr>
          <p:cNvPr id="21" name="TextBox 21"/>
          <p:cNvSpPr txBox="1"/>
          <p:nvPr/>
        </p:nvSpPr>
        <p:spPr>
          <a:xfrm>
            <a:off x="1844207" y="1069452"/>
            <a:ext cx="13027902" cy="392415"/>
          </a:xfrm>
          <a:prstGeom prst="rect">
            <a:avLst/>
          </a:prstGeom>
        </p:spPr>
        <p:txBody>
          <a:bodyPr wrap="square" lIns="0" tIns="0" rIns="0" bIns="0" rtlCol="0" anchor="t">
            <a:spAutoFit/>
          </a:bodyPr>
          <a:lstStyle/>
          <a:p>
            <a:pPr algn="ctr">
              <a:lnSpc>
                <a:spcPts val="2246"/>
              </a:lnSpc>
              <a:spcBef>
                <a:spcPct val="0"/>
              </a:spcBef>
            </a:pPr>
            <a:r>
              <a:rPr lang="en-US" sz="4700" b="1" spc="72" dirty="0">
                <a:solidFill>
                  <a:srgbClr val="FFFFFF"/>
                </a:solidFill>
                <a:latin typeface="Poppins Bold"/>
                <a:ea typeface="Poppins Bold"/>
                <a:cs typeface="Poppins Bold"/>
                <a:sym typeface="Poppins Bold"/>
              </a:rPr>
              <a:t>Instability</a:t>
            </a:r>
          </a:p>
        </p:txBody>
      </p:sp>
      <p:pic>
        <p:nvPicPr>
          <p:cNvPr id="30" name="Graphic 29" descr="Man with solid fill">
            <a:extLst>
              <a:ext uri="{FF2B5EF4-FFF2-40B4-BE49-F238E27FC236}">
                <a16:creationId xmlns:a16="http://schemas.microsoft.com/office/drawing/2014/main" id="{770ADEE0-31EE-C4E5-59B7-F41B8FCB80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0687" y="5347492"/>
            <a:ext cx="1217066" cy="1217066"/>
          </a:xfrm>
          <a:prstGeom prst="rect">
            <a:avLst/>
          </a:prstGeom>
        </p:spPr>
      </p:pic>
      <p:pic>
        <p:nvPicPr>
          <p:cNvPr id="32" name="Graphic 31" descr="Man with solid fill">
            <a:extLst>
              <a:ext uri="{FF2B5EF4-FFF2-40B4-BE49-F238E27FC236}">
                <a16:creationId xmlns:a16="http://schemas.microsoft.com/office/drawing/2014/main" id="{F309ADFE-0F67-0BA1-0C5C-5AFCCAE8B8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0687" y="2070892"/>
            <a:ext cx="1217066" cy="1217066"/>
          </a:xfrm>
          <a:prstGeom prst="rect">
            <a:avLst/>
          </a:prstGeom>
        </p:spPr>
      </p:pic>
      <p:pic>
        <p:nvPicPr>
          <p:cNvPr id="34" name="Graphic 33" descr="Man with solid fill">
            <a:extLst>
              <a:ext uri="{FF2B5EF4-FFF2-40B4-BE49-F238E27FC236}">
                <a16:creationId xmlns:a16="http://schemas.microsoft.com/office/drawing/2014/main" id="{456F1D3B-5F00-8B1F-14B7-C473D081A7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10687" y="8700292"/>
            <a:ext cx="1217066" cy="1217066"/>
          </a:xfrm>
          <a:prstGeom prst="rect">
            <a:avLst/>
          </a:prstGeom>
        </p:spPr>
      </p:pic>
      <p:cxnSp>
        <p:nvCxnSpPr>
          <p:cNvPr id="36" name="Straight Connector 35">
            <a:extLst>
              <a:ext uri="{FF2B5EF4-FFF2-40B4-BE49-F238E27FC236}">
                <a16:creationId xmlns:a16="http://schemas.microsoft.com/office/drawing/2014/main" id="{893D1AA0-1899-D0C5-78C1-099E40229D6D}"/>
              </a:ext>
            </a:extLst>
          </p:cNvPr>
          <p:cNvCxnSpPr>
            <a:cxnSpLocks/>
          </p:cNvCxnSpPr>
          <p:nvPr/>
        </p:nvCxnSpPr>
        <p:spPr>
          <a:xfrm flipV="1">
            <a:off x="1524000" y="346101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C3F849B-201C-540D-4842-73AE5D972AF9}"/>
              </a:ext>
            </a:extLst>
          </p:cNvPr>
          <p:cNvCxnSpPr>
            <a:cxnSpLocks/>
          </p:cNvCxnSpPr>
          <p:nvPr/>
        </p:nvCxnSpPr>
        <p:spPr>
          <a:xfrm flipV="1">
            <a:off x="1524000" y="506425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33460E6-B190-F7F9-76BC-276CD50DD300}"/>
              </a:ext>
            </a:extLst>
          </p:cNvPr>
          <p:cNvCxnSpPr>
            <a:cxnSpLocks/>
          </p:cNvCxnSpPr>
          <p:nvPr/>
        </p:nvCxnSpPr>
        <p:spPr>
          <a:xfrm flipV="1">
            <a:off x="1524000" y="6740659"/>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F477ADF-4C90-8A5E-96AE-0E8ED5A1E61A}"/>
              </a:ext>
            </a:extLst>
          </p:cNvPr>
          <p:cNvCxnSpPr>
            <a:cxnSpLocks/>
          </p:cNvCxnSpPr>
          <p:nvPr/>
        </p:nvCxnSpPr>
        <p:spPr>
          <a:xfrm flipV="1">
            <a:off x="1524000" y="8496300"/>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C4A8D3E8-D876-7094-8013-440328627DAD}"/>
              </a:ext>
            </a:extLst>
          </p:cNvPr>
          <p:cNvCxnSpPr>
            <a:cxnSpLocks/>
          </p:cNvCxnSpPr>
          <p:nvPr/>
        </p:nvCxnSpPr>
        <p:spPr>
          <a:xfrm>
            <a:off x="2819400" y="2019300"/>
            <a:ext cx="0" cy="802560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46" name="Graphic 45" descr="Woman with solid fill">
            <a:extLst>
              <a:ext uri="{FF2B5EF4-FFF2-40B4-BE49-F238E27FC236}">
                <a16:creationId xmlns:a16="http://schemas.microsoft.com/office/drawing/2014/main" id="{67B7AE30-2C29-DC62-51E4-54952262DF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1200" y="3619500"/>
            <a:ext cx="1338773" cy="1338773"/>
          </a:xfrm>
          <a:prstGeom prst="rect">
            <a:avLst/>
          </a:prstGeom>
        </p:spPr>
      </p:pic>
      <p:pic>
        <p:nvPicPr>
          <p:cNvPr id="49" name="Graphic 48" descr="Woman with solid fill">
            <a:extLst>
              <a:ext uri="{FF2B5EF4-FFF2-40B4-BE49-F238E27FC236}">
                <a16:creationId xmlns:a16="http://schemas.microsoft.com/office/drawing/2014/main" id="{4C378691-EA3F-CF87-2754-57802E966C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77400" y="6969247"/>
            <a:ext cx="1338773" cy="1338773"/>
          </a:xfrm>
          <a:prstGeom prst="rect">
            <a:avLst/>
          </a:prstGeom>
        </p:spPr>
      </p:pic>
      <p:cxnSp>
        <p:nvCxnSpPr>
          <p:cNvPr id="51" name="Straight Connector 50">
            <a:extLst>
              <a:ext uri="{FF2B5EF4-FFF2-40B4-BE49-F238E27FC236}">
                <a16:creationId xmlns:a16="http://schemas.microsoft.com/office/drawing/2014/main" id="{E09F44D0-C3F9-9906-4820-E74E711CCE1D}"/>
              </a:ext>
            </a:extLst>
          </p:cNvPr>
          <p:cNvCxnSpPr>
            <a:cxnSpLocks/>
          </p:cNvCxnSpPr>
          <p:nvPr/>
        </p:nvCxnSpPr>
        <p:spPr>
          <a:xfrm flipV="1">
            <a:off x="9642877" y="343641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6168430-EA9C-0678-D4B3-EE0DA5A60FDE}"/>
              </a:ext>
            </a:extLst>
          </p:cNvPr>
          <p:cNvCxnSpPr>
            <a:cxnSpLocks/>
          </p:cNvCxnSpPr>
          <p:nvPr/>
        </p:nvCxnSpPr>
        <p:spPr>
          <a:xfrm flipV="1">
            <a:off x="9642877" y="503965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8A8CF3F-9071-3010-7338-810DEE2D9526}"/>
              </a:ext>
            </a:extLst>
          </p:cNvPr>
          <p:cNvCxnSpPr>
            <a:cxnSpLocks/>
          </p:cNvCxnSpPr>
          <p:nvPr/>
        </p:nvCxnSpPr>
        <p:spPr>
          <a:xfrm flipV="1">
            <a:off x="9642877" y="6716051"/>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08B030-4E3C-50D2-3FE1-18DB7A83D42F}"/>
              </a:ext>
            </a:extLst>
          </p:cNvPr>
          <p:cNvCxnSpPr>
            <a:cxnSpLocks/>
          </p:cNvCxnSpPr>
          <p:nvPr/>
        </p:nvCxnSpPr>
        <p:spPr>
          <a:xfrm flipV="1">
            <a:off x="9642877" y="8471692"/>
            <a:ext cx="6130523" cy="3041"/>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8ECF7013-A75A-0841-3564-30979D1B7C39}"/>
              </a:ext>
            </a:extLst>
          </p:cNvPr>
          <p:cNvCxnSpPr>
            <a:cxnSpLocks/>
          </p:cNvCxnSpPr>
          <p:nvPr/>
        </p:nvCxnSpPr>
        <p:spPr>
          <a:xfrm>
            <a:off x="10938277" y="1994692"/>
            <a:ext cx="0" cy="802560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56" name="Graphic 55" descr="Woman with solid fill">
            <a:extLst>
              <a:ext uri="{FF2B5EF4-FFF2-40B4-BE49-F238E27FC236}">
                <a16:creationId xmlns:a16="http://schemas.microsoft.com/office/drawing/2014/main" id="{175F56BE-BE27-EC40-193F-BEA303D89C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57490" y="1949185"/>
            <a:ext cx="1338773" cy="1338773"/>
          </a:xfrm>
          <a:prstGeom prst="rect">
            <a:avLst/>
          </a:prstGeom>
        </p:spPr>
      </p:pic>
      <p:pic>
        <p:nvPicPr>
          <p:cNvPr id="57" name="Graphic 56" descr="Woman with solid fill">
            <a:extLst>
              <a:ext uri="{FF2B5EF4-FFF2-40B4-BE49-F238E27FC236}">
                <a16:creationId xmlns:a16="http://schemas.microsoft.com/office/drawing/2014/main" id="{6A993206-5151-E3E4-3EBA-261902DA07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26985" y="1940891"/>
            <a:ext cx="1338773" cy="1338773"/>
          </a:xfrm>
          <a:prstGeom prst="rect">
            <a:avLst/>
          </a:prstGeom>
        </p:spPr>
      </p:pic>
      <p:pic>
        <p:nvPicPr>
          <p:cNvPr id="63" name="Graphic 62" descr="Woman with solid fill">
            <a:extLst>
              <a:ext uri="{FF2B5EF4-FFF2-40B4-BE49-F238E27FC236}">
                <a16:creationId xmlns:a16="http://schemas.microsoft.com/office/drawing/2014/main" id="{D5992034-31EA-CE03-6CAE-F7A6089FD6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69277" y="3572027"/>
            <a:ext cx="1338773" cy="1338773"/>
          </a:xfrm>
          <a:prstGeom prst="rect">
            <a:avLst/>
          </a:prstGeom>
        </p:spPr>
      </p:pic>
      <p:pic>
        <p:nvPicPr>
          <p:cNvPr id="65" name="Graphic 64" descr="Woman with solid fill">
            <a:extLst>
              <a:ext uri="{FF2B5EF4-FFF2-40B4-BE49-F238E27FC236}">
                <a16:creationId xmlns:a16="http://schemas.microsoft.com/office/drawing/2014/main" id="{760E7A3A-FB0B-0789-9938-D883CA04CAD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85174" y="3574891"/>
            <a:ext cx="1338773" cy="1338773"/>
          </a:xfrm>
          <a:prstGeom prst="rect">
            <a:avLst/>
          </a:prstGeom>
        </p:spPr>
      </p:pic>
      <p:pic>
        <p:nvPicPr>
          <p:cNvPr id="66" name="Graphic 65" descr="Woman with solid fill">
            <a:extLst>
              <a:ext uri="{FF2B5EF4-FFF2-40B4-BE49-F238E27FC236}">
                <a16:creationId xmlns:a16="http://schemas.microsoft.com/office/drawing/2014/main" id="{B85331ED-90D0-74F4-9E19-FCAE39DB51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84380" y="5311827"/>
            <a:ext cx="1338773" cy="1338773"/>
          </a:xfrm>
          <a:prstGeom prst="rect">
            <a:avLst/>
          </a:prstGeom>
        </p:spPr>
      </p:pic>
      <p:pic>
        <p:nvPicPr>
          <p:cNvPr id="69" name="Graphic 68" descr="Woman with solid fill">
            <a:extLst>
              <a:ext uri="{FF2B5EF4-FFF2-40B4-BE49-F238E27FC236}">
                <a16:creationId xmlns:a16="http://schemas.microsoft.com/office/drawing/2014/main" id="{6FBE0B42-E22B-D7C8-2A5D-6069E43BBE0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26776" y="5248250"/>
            <a:ext cx="1338773" cy="1338773"/>
          </a:xfrm>
          <a:prstGeom prst="rect">
            <a:avLst/>
          </a:prstGeom>
        </p:spPr>
      </p:pic>
      <p:pic>
        <p:nvPicPr>
          <p:cNvPr id="72" name="Graphic 71" descr="Woman with solid fill">
            <a:extLst>
              <a:ext uri="{FF2B5EF4-FFF2-40B4-BE49-F238E27FC236}">
                <a16:creationId xmlns:a16="http://schemas.microsoft.com/office/drawing/2014/main" id="{6BC936A3-2714-C121-0AA3-A460070CF7A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80677" y="6917882"/>
            <a:ext cx="1338773" cy="1338773"/>
          </a:xfrm>
          <a:prstGeom prst="rect">
            <a:avLst/>
          </a:prstGeom>
        </p:spPr>
      </p:pic>
      <p:pic>
        <p:nvPicPr>
          <p:cNvPr id="73" name="Graphic 72" descr="Woman with solid fill">
            <a:extLst>
              <a:ext uri="{FF2B5EF4-FFF2-40B4-BE49-F238E27FC236}">
                <a16:creationId xmlns:a16="http://schemas.microsoft.com/office/drawing/2014/main" id="{BE41D550-4618-09F4-6BE5-0B0E62958E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2936" y="6896964"/>
            <a:ext cx="1338773" cy="1338773"/>
          </a:xfrm>
          <a:prstGeom prst="rect">
            <a:avLst/>
          </a:prstGeom>
        </p:spPr>
      </p:pic>
      <p:pic>
        <p:nvPicPr>
          <p:cNvPr id="76" name="Graphic 75" descr="Woman with solid fill">
            <a:extLst>
              <a:ext uri="{FF2B5EF4-FFF2-40B4-BE49-F238E27FC236}">
                <a16:creationId xmlns:a16="http://schemas.microsoft.com/office/drawing/2014/main" id="{06FCE55C-2C41-F7E4-359B-DCC2E8134FF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14762" y="8637182"/>
            <a:ext cx="1338773" cy="1338773"/>
          </a:xfrm>
          <a:prstGeom prst="rect">
            <a:avLst/>
          </a:prstGeom>
        </p:spPr>
      </p:pic>
      <p:pic>
        <p:nvPicPr>
          <p:cNvPr id="78" name="Graphic 77" descr="Woman with solid fill">
            <a:extLst>
              <a:ext uri="{FF2B5EF4-FFF2-40B4-BE49-F238E27FC236}">
                <a16:creationId xmlns:a16="http://schemas.microsoft.com/office/drawing/2014/main" id="{CBB4418F-ED75-E003-8E0B-4D2D244FBD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34267" y="8637181"/>
            <a:ext cx="1338773" cy="1338773"/>
          </a:xfrm>
          <a:prstGeom prst="rect">
            <a:avLst/>
          </a:prstGeom>
        </p:spPr>
      </p:pic>
      <p:pic>
        <p:nvPicPr>
          <p:cNvPr id="83" name="Graphic 82" descr="Man with solid fill">
            <a:extLst>
              <a:ext uri="{FF2B5EF4-FFF2-40B4-BE49-F238E27FC236}">
                <a16:creationId xmlns:a16="http://schemas.microsoft.com/office/drawing/2014/main" id="{94087B6C-2E6C-D3A5-DBF1-50EA05193F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575134" y="2021434"/>
            <a:ext cx="1217066" cy="1217066"/>
          </a:xfrm>
          <a:prstGeom prst="rect">
            <a:avLst/>
          </a:prstGeom>
        </p:spPr>
      </p:pic>
      <p:pic>
        <p:nvPicPr>
          <p:cNvPr id="84" name="Graphic 83" descr="Man with solid fill">
            <a:extLst>
              <a:ext uri="{FF2B5EF4-FFF2-40B4-BE49-F238E27FC236}">
                <a16:creationId xmlns:a16="http://schemas.microsoft.com/office/drawing/2014/main" id="{362444CB-0E0C-DCCC-11DC-9D9AA48F2D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13334" y="2042720"/>
            <a:ext cx="1217066" cy="1217066"/>
          </a:xfrm>
          <a:prstGeom prst="rect">
            <a:avLst/>
          </a:prstGeom>
        </p:spPr>
      </p:pic>
      <p:pic>
        <p:nvPicPr>
          <p:cNvPr id="85" name="Graphic 84" descr="Man with solid fill">
            <a:extLst>
              <a:ext uri="{FF2B5EF4-FFF2-40B4-BE49-F238E27FC236}">
                <a16:creationId xmlns:a16="http://schemas.microsoft.com/office/drawing/2014/main" id="{5562DE41-61A9-9326-6A32-CB27C0D59D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63576" y="2089526"/>
            <a:ext cx="1217066" cy="1217066"/>
          </a:xfrm>
          <a:prstGeom prst="rect">
            <a:avLst/>
          </a:prstGeom>
        </p:spPr>
      </p:pic>
      <p:pic>
        <p:nvPicPr>
          <p:cNvPr id="87" name="Graphic 86" descr="Man with solid fill">
            <a:extLst>
              <a:ext uri="{FF2B5EF4-FFF2-40B4-BE49-F238E27FC236}">
                <a16:creationId xmlns:a16="http://schemas.microsoft.com/office/drawing/2014/main" id="{752AB6FF-1172-00F6-2DB3-75D2E466D0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17162" y="3646243"/>
            <a:ext cx="1217066" cy="1217066"/>
          </a:xfrm>
          <a:prstGeom prst="rect">
            <a:avLst/>
          </a:prstGeom>
        </p:spPr>
      </p:pic>
      <p:pic>
        <p:nvPicPr>
          <p:cNvPr id="89" name="Graphic 88" descr="Man with solid fill">
            <a:extLst>
              <a:ext uri="{FF2B5EF4-FFF2-40B4-BE49-F238E27FC236}">
                <a16:creationId xmlns:a16="http://schemas.microsoft.com/office/drawing/2014/main" id="{9EA5FE64-12C7-0999-CBB9-5214F4426E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27897" y="3628310"/>
            <a:ext cx="1217066" cy="1217066"/>
          </a:xfrm>
          <a:prstGeom prst="rect">
            <a:avLst/>
          </a:prstGeom>
        </p:spPr>
      </p:pic>
      <p:pic>
        <p:nvPicPr>
          <p:cNvPr id="90" name="Graphic 89" descr="Man with solid fill">
            <a:extLst>
              <a:ext uri="{FF2B5EF4-FFF2-40B4-BE49-F238E27FC236}">
                <a16:creationId xmlns:a16="http://schemas.microsoft.com/office/drawing/2014/main" id="{13DDECF7-1FD8-9CEE-A992-EA347E3162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354212" y="3634987"/>
            <a:ext cx="1217066" cy="1217066"/>
          </a:xfrm>
          <a:prstGeom prst="rect">
            <a:avLst/>
          </a:prstGeom>
        </p:spPr>
      </p:pic>
      <p:pic>
        <p:nvPicPr>
          <p:cNvPr id="91" name="Graphic 90" descr="Man with solid fill">
            <a:extLst>
              <a:ext uri="{FF2B5EF4-FFF2-40B4-BE49-F238E27FC236}">
                <a16:creationId xmlns:a16="http://schemas.microsoft.com/office/drawing/2014/main" id="{0B0DC90D-E186-9C9D-82E1-E2617F05C9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18815" y="5260020"/>
            <a:ext cx="1217066" cy="1217066"/>
          </a:xfrm>
          <a:prstGeom prst="rect">
            <a:avLst/>
          </a:prstGeom>
        </p:spPr>
      </p:pic>
      <p:pic>
        <p:nvPicPr>
          <p:cNvPr id="92" name="Graphic 91" descr="Man with solid fill">
            <a:extLst>
              <a:ext uri="{FF2B5EF4-FFF2-40B4-BE49-F238E27FC236}">
                <a16:creationId xmlns:a16="http://schemas.microsoft.com/office/drawing/2014/main" id="{32F94627-26BB-CF24-F3A7-E3ECAF98E5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19701" y="5277513"/>
            <a:ext cx="1217066" cy="1217066"/>
          </a:xfrm>
          <a:prstGeom prst="rect">
            <a:avLst/>
          </a:prstGeom>
        </p:spPr>
      </p:pic>
      <p:pic>
        <p:nvPicPr>
          <p:cNvPr id="93" name="Graphic 92" descr="Man with solid fill">
            <a:extLst>
              <a:ext uri="{FF2B5EF4-FFF2-40B4-BE49-F238E27FC236}">
                <a16:creationId xmlns:a16="http://schemas.microsoft.com/office/drawing/2014/main" id="{A434F366-AA42-C1CF-3A01-398B499379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598301" y="5261252"/>
            <a:ext cx="1217066" cy="1217066"/>
          </a:xfrm>
          <a:prstGeom prst="rect">
            <a:avLst/>
          </a:prstGeom>
        </p:spPr>
      </p:pic>
      <p:pic>
        <p:nvPicPr>
          <p:cNvPr id="97" name="Graphic 96" descr="Man with solid fill">
            <a:extLst>
              <a:ext uri="{FF2B5EF4-FFF2-40B4-BE49-F238E27FC236}">
                <a16:creationId xmlns:a16="http://schemas.microsoft.com/office/drawing/2014/main" id="{391C8FCA-0FD3-1EA7-2B4F-09825E0DD5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11000" y="6974434"/>
            <a:ext cx="1217066" cy="1217066"/>
          </a:xfrm>
          <a:prstGeom prst="rect">
            <a:avLst/>
          </a:prstGeom>
        </p:spPr>
      </p:pic>
      <p:pic>
        <p:nvPicPr>
          <p:cNvPr id="98" name="Graphic 97" descr="Man with solid fill">
            <a:extLst>
              <a:ext uri="{FF2B5EF4-FFF2-40B4-BE49-F238E27FC236}">
                <a16:creationId xmlns:a16="http://schemas.microsoft.com/office/drawing/2014/main" id="{4D2EAB69-8358-95A2-6679-6623AC4768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49200" y="6974434"/>
            <a:ext cx="1217066" cy="1217066"/>
          </a:xfrm>
          <a:prstGeom prst="rect">
            <a:avLst/>
          </a:prstGeom>
        </p:spPr>
      </p:pic>
      <p:pic>
        <p:nvPicPr>
          <p:cNvPr id="100" name="Graphic 99" descr="Man with solid fill">
            <a:extLst>
              <a:ext uri="{FF2B5EF4-FFF2-40B4-BE49-F238E27FC236}">
                <a16:creationId xmlns:a16="http://schemas.microsoft.com/office/drawing/2014/main" id="{6060A2AC-725C-AD50-8FC3-2A40CE9BF9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449116" y="6937487"/>
            <a:ext cx="1217066" cy="1217066"/>
          </a:xfrm>
          <a:prstGeom prst="rect">
            <a:avLst/>
          </a:prstGeom>
        </p:spPr>
      </p:pic>
      <p:pic>
        <p:nvPicPr>
          <p:cNvPr id="102" name="Graphic 101" descr="Man with solid fill">
            <a:extLst>
              <a:ext uri="{FF2B5EF4-FFF2-40B4-BE49-F238E27FC236}">
                <a16:creationId xmlns:a16="http://schemas.microsoft.com/office/drawing/2014/main" id="{3882061A-8EBF-D16A-FEBA-C0293A7ECB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55138" y="8648700"/>
            <a:ext cx="1217066" cy="1217066"/>
          </a:xfrm>
          <a:prstGeom prst="rect">
            <a:avLst/>
          </a:prstGeom>
        </p:spPr>
      </p:pic>
      <p:pic>
        <p:nvPicPr>
          <p:cNvPr id="103" name="Graphic 102" descr="Man with solid fill">
            <a:extLst>
              <a:ext uri="{FF2B5EF4-FFF2-40B4-BE49-F238E27FC236}">
                <a16:creationId xmlns:a16="http://schemas.microsoft.com/office/drawing/2014/main" id="{B5AB9AB6-6723-DC0E-2EE5-8B195B2C9D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00994" y="8683844"/>
            <a:ext cx="1217066" cy="1217066"/>
          </a:xfrm>
          <a:prstGeom prst="rect">
            <a:avLst/>
          </a:prstGeom>
        </p:spPr>
      </p:pic>
      <p:pic>
        <p:nvPicPr>
          <p:cNvPr id="105" name="Graphic 104" descr="Man with solid fill">
            <a:extLst>
              <a:ext uri="{FF2B5EF4-FFF2-40B4-BE49-F238E27FC236}">
                <a16:creationId xmlns:a16="http://schemas.microsoft.com/office/drawing/2014/main" id="{56170ABF-1A8A-28A7-389D-4177E0993F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71446" y="8714065"/>
            <a:ext cx="1217066" cy="1217066"/>
          </a:xfrm>
          <a:prstGeom prst="rect">
            <a:avLst/>
          </a:prstGeom>
        </p:spPr>
      </p:pic>
      <p:sp>
        <p:nvSpPr>
          <p:cNvPr id="7" name="TextBox 6">
            <a:extLst>
              <a:ext uri="{FF2B5EF4-FFF2-40B4-BE49-F238E27FC236}">
                <a16:creationId xmlns:a16="http://schemas.microsoft.com/office/drawing/2014/main" id="{D29C4F3C-E8C9-8CEF-AD05-60227F138D64}"/>
              </a:ext>
            </a:extLst>
          </p:cNvPr>
          <p:cNvSpPr txBox="1"/>
          <p:nvPr/>
        </p:nvSpPr>
        <p:spPr>
          <a:xfrm>
            <a:off x="1943100" y="2391984"/>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A</a:t>
            </a:r>
            <a:endParaRPr lang="en-US" sz="4000">
              <a:solidFill>
                <a:schemeClr val="bg1"/>
              </a:solidFill>
              <a:latin typeface="Poppins" pitchFamily="2" charset="77"/>
              <a:cs typeface="Poppins" pitchFamily="2" charset="77"/>
            </a:endParaRPr>
          </a:p>
        </p:txBody>
      </p:sp>
      <p:pic>
        <p:nvPicPr>
          <p:cNvPr id="9" name="Graphic 8" descr="Man with solid fill">
            <a:extLst>
              <a:ext uri="{FF2B5EF4-FFF2-40B4-BE49-F238E27FC236}">
                <a16:creationId xmlns:a16="http://schemas.microsoft.com/office/drawing/2014/main" id="{D56C0DAB-C6A7-2B75-4663-D137520E7A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96001" y="3643604"/>
            <a:ext cx="1217066" cy="1217066"/>
          </a:xfrm>
          <a:prstGeom prst="rect">
            <a:avLst/>
          </a:prstGeom>
        </p:spPr>
      </p:pic>
      <p:sp>
        <p:nvSpPr>
          <p:cNvPr id="10" name="TextBox 9">
            <a:extLst>
              <a:ext uri="{FF2B5EF4-FFF2-40B4-BE49-F238E27FC236}">
                <a16:creationId xmlns:a16="http://schemas.microsoft.com/office/drawing/2014/main" id="{B63D1AFC-B09F-8320-0FF4-7B708BE7EE74}"/>
              </a:ext>
            </a:extLst>
          </p:cNvPr>
          <p:cNvSpPr txBox="1"/>
          <p:nvPr/>
        </p:nvSpPr>
        <p:spPr>
          <a:xfrm>
            <a:off x="1944791" y="4030817"/>
            <a:ext cx="636080" cy="400110"/>
          </a:xfrm>
          <a:prstGeom prst="rect">
            <a:avLst/>
          </a:prstGeom>
          <a:noFill/>
        </p:spPr>
        <p:txBody>
          <a:bodyPr wrap="square" rtlCol="0">
            <a:spAutoFit/>
          </a:bodyPr>
          <a:lstStyle/>
          <a:p>
            <a:r>
              <a:rPr lang="en-US" sz="2000">
                <a:latin typeface="Poppins" pitchFamily="2" charset="77"/>
                <a:cs typeface="Poppins" pitchFamily="2" charset="77"/>
              </a:rPr>
              <a:t>B</a:t>
            </a:r>
            <a:endParaRPr lang="en-US" sz="4000">
              <a:latin typeface="Poppins" pitchFamily="2" charset="77"/>
              <a:cs typeface="Poppins" pitchFamily="2" charset="77"/>
            </a:endParaRPr>
          </a:p>
        </p:txBody>
      </p:sp>
      <p:sp>
        <p:nvSpPr>
          <p:cNvPr id="11" name="TextBox 10">
            <a:extLst>
              <a:ext uri="{FF2B5EF4-FFF2-40B4-BE49-F238E27FC236}">
                <a16:creationId xmlns:a16="http://schemas.microsoft.com/office/drawing/2014/main" id="{41FF83A0-4599-5093-2C1C-DDDD8D133C14}"/>
              </a:ext>
            </a:extLst>
          </p:cNvPr>
          <p:cNvSpPr txBox="1"/>
          <p:nvPr/>
        </p:nvSpPr>
        <p:spPr>
          <a:xfrm>
            <a:off x="1927070" y="5714305"/>
            <a:ext cx="636080" cy="400110"/>
          </a:xfrm>
          <a:prstGeom prst="rect">
            <a:avLst/>
          </a:prstGeom>
          <a:noFill/>
        </p:spPr>
        <p:txBody>
          <a:bodyPr wrap="square" rtlCol="0">
            <a:spAutoFit/>
          </a:bodyPr>
          <a:lstStyle/>
          <a:p>
            <a:r>
              <a:rPr lang="en-US" sz="2000">
                <a:latin typeface="Poppins" pitchFamily="2" charset="77"/>
                <a:cs typeface="Poppins" pitchFamily="2" charset="77"/>
              </a:rPr>
              <a:t>C</a:t>
            </a:r>
            <a:endParaRPr lang="en-US" sz="4000">
              <a:latin typeface="Poppins" pitchFamily="2" charset="77"/>
              <a:cs typeface="Poppins" pitchFamily="2" charset="77"/>
            </a:endParaRPr>
          </a:p>
        </p:txBody>
      </p:sp>
      <p:pic>
        <p:nvPicPr>
          <p:cNvPr id="13" name="Graphic 12" descr="Man with solid fill">
            <a:extLst>
              <a:ext uri="{FF2B5EF4-FFF2-40B4-BE49-F238E27FC236}">
                <a16:creationId xmlns:a16="http://schemas.microsoft.com/office/drawing/2014/main" id="{577DA893-0669-5979-AFF3-62F71FF102B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75790" y="7046550"/>
            <a:ext cx="1217066" cy="1217066"/>
          </a:xfrm>
          <a:prstGeom prst="rect">
            <a:avLst/>
          </a:prstGeom>
        </p:spPr>
      </p:pic>
      <p:sp>
        <p:nvSpPr>
          <p:cNvPr id="17" name="TextBox 16">
            <a:extLst>
              <a:ext uri="{FF2B5EF4-FFF2-40B4-BE49-F238E27FC236}">
                <a16:creationId xmlns:a16="http://schemas.microsoft.com/office/drawing/2014/main" id="{2E39B7A1-6B1D-917D-2FD8-F68D2AF3C4D9}"/>
              </a:ext>
            </a:extLst>
          </p:cNvPr>
          <p:cNvSpPr txBox="1"/>
          <p:nvPr/>
        </p:nvSpPr>
        <p:spPr>
          <a:xfrm>
            <a:off x="1909349" y="7376527"/>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sp>
        <p:nvSpPr>
          <p:cNvPr id="18" name="TextBox 17">
            <a:extLst>
              <a:ext uri="{FF2B5EF4-FFF2-40B4-BE49-F238E27FC236}">
                <a16:creationId xmlns:a16="http://schemas.microsoft.com/office/drawing/2014/main" id="{771F77C5-DDF9-E1DA-85BB-E38E23DC239D}"/>
              </a:ext>
            </a:extLst>
          </p:cNvPr>
          <p:cNvSpPr txBox="1"/>
          <p:nvPr/>
        </p:nvSpPr>
        <p:spPr>
          <a:xfrm>
            <a:off x="1955423" y="9017482"/>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E</a:t>
            </a:r>
            <a:endParaRPr lang="en-US" sz="4000">
              <a:solidFill>
                <a:schemeClr val="bg1"/>
              </a:solidFill>
              <a:latin typeface="Poppins" pitchFamily="2" charset="77"/>
              <a:cs typeface="Poppins" pitchFamily="2" charset="77"/>
            </a:endParaRPr>
          </a:p>
        </p:txBody>
      </p:sp>
      <p:pic>
        <p:nvPicPr>
          <p:cNvPr id="19" name="Graphic 18" descr="Woman with solid fill">
            <a:extLst>
              <a:ext uri="{FF2B5EF4-FFF2-40B4-BE49-F238E27FC236}">
                <a16:creationId xmlns:a16="http://schemas.microsoft.com/office/drawing/2014/main" id="{D7A56BD2-92E0-35AA-6A5E-B0CDC9C3D48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90262" y="1936791"/>
            <a:ext cx="1338773" cy="1338773"/>
          </a:xfrm>
          <a:prstGeom prst="rect">
            <a:avLst/>
          </a:prstGeom>
        </p:spPr>
      </p:pic>
      <p:pic>
        <p:nvPicPr>
          <p:cNvPr id="20" name="Graphic 19" descr="Woman with solid fill">
            <a:extLst>
              <a:ext uri="{FF2B5EF4-FFF2-40B4-BE49-F238E27FC236}">
                <a16:creationId xmlns:a16="http://schemas.microsoft.com/office/drawing/2014/main" id="{EF495E95-5E0A-4460-51ED-2D87D42C5D1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337741" y="1950112"/>
            <a:ext cx="1338773" cy="1338773"/>
          </a:xfrm>
          <a:prstGeom prst="rect">
            <a:avLst/>
          </a:prstGeom>
        </p:spPr>
      </p:pic>
      <p:pic>
        <p:nvPicPr>
          <p:cNvPr id="22" name="Graphic 21" descr="Woman with solid fill">
            <a:extLst>
              <a:ext uri="{FF2B5EF4-FFF2-40B4-BE49-F238E27FC236}">
                <a16:creationId xmlns:a16="http://schemas.microsoft.com/office/drawing/2014/main" id="{21246B50-C15B-9BB6-4E69-4FB014EA5AD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126789" y="1944197"/>
            <a:ext cx="1338773" cy="1338773"/>
          </a:xfrm>
          <a:prstGeom prst="rect">
            <a:avLst/>
          </a:prstGeom>
        </p:spPr>
      </p:pic>
      <p:pic>
        <p:nvPicPr>
          <p:cNvPr id="23" name="Graphic 22" descr="Woman with solid fill">
            <a:extLst>
              <a:ext uri="{FF2B5EF4-FFF2-40B4-BE49-F238E27FC236}">
                <a16:creationId xmlns:a16="http://schemas.microsoft.com/office/drawing/2014/main" id="{8B1C2995-4344-F047-22BA-73FE3ED8769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721508" y="3588820"/>
            <a:ext cx="1338773" cy="1338773"/>
          </a:xfrm>
          <a:prstGeom prst="rect">
            <a:avLst/>
          </a:prstGeom>
        </p:spPr>
      </p:pic>
      <p:pic>
        <p:nvPicPr>
          <p:cNvPr id="24" name="Graphic 23" descr="Woman with solid fill">
            <a:extLst>
              <a:ext uri="{FF2B5EF4-FFF2-40B4-BE49-F238E27FC236}">
                <a16:creationId xmlns:a16="http://schemas.microsoft.com/office/drawing/2014/main" id="{9513C2B8-0F9C-5A05-C966-00A70AF9BAC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69285" y="3560779"/>
            <a:ext cx="1338773" cy="1338773"/>
          </a:xfrm>
          <a:prstGeom prst="rect">
            <a:avLst/>
          </a:prstGeom>
        </p:spPr>
      </p:pic>
      <p:pic>
        <p:nvPicPr>
          <p:cNvPr id="25" name="Graphic 24" descr="Woman with solid fill">
            <a:extLst>
              <a:ext uri="{FF2B5EF4-FFF2-40B4-BE49-F238E27FC236}">
                <a16:creationId xmlns:a16="http://schemas.microsoft.com/office/drawing/2014/main" id="{3559717C-439C-D085-236C-7CC6AFFF103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295081" y="3573664"/>
            <a:ext cx="1338773" cy="1338773"/>
          </a:xfrm>
          <a:prstGeom prst="rect">
            <a:avLst/>
          </a:prstGeom>
        </p:spPr>
      </p:pic>
      <p:pic>
        <p:nvPicPr>
          <p:cNvPr id="26" name="Graphic 25" descr="Woman with solid fill">
            <a:extLst>
              <a:ext uri="{FF2B5EF4-FFF2-40B4-BE49-F238E27FC236}">
                <a16:creationId xmlns:a16="http://schemas.microsoft.com/office/drawing/2014/main" id="{F82C4905-FDB4-5AA6-3D94-6387829D42C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569285" y="5291244"/>
            <a:ext cx="1338773" cy="1338773"/>
          </a:xfrm>
          <a:prstGeom prst="rect">
            <a:avLst/>
          </a:prstGeom>
        </p:spPr>
      </p:pic>
      <p:pic>
        <p:nvPicPr>
          <p:cNvPr id="27" name="Graphic 26" descr="Woman with solid fill">
            <a:extLst>
              <a:ext uri="{FF2B5EF4-FFF2-40B4-BE49-F238E27FC236}">
                <a16:creationId xmlns:a16="http://schemas.microsoft.com/office/drawing/2014/main" id="{EE4ACA5E-7898-0F19-46BF-BCD2DEDAD20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16260" y="5256149"/>
            <a:ext cx="1338773" cy="1338773"/>
          </a:xfrm>
          <a:prstGeom prst="rect">
            <a:avLst/>
          </a:prstGeom>
        </p:spPr>
      </p:pic>
      <p:pic>
        <p:nvPicPr>
          <p:cNvPr id="28" name="Graphic 27" descr="Woman with solid fill">
            <a:extLst>
              <a:ext uri="{FF2B5EF4-FFF2-40B4-BE49-F238E27FC236}">
                <a16:creationId xmlns:a16="http://schemas.microsoft.com/office/drawing/2014/main" id="{ECFE9CCC-4914-F9AD-270F-9F22BFA18C4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05376" y="5244888"/>
            <a:ext cx="1338773" cy="1338773"/>
          </a:xfrm>
          <a:prstGeom prst="rect">
            <a:avLst/>
          </a:prstGeom>
        </p:spPr>
      </p:pic>
      <p:pic>
        <p:nvPicPr>
          <p:cNvPr id="29" name="Graphic 28" descr="Woman with solid fill">
            <a:extLst>
              <a:ext uri="{FF2B5EF4-FFF2-40B4-BE49-F238E27FC236}">
                <a16:creationId xmlns:a16="http://schemas.microsoft.com/office/drawing/2014/main" id="{6570980D-CDDB-D03B-D7EF-4AE89BB285B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667126" y="6936969"/>
            <a:ext cx="1338773" cy="1338773"/>
          </a:xfrm>
          <a:prstGeom prst="rect">
            <a:avLst/>
          </a:prstGeom>
        </p:spPr>
      </p:pic>
      <p:pic>
        <p:nvPicPr>
          <p:cNvPr id="35" name="Graphic 34" descr="Woman with solid fill">
            <a:extLst>
              <a:ext uri="{FF2B5EF4-FFF2-40B4-BE49-F238E27FC236}">
                <a16:creationId xmlns:a16="http://schemas.microsoft.com/office/drawing/2014/main" id="{AB2E5236-BBB2-2F57-76F3-9F28FA957E4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64187" y="6907195"/>
            <a:ext cx="1338773" cy="1338773"/>
          </a:xfrm>
          <a:prstGeom prst="rect">
            <a:avLst/>
          </a:prstGeom>
        </p:spPr>
      </p:pic>
      <p:pic>
        <p:nvPicPr>
          <p:cNvPr id="37" name="Graphic 36" descr="Woman with solid fill">
            <a:extLst>
              <a:ext uri="{FF2B5EF4-FFF2-40B4-BE49-F238E27FC236}">
                <a16:creationId xmlns:a16="http://schemas.microsoft.com/office/drawing/2014/main" id="{7932E9DE-E525-6BA1-CD77-0C9A2F39DC7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18354" y="6936969"/>
            <a:ext cx="1338773" cy="1338773"/>
          </a:xfrm>
          <a:prstGeom prst="rect">
            <a:avLst/>
          </a:prstGeom>
        </p:spPr>
      </p:pic>
      <p:pic>
        <p:nvPicPr>
          <p:cNvPr id="38" name="Graphic 37" descr="Woman with solid fill">
            <a:extLst>
              <a:ext uri="{FF2B5EF4-FFF2-40B4-BE49-F238E27FC236}">
                <a16:creationId xmlns:a16="http://schemas.microsoft.com/office/drawing/2014/main" id="{DDE947F6-F3FC-D232-6F75-9F1EC788D17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531671" y="8637568"/>
            <a:ext cx="1338773" cy="1338773"/>
          </a:xfrm>
          <a:prstGeom prst="rect">
            <a:avLst/>
          </a:prstGeom>
        </p:spPr>
      </p:pic>
      <p:pic>
        <p:nvPicPr>
          <p:cNvPr id="43" name="Graphic 42" descr="Woman with solid fill">
            <a:extLst>
              <a:ext uri="{FF2B5EF4-FFF2-40B4-BE49-F238E27FC236}">
                <a16:creationId xmlns:a16="http://schemas.microsoft.com/office/drawing/2014/main" id="{E5D05FBB-2B31-DC8F-88D6-50F2F713996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279180" y="8649564"/>
            <a:ext cx="1338773" cy="1338773"/>
          </a:xfrm>
          <a:prstGeom prst="rect">
            <a:avLst/>
          </a:prstGeom>
        </p:spPr>
      </p:pic>
      <p:pic>
        <p:nvPicPr>
          <p:cNvPr id="44" name="Graphic 43" descr="Woman with solid fill">
            <a:extLst>
              <a:ext uri="{FF2B5EF4-FFF2-40B4-BE49-F238E27FC236}">
                <a16:creationId xmlns:a16="http://schemas.microsoft.com/office/drawing/2014/main" id="{1A933680-7AD7-87AB-8C8C-0339F741C26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158960" y="8681527"/>
            <a:ext cx="1338773" cy="1338773"/>
          </a:xfrm>
          <a:prstGeom prst="rect">
            <a:avLst/>
          </a:prstGeom>
        </p:spPr>
      </p:pic>
      <p:pic>
        <p:nvPicPr>
          <p:cNvPr id="45" name="Graphic 44" descr="Woman with solid fill">
            <a:extLst>
              <a:ext uri="{FF2B5EF4-FFF2-40B4-BE49-F238E27FC236}">
                <a16:creationId xmlns:a16="http://schemas.microsoft.com/office/drawing/2014/main" id="{58AA1E75-6E0E-D7B8-B0BF-EF48EDB41B1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557245" y="1989411"/>
            <a:ext cx="1338773" cy="1338773"/>
          </a:xfrm>
          <a:prstGeom prst="rect">
            <a:avLst/>
          </a:prstGeom>
        </p:spPr>
      </p:pic>
      <p:pic>
        <p:nvPicPr>
          <p:cNvPr id="111" name="Graphic 110" descr="Woman with solid fill">
            <a:extLst>
              <a:ext uri="{FF2B5EF4-FFF2-40B4-BE49-F238E27FC236}">
                <a16:creationId xmlns:a16="http://schemas.microsoft.com/office/drawing/2014/main" id="{C5F243D5-9E86-5935-2CBD-0EFEE6CFEE5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557245" y="5256149"/>
            <a:ext cx="1338773" cy="1338773"/>
          </a:xfrm>
          <a:prstGeom prst="rect">
            <a:avLst/>
          </a:prstGeom>
        </p:spPr>
      </p:pic>
      <p:pic>
        <p:nvPicPr>
          <p:cNvPr id="112" name="Graphic 111" descr="Woman with solid fill">
            <a:extLst>
              <a:ext uri="{FF2B5EF4-FFF2-40B4-BE49-F238E27FC236}">
                <a16:creationId xmlns:a16="http://schemas.microsoft.com/office/drawing/2014/main" id="{190FD993-D9EA-A71A-EB04-E2E038971A0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610173" y="8595294"/>
            <a:ext cx="1338773" cy="1338773"/>
          </a:xfrm>
          <a:prstGeom prst="rect">
            <a:avLst/>
          </a:prstGeom>
        </p:spPr>
      </p:pic>
      <p:pic>
        <p:nvPicPr>
          <p:cNvPr id="113" name="Graphic 112" descr="Man with solid fill">
            <a:extLst>
              <a:ext uri="{FF2B5EF4-FFF2-40B4-BE49-F238E27FC236}">
                <a16:creationId xmlns:a16="http://schemas.microsoft.com/office/drawing/2014/main" id="{AC725C29-1F40-C17B-4C49-705ED5679F7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96018" y="2070892"/>
            <a:ext cx="1217066" cy="1217066"/>
          </a:xfrm>
          <a:prstGeom prst="rect">
            <a:avLst/>
          </a:prstGeom>
        </p:spPr>
      </p:pic>
      <p:sp>
        <p:nvSpPr>
          <p:cNvPr id="114" name="TextBox 113">
            <a:extLst>
              <a:ext uri="{FF2B5EF4-FFF2-40B4-BE49-F238E27FC236}">
                <a16:creationId xmlns:a16="http://schemas.microsoft.com/office/drawing/2014/main" id="{0BE46E89-C8D6-1525-CE63-276820E9E4F8}"/>
              </a:ext>
            </a:extLst>
          </p:cNvPr>
          <p:cNvSpPr txBox="1"/>
          <p:nvPr/>
        </p:nvSpPr>
        <p:spPr>
          <a:xfrm>
            <a:off x="11329577" y="2400869"/>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pic>
        <p:nvPicPr>
          <p:cNvPr id="115" name="Graphic 114" descr="Man with solid fill">
            <a:extLst>
              <a:ext uri="{FF2B5EF4-FFF2-40B4-BE49-F238E27FC236}">
                <a16:creationId xmlns:a16="http://schemas.microsoft.com/office/drawing/2014/main" id="{650B2048-9B20-6E25-D27A-3D96AA96753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707554" y="2045083"/>
            <a:ext cx="1217066" cy="1217066"/>
          </a:xfrm>
          <a:prstGeom prst="rect">
            <a:avLst/>
          </a:prstGeom>
        </p:spPr>
      </p:pic>
      <p:sp>
        <p:nvSpPr>
          <p:cNvPr id="116" name="TextBox 115">
            <a:extLst>
              <a:ext uri="{FF2B5EF4-FFF2-40B4-BE49-F238E27FC236}">
                <a16:creationId xmlns:a16="http://schemas.microsoft.com/office/drawing/2014/main" id="{2A355F68-FAD7-010B-81D3-F3DDB06D4310}"/>
              </a:ext>
            </a:extLst>
          </p:cNvPr>
          <p:cNvSpPr txBox="1"/>
          <p:nvPr/>
        </p:nvSpPr>
        <p:spPr>
          <a:xfrm>
            <a:off x="12156344" y="2432296"/>
            <a:ext cx="636080" cy="400110"/>
          </a:xfrm>
          <a:prstGeom prst="rect">
            <a:avLst/>
          </a:prstGeom>
          <a:noFill/>
        </p:spPr>
        <p:txBody>
          <a:bodyPr wrap="square" rtlCol="0">
            <a:spAutoFit/>
          </a:bodyPr>
          <a:lstStyle/>
          <a:p>
            <a:r>
              <a:rPr lang="en-US" sz="2000">
                <a:latin typeface="Poppins" pitchFamily="2" charset="77"/>
                <a:cs typeface="Poppins" pitchFamily="2" charset="77"/>
              </a:rPr>
              <a:t>B</a:t>
            </a:r>
            <a:endParaRPr lang="en-US" sz="4000">
              <a:latin typeface="Poppins" pitchFamily="2" charset="77"/>
              <a:cs typeface="Poppins" pitchFamily="2" charset="77"/>
            </a:endParaRPr>
          </a:p>
        </p:txBody>
      </p:sp>
      <p:pic>
        <p:nvPicPr>
          <p:cNvPr id="117" name="Graphic 116" descr="Man with solid fill">
            <a:extLst>
              <a:ext uri="{FF2B5EF4-FFF2-40B4-BE49-F238E27FC236}">
                <a16:creationId xmlns:a16="http://schemas.microsoft.com/office/drawing/2014/main" id="{5E38774C-4466-902C-05F6-2DFD095BDF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60886" y="3685718"/>
            <a:ext cx="1217066" cy="1217066"/>
          </a:xfrm>
          <a:prstGeom prst="rect">
            <a:avLst/>
          </a:prstGeom>
        </p:spPr>
      </p:pic>
      <p:sp>
        <p:nvSpPr>
          <p:cNvPr id="118" name="TextBox 117">
            <a:extLst>
              <a:ext uri="{FF2B5EF4-FFF2-40B4-BE49-F238E27FC236}">
                <a16:creationId xmlns:a16="http://schemas.microsoft.com/office/drawing/2014/main" id="{110D810E-5F15-B871-C3DA-A45D213FF1A4}"/>
              </a:ext>
            </a:extLst>
          </p:cNvPr>
          <p:cNvSpPr txBox="1"/>
          <p:nvPr/>
        </p:nvSpPr>
        <p:spPr>
          <a:xfrm>
            <a:off x="11309676" y="4072931"/>
            <a:ext cx="636080" cy="400110"/>
          </a:xfrm>
          <a:prstGeom prst="rect">
            <a:avLst/>
          </a:prstGeom>
          <a:noFill/>
        </p:spPr>
        <p:txBody>
          <a:bodyPr wrap="square" rtlCol="0">
            <a:spAutoFit/>
          </a:bodyPr>
          <a:lstStyle/>
          <a:p>
            <a:r>
              <a:rPr lang="en-US" sz="2000">
                <a:latin typeface="Poppins" pitchFamily="2" charset="77"/>
                <a:cs typeface="Poppins" pitchFamily="2" charset="77"/>
              </a:rPr>
              <a:t>B</a:t>
            </a:r>
            <a:endParaRPr lang="en-US" sz="4000">
              <a:latin typeface="Poppins" pitchFamily="2" charset="77"/>
              <a:cs typeface="Poppins" pitchFamily="2" charset="77"/>
            </a:endParaRPr>
          </a:p>
        </p:txBody>
      </p:sp>
      <p:pic>
        <p:nvPicPr>
          <p:cNvPr id="119" name="Graphic 118" descr="Man with solid fill">
            <a:extLst>
              <a:ext uri="{FF2B5EF4-FFF2-40B4-BE49-F238E27FC236}">
                <a16:creationId xmlns:a16="http://schemas.microsoft.com/office/drawing/2014/main" id="{A11DB2B9-5F92-9416-4948-2EFFE619B24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559051" y="3634690"/>
            <a:ext cx="1217066" cy="1217066"/>
          </a:xfrm>
          <a:prstGeom prst="rect">
            <a:avLst/>
          </a:prstGeom>
        </p:spPr>
      </p:pic>
      <p:sp>
        <p:nvSpPr>
          <p:cNvPr id="120" name="TextBox 119">
            <a:extLst>
              <a:ext uri="{FF2B5EF4-FFF2-40B4-BE49-F238E27FC236}">
                <a16:creationId xmlns:a16="http://schemas.microsoft.com/office/drawing/2014/main" id="{A58B6DF0-E4E2-E2D5-D439-4BA10AC985A9}"/>
              </a:ext>
            </a:extLst>
          </p:cNvPr>
          <p:cNvSpPr txBox="1"/>
          <p:nvPr/>
        </p:nvSpPr>
        <p:spPr>
          <a:xfrm>
            <a:off x="12992610" y="3964667"/>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pic>
        <p:nvPicPr>
          <p:cNvPr id="121" name="Graphic 120" descr="Man with solid fill">
            <a:extLst>
              <a:ext uri="{FF2B5EF4-FFF2-40B4-BE49-F238E27FC236}">
                <a16:creationId xmlns:a16="http://schemas.microsoft.com/office/drawing/2014/main" id="{9CC0A80B-DB21-1016-8420-915ABFCAD7E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497307" y="5286607"/>
            <a:ext cx="1217066" cy="1217066"/>
          </a:xfrm>
          <a:prstGeom prst="rect">
            <a:avLst/>
          </a:prstGeom>
        </p:spPr>
      </p:pic>
      <p:sp>
        <p:nvSpPr>
          <p:cNvPr id="122" name="TextBox 121">
            <a:extLst>
              <a:ext uri="{FF2B5EF4-FFF2-40B4-BE49-F238E27FC236}">
                <a16:creationId xmlns:a16="http://schemas.microsoft.com/office/drawing/2014/main" id="{C9212E21-E16F-50FA-CCB3-E1E3428F92A4}"/>
              </a:ext>
            </a:extLst>
          </p:cNvPr>
          <p:cNvSpPr txBox="1"/>
          <p:nvPr/>
        </p:nvSpPr>
        <p:spPr>
          <a:xfrm>
            <a:off x="13930866" y="5616584"/>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pic>
        <p:nvPicPr>
          <p:cNvPr id="123" name="Graphic 122" descr="Man with solid fill">
            <a:extLst>
              <a:ext uri="{FF2B5EF4-FFF2-40B4-BE49-F238E27FC236}">
                <a16:creationId xmlns:a16="http://schemas.microsoft.com/office/drawing/2014/main" id="{1CC49CC6-5E4C-3FC0-E2AA-86989CAD9EE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354212" y="5270838"/>
            <a:ext cx="1217066" cy="1217066"/>
          </a:xfrm>
          <a:prstGeom prst="rect">
            <a:avLst/>
          </a:prstGeom>
        </p:spPr>
      </p:pic>
      <p:sp>
        <p:nvSpPr>
          <p:cNvPr id="124" name="TextBox 123">
            <a:extLst>
              <a:ext uri="{FF2B5EF4-FFF2-40B4-BE49-F238E27FC236}">
                <a16:creationId xmlns:a16="http://schemas.microsoft.com/office/drawing/2014/main" id="{B95E4CFD-566F-E68D-9520-313B9C0FDAD6}"/>
              </a:ext>
            </a:extLst>
          </p:cNvPr>
          <p:cNvSpPr txBox="1"/>
          <p:nvPr/>
        </p:nvSpPr>
        <p:spPr>
          <a:xfrm>
            <a:off x="14803002" y="5658051"/>
            <a:ext cx="636080" cy="400110"/>
          </a:xfrm>
          <a:prstGeom prst="rect">
            <a:avLst/>
          </a:prstGeom>
          <a:noFill/>
        </p:spPr>
        <p:txBody>
          <a:bodyPr wrap="square" rtlCol="0">
            <a:spAutoFit/>
          </a:bodyPr>
          <a:lstStyle/>
          <a:p>
            <a:r>
              <a:rPr lang="en-US" sz="2000">
                <a:latin typeface="Poppins" pitchFamily="2" charset="77"/>
                <a:cs typeface="Poppins" pitchFamily="2" charset="77"/>
              </a:rPr>
              <a:t>B</a:t>
            </a:r>
            <a:endParaRPr lang="en-US" sz="4000">
              <a:latin typeface="Poppins" pitchFamily="2" charset="77"/>
              <a:cs typeface="Poppins" pitchFamily="2" charset="77"/>
            </a:endParaRPr>
          </a:p>
        </p:txBody>
      </p:sp>
      <p:pic>
        <p:nvPicPr>
          <p:cNvPr id="125" name="Graphic 124" descr="Man with solid fill">
            <a:extLst>
              <a:ext uri="{FF2B5EF4-FFF2-40B4-BE49-F238E27FC236}">
                <a16:creationId xmlns:a16="http://schemas.microsoft.com/office/drawing/2014/main" id="{DE676C08-D172-0F67-60C4-F546D78160C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87144" y="7048240"/>
            <a:ext cx="1217066" cy="1217066"/>
          </a:xfrm>
          <a:prstGeom prst="rect">
            <a:avLst/>
          </a:prstGeom>
        </p:spPr>
      </p:pic>
      <p:sp>
        <p:nvSpPr>
          <p:cNvPr id="126" name="TextBox 125">
            <a:extLst>
              <a:ext uri="{FF2B5EF4-FFF2-40B4-BE49-F238E27FC236}">
                <a16:creationId xmlns:a16="http://schemas.microsoft.com/office/drawing/2014/main" id="{C1AEF1F9-6731-D546-1CE9-276951E24D64}"/>
              </a:ext>
            </a:extLst>
          </p:cNvPr>
          <p:cNvSpPr txBox="1"/>
          <p:nvPr/>
        </p:nvSpPr>
        <p:spPr>
          <a:xfrm>
            <a:off x="11320703" y="7378217"/>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pic>
        <p:nvPicPr>
          <p:cNvPr id="127" name="Graphic 126" descr="Man with solid fill">
            <a:extLst>
              <a:ext uri="{FF2B5EF4-FFF2-40B4-BE49-F238E27FC236}">
                <a16:creationId xmlns:a16="http://schemas.microsoft.com/office/drawing/2014/main" id="{FE2C8579-115D-D1E6-4316-B25E466A0D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513952" y="6989545"/>
            <a:ext cx="1217066" cy="1217066"/>
          </a:xfrm>
          <a:prstGeom prst="rect">
            <a:avLst/>
          </a:prstGeom>
        </p:spPr>
      </p:pic>
      <p:sp>
        <p:nvSpPr>
          <p:cNvPr id="128" name="TextBox 127">
            <a:extLst>
              <a:ext uri="{FF2B5EF4-FFF2-40B4-BE49-F238E27FC236}">
                <a16:creationId xmlns:a16="http://schemas.microsoft.com/office/drawing/2014/main" id="{3758671D-298E-5B30-991F-46655A90C003}"/>
              </a:ext>
            </a:extLst>
          </p:cNvPr>
          <p:cNvSpPr txBox="1"/>
          <p:nvPr/>
        </p:nvSpPr>
        <p:spPr>
          <a:xfrm>
            <a:off x="13962742" y="7376758"/>
            <a:ext cx="636080" cy="400110"/>
          </a:xfrm>
          <a:prstGeom prst="rect">
            <a:avLst/>
          </a:prstGeom>
          <a:noFill/>
        </p:spPr>
        <p:txBody>
          <a:bodyPr wrap="square" rtlCol="0">
            <a:spAutoFit/>
          </a:bodyPr>
          <a:lstStyle/>
          <a:p>
            <a:r>
              <a:rPr lang="en-US" sz="2000">
                <a:latin typeface="Poppins" pitchFamily="2" charset="77"/>
                <a:cs typeface="Poppins" pitchFamily="2" charset="77"/>
              </a:rPr>
              <a:t>B</a:t>
            </a:r>
            <a:endParaRPr lang="en-US" sz="4000">
              <a:latin typeface="Poppins" pitchFamily="2" charset="77"/>
              <a:cs typeface="Poppins" pitchFamily="2" charset="77"/>
            </a:endParaRPr>
          </a:p>
        </p:txBody>
      </p:sp>
      <p:pic>
        <p:nvPicPr>
          <p:cNvPr id="129" name="Graphic 128" descr="Man with solid fill">
            <a:extLst>
              <a:ext uri="{FF2B5EF4-FFF2-40B4-BE49-F238E27FC236}">
                <a16:creationId xmlns:a16="http://schemas.microsoft.com/office/drawing/2014/main" id="{63EE1869-167D-B515-AAD8-8B908CF6539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49099" y="8683844"/>
            <a:ext cx="1217066" cy="1217066"/>
          </a:xfrm>
          <a:prstGeom prst="rect">
            <a:avLst/>
          </a:prstGeom>
        </p:spPr>
      </p:pic>
      <p:sp>
        <p:nvSpPr>
          <p:cNvPr id="130" name="TextBox 129">
            <a:extLst>
              <a:ext uri="{FF2B5EF4-FFF2-40B4-BE49-F238E27FC236}">
                <a16:creationId xmlns:a16="http://schemas.microsoft.com/office/drawing/2014/main" id="{986F0371-CAAA-C535-5A12-F3AB8CF5AE78}"/>
              </a:ext>
            </a:extLst>
          </p:cNvPr>
          <p:cNvSpPr txBox="1"/>
          <p:nvPr/>
        </p:nvSpPr>
        <p:spPr>
          <a:xfrm>
            <a:off x="11297889" y="9071057"/>
            <a:ext cx="636080" cy="400110"/>
          </a:xfrm>
          <a:prstGeom prst="rect">
            <a:avLst/>
          </a:prstGeom>
          <a:noFill/>
        </p:spPr>
        <p:txBody>
          <a:bodyPr wrap="square" rtlCol="0">
            <a:spAutoFit/>
          </a:bodyPr>
          <a:lstStyle/>
          <a:p>
            <a:r>
              <a:rPr lang="en-US" sz="2000">
                <a:latin typeface="Poppins" pitchFamily="2" charset="77"/>
                <a:cs typeface="Poppins" pitchFamily="2" charset="77"/>
              </a:rPr>
              <a:t>B</a:t>
            </a:r>
            <a:endParaRPr lang="en-US" sz="4000">
              <a:latin typeface="Poppins" pitchFamily="2" charset="77"/>
              <a:cs typeface="Poppins" pitchFamily="2" charset="77"/>
            </a:endParaRPr>
          </a:p>
        </p:txBody>
      </p:sp>
      <p:pic>
        <p:nvPicPr>
          <p:cNvPr id="131" name="Graphic 130" descr="Man with solid fill">
            <a:extLst>
              <a:ext uri="{FF2B5EF4-FFF2-40B4-BE49-F238E27FC236}">
                <a16:creationId xmlns:a16="http://schemas.microsoft.com/office/drawing/2014/main" id="{7970FD93-4B49-ECA0-5FDB-A2F3BEDE8EC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457604" y="8709188"/>
            <a:ext cx="1217066" cy="1217066"/>
          </a:xfrm>
          <a:prstGeom prst="rect">
            <a:avLst/>
          </a:prstGeom>
        </p:spPr>
      </p:pic>
      <p:sp>
        <p:nvSpPr>
          <p:cNvPr id="132" name="TextBox 131">
            <a:extLst>
              <a:ext uri="{FF2B5EF4-FFF2-40B4-BE49-F238E27FC236}">
                <a16:creationId xmlns:a16="http://schemas.microsoft.com/office/drawing/2014/main" id="{A8B1C9FB-13C0-E191-14F4-28BC8D84C4EF}"/>
              </a:ext>
            </a:extLst>
          </p:cNvPr>
          <p:cNvSpPr txBox="1"/>
          <p:nvPr/>
        </p:nvSpPr>
        <p:spPr>
          <a:xfrm>
            <a:off x="14891163" y="9022232"/>
            <a:ext cx="636080" cy="400110"/>
          </a:xfrm>
          <a:prstGeom prst="rect">
            <a:avLst/>
          </a:prstGeom>
          <a:noFill/>
        </p:spPr>
        <p:txBody>
          <a:bodyPr wrap="square" rtlCol="0">
            <a:spAutoFit/>
          </a:bodyPr>
          <a:lstStyle/>
          <a:p>
            <a:r>
              <a:rPr lang="en-US" sz="2000">
                <a:latin typeface="Poppins" pitchFamily="2" charset="77"/>
                <a:cs typeface="Poppins" pitchFamily="2" charset="77"/>
              </a:rPr>
              <a:t>D</a:t>
            </a:r>
            <a:endParaRPr lang="en-US" sz="4000">
              <a:latin typeface="Poppins" pitchFamily="2" charset="77"/>
              <a:cs typeface="Poppins" pitchFamily="2" charset="77"/>
            </a:endParaRPr>
          </a:p>
        </p:txBody>
      </p:sp>
      <p:sp>
        <p:nvSpPr>
          <p:cNvPr id="133" name="TextBox 132">
            <a:extLst>
              <a:ext uri="{FF2B5EF4-FFF2-40B4-BE49-F238E27FC236}">
                <a16:creationId xmlns:a16="http://schemas.microsoft.com/office/drawing/2014/main" id="{339BB8B7-80C2-CFD2-8438-20888F6F9009}"/>
              </a:ext>
            </a:extLst>
          </p:cNvPr>
          <p:cNvSpPr txBox="1"/>
          <p:nvPr/>
        </p:nvSpPr>
        <p:spPr>
          <a:xfrm>
            <a:off x="12136466" y="5648882"/>
            <a:ext cx="636080" cy="400110"/>
          </a:xfrm>
          <a:prstGeom prst="rect">
            <a:avLst/>
          </a:prstGeom>
          <a:noFill/>
        </p:spPr>
        <p:txBody>
          <a:bodyPr wrap="square" rtlCol="0">
            <a:spAutoFit/>
          </a:bodyPr>
          <a:lstStyle/>
          <a:p>
            <a:r>
              <a:rPr lang="en-US" sz="2000">
                <a:latin typeface="Poppins" pitchFamily="2" charset="77"/>
                <a:cs typeface="Poppins" pitchFamily="2" charset="77"/>
              </a:rPr>
              <a:t>C</a:t>
            </a:r>
            <a:endParaRPr lang="en-US" sz="4000">
              <a:latin typeface="Poppins" pitchFamily="2" charset="77"/>
              <a:cs typeface="Poppins" pitchFamily="2" charset="77"/>
            </a:endParaRPr>
          </a:p>
        </p:txBody>
      </p:sp>
      <p:sp>
        <p:nvSpPr>
          <p:cNvPr id="134" name="TextBox 133">
            <a:extLst>
              <a:ext uri="{FF2B5EF4-FFF2-40B4-BE49-F238E27FC236}">
                <a16:creationId xmlns:a16="http://schemas.microsoft.com/office/drawing/2014/main" id="{DA2C3BF1-60EA-6E58-A09A-3A8226AF7769}"/>
              </a:ext>
            </a:extLst>
          </p:cNvPr>
          <p:cNvSpPr txBox="1"/>
          <p:nvPr/>
        </p:nvSpPr>
        <p:spPr>
          <a:xfrm>
            <a:off x="13065380" y="7345965"/>
            <a:ext cx="636080" cy="400110"/>
          </a:xfrm>
          <a:prstGeom prst="rect">
            <a:avLst/>
          </a:prstGeom>
          <a:noFill/>
        </p:spPr>
        <p:txBody>
          <a:bodyPr wrap="square" rtlCol="0">
            <a:spAutoFit/>
          </a:bodyPr>
          <a:lstStyle/>
          <a:p>
            <a:r>
              <a:rPr lang="en-US" sz="2000">
                <a:latin typeface="Poppins" pitchFamily="2" charset="77"/>
                <a:cs typeface="Poppins" pitchFamily="2" charset="77"/>
              </a:rPr>
              <a:t>C</a:t>
            </a:r>
            <a:endParaRPr lang="en-US" sz="4000">
              <a:latin typeface="Poppins" pitchFamily="2" charset="77"/>
              <a:cs typeface="Poppins" pitchFamily="2" charset="77"/>
            </a:endParaRPr>
          </a:p>
        </p:txBody>
      </p:sp>
      <p:sp>
        <p:nvSpPr>
          <p:cNvPr id="135" name="TextBox 134">
            <a:extLst>
              <a:ext uri="{FF2B5EF4-FFF2-40B4-BE49-F238E27FC236}">
                <a16:creationId xmlns:a16="http://schemas.microsoft.com/office/drawing/2014/main" id="{ED245482-45A5-5E49-648A-57154CB8BDFA}"/>
              </a:ext>
            </a:extLst>
          </p:cNvPr>
          <p:cNvSpPr txBox="1"/>
          <p:nvPr/>
        </p:nvSpPr>
        <p:spPr>
          <a:xfrm>
            <a:off x="13993032" y="9108507"/>
            <a:ext cx="636080" cy="400110"/>
          </a:xfrm>
          <a:prstGeom prst="rect">
            <a:avLst/>
          </a:prstGeom>
          <a:noFill/>
        </p:spPr>
        <p:txBody>
          <a:bodyPr wrap="square" rtlCol="0">
            <a:spAutoFit/>
          </a:bodyPr>
          <a:lstStyle/>
          <a:p>
            <a:r>
              <a:rPr lang="en-US" sz="2000">
                <a:latin typeface="Poppins" pitchFamily="2" charset="77"/>
                <a:cs typeface="Poppins" pitchFamily="2" charset="77"/>
              </a:rPr>
              <a:t>C</a:t>
            </a:r>
            <a:endParaRPr lang="en-US" sz="4000">
              <a:latin typeface="Poppins" pitchFamily="2" charset="77"/>
              <a:cs typeface="Poppins" pitchFamily="2" charset="77"/>
            </a:endParaRPr>
          </a:p>
        </p:txBody>
      </p:sp>
      <p:sp>
        <p:nvSpPr>
          <p:cNvPr id="136" name="TextBox 135">
            <a:extLst>
              <a:ext uri="{FF2B5EF4-FFF2-40B4-BE49-F238E27FC236}">
                <a16:creationId xmlns:a16="http://schemas.microsoft.com/office/drawing/2014/main" id="{6409F184-37A0-D9F1-D4A2-840D9C20B5C4}"/>
              </a:ext>
            </a:extLst>
          </p:cNvPr>
          <p:cNvSpPr txBox="1"/>
          <p:nvPr/>
        </p:nvSpPr>
        <p:spPr>
          <a:xfrm>
            <a:off x="13847258" y="4013043"/>
            <a:ext cx="636080" cy="400110"/>
          </a:xfrm>
          <a:prstGeom prst="rect">
            <a:avLst/>
          </a:prstGeom>
          <a:noFill/>
        </p:spPr>
        <p:txBody>
          <a:bodyPr wrap="square" rtlCol="0">
            <a:spAutoFit/>
          </a:bodyPr>
          <a:lstStyle/>
          <a:p>
            <a:r>
              <a:rPr lang="en-US" sz="2000">
                <a:latin typeface="Poppins" pitchFamily="2" charset="77"/>
                <a:cs typeface="Poppins" pitchFamily="2" charset="77"/>
              </a:rPr>
              <a:t>C</a:t>
            </a:r>
            <a:endParaRPr lang="en-US" sz="4000">
              <a:latin typeface="Poppins" pitchFamily="2" charset="77"/>
              <a:cs typeface="Poppins" pitchFamily="2" charset="77"/>
            </a:endParaRPr>
          </a:p>
        </p:txBody>
      </p:sp>
      <p:sp>
        <p:nvSpPr>
          <p:cNvPr id="137" name="TextBox 136">
            <a:extLst>
              <a:ext uri="{FF2B5EF4-FFF2-40B4-BE49-F238E27FC236}">
                <a16:creationId xmlns:a16="http://schemas.microsoft.com/office/drawing/2014/main" id="{BFFA2B76-CB0F-C614-3B82-098D094CB3A0}"/>
              </a:ext>
            </a:extLst>
          </p:cNvPr>
          <p:cNvSpPr txBox="1"/>
          <p:nvPr/>
        </p:nvSpPr>
        <p:spPr>
          <a:xfrm>
            <a:off x="13840633" y="2436036"/>
            <a:ext cx="636080" cy="400110"/>
          </a:xfrm>
          <a:prstGeom prst="rect">
            <a:avLst/>
          </a:prstGeom>
          <a:noFill/>
        </p:spPr>
        <p:txBody>
          <a:bodyPr wrap="square" rtlCol="0">
            <a:spAutoFit/>
          </a:bodyPr>
          <a:lstStyle/>
          <a:p>
            <a:r>
              <a:rPr lang="en-US" sz="2000">
                <a:latin typeface="Poppins" pitchFamily="2" charset="77"/>
                <a:cs typeface="Poppins" pitchFamily="2" charset="77"/>
              </a:rPr>
              <a:t>C</a:t>
            </a:r>
            <a:endParaRPr lang="en-US" sz="4000">
              <a:latin typeface="Poppins" pitchFamily="2" charset="77"/>
              <a:cs typeface="Poppins" pitchFamily="2" charset="77"/>
            </a:endParaRPr>
          </a:p>
        </p:txBody>
      </p:sp>
      <p:sp>
        <p:nvSpPr>
          <p:cNvPr id="138" name="TextBox 137">
            <a:extLst>
              <a:ext uri="{FF2B5EF4-FFF2-40B4-BE49-F238E27FC236}">
                <a16:creationId xmlns:a16="http://schemas.microsoft.com/office/drawing/2014/main" id="{A61055DA-FF73-4266-2622-181D2AB08DD8}"/>
              </a:ext>
            </a:extLst>
          </p:cNvPr>
          <p:cNvSpPr txBox="1"/>
          <p:nvPr/>
        </p:nvSpPr>
        <p:spPr>
          <a:xfrm>
            <a:off x="14698335" y="2464872"/>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A</a:t>
            </a:r>
            <a:endParaRPr lang="en-US" sz="4000">
              <a:solidFill>
                <a:schemeClr val="bg1"/>
              </a:solidFill>
              <a:latin typeface="Poppins" pitchFamily="2" charset="77"/>
              <a:cs typeface="Poppins" pitchFamily="2" charset="77"/>
            </a:endParaRPr>
          </a:p>
        </p:txBody>
      </p:sp>
      <p:sp>
        <p:nvSpPr>
          <p:cNvPr id="139" name="TextBox 138">
            <a:extLst>
              <a:ext uri="{FF2B5EF4-FFF2-40B4-BE49-F238E27FC236}">
                <a16:creationId xmlns:a16="http://schemas.microsoft.com/office/drawing/2014/main" id="{10140C26-A2C5-5126-3E9E-EDE7D01721BC}"/>
              </a:ext>
            </a:extLst>
          </p:cNvPr>
          <p:cNvSpPr txBox="1"/>
          <p:nvPr/>
        </p:nvSpPr>
        <p:spPr>
          <a:xfrm>
            <a:off x="12147289" y="4028627"/>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A</a:t>
            </a:r>
            <a:endParaRPr lang="en-US" sz="4000">
              <a:solidFill>
                <a:schemeClr val="bg1"/>
              </a:solidFill>
              <a:latin typeface="Poppins" pitchFamily="2" charset="77"/>
              <a:cs typeface="Poppins" pitchFamily="2" charset="77"/>
            </a:endParaRPr>
          </a:p>
        </p:txBody>
      </p:sp>
      <p:sp>
        <p:nvSpPr>
          <p:cNvPr id="140" name="TextBox 139">
            <a:extLst>
              <a:ext uri="{FF2B5EF4-FFF2-40B4-BE49-F238E27FC236}">
                <a16:creationId xmlns:a16="http://schemas.microsoft.com/office/drawing/2014/main" id="{B762A945-A65F-0F1F-CD69-9B10650697A0}"/>
              </a:ext>
            </a:extLst>
          </p:cNvPr>
          <p:cNvSpPr txBox="1"/>
          <p:nvPr/>
        </p:nvSpPr>
        <p:spPr>
          <a:xfrm>
            <a:off x="11345532" y="5632140"/>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A</a:t>
            </a:r>
            <a:endParaRPr lang="en-US" sz="4000">
              <a:solidFill>
                <a:schemeClr val="bg1"/>
              </a:solidFill>
              <a:latin typeface="Poppins" pitchFamily="2" charset="77"/>
              <a:cs typeface="Poppins" pitchFamily="2" charset="77"/>
            </a:endParaRPr>
          </a:p>
        </p:txBody>
      </p:sp>
      <p:sp>
        <p:nvSpPr>
          <p:cNvPr id="141" name="TextBox 140">
            <a:extLst>
              <a:ext uri="{FF2B5EF4-FFF2-40B4-BE49-F238E27FC236}">
                <a16:creationId xmlns:a16="http://schemas.microsoft.com/office/drawing/2014/main" id="{DC4F772F-3C14-749F-1FF0-6EC51B863DD1}"/>
              </a:ext>
            </a:extLst>
          </p:cNvPr>
          <p:cNvSpPr txBox="1"/>
          <p:nvPr/>
        </p:nvSpPr>
        <p:spPr>
          <a:xfrm>
            <a:off x="12253308" y="7354923"/>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A</a:t>
            </a:r>
            <a:endParaRPr lang="en-US" sz="4000">
              <a:solidFill>
                <a:schemeClr val="bg1"/>
              </a:solidFill>
              <a:latin typeface="Poppins" pitchFamily="2" charset="77"/>
              <a:cs typeface="Poppins" pitchFamily="2" charset="77"/>
            </a:endParaRPr>
          </a:p>
        </p:txBody>
      </p:sp>
      <p:sp>
        <p:nvSpPr>
          <p:cNvPr id="142" name="TextBox 141">
            <a:extLst>
              <a:ext uri="{FF2B5EF4-FFF2-40B4-BE49-F238E27FC236}">
                <a16:creationId xmlns:a16="http://schemas.microsoft.com/office/drawing/2014/main" id="{54C66FE6-A195-27E1-329C-32F06B847FC5}"/>
              </a:ext>
            </a:extLst>
          </p:cNvPr>
          <p:cNvSpPr txBox="1"/>
          <p:nvPr/>
        </p:nvSpPr>
        <p:spPr>
          <a:xfrm>
            <a:off x="13041814" y="9077705"/>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A</a:t>
            </a:r>
            <a:endParaRPr lang="en-US" sz="4000">
              <a:solidFill>
                <a:schemeClr val="bg1"/>
              </a:solidFill>
              <a:latin typeface="Poppins" pitchFamily="2" charset="77"/>
              <a:cs typeface="Poppins" pitchFamily="2" charset="77"/>
            </a:endParaRPr>
          </a:p>
        </p:txBody>
      </p:sp>
      <p:sp>
        <p:nvSpPr>
          <p:cNvPr id="143" name="TextBox 142">
            <a:extLst>
              <a:ext uri="{FF2B5EF4-FFF2-40B4-BE49-F238E27FC236}">
                <a16:creationId xmlns:a16="http://schemas.microsoft.com/office/drawing/2014/main" id="{579A0C85-9330-7E94-5686-08D00CE34FC7}"/>
              </a:ext>
            </a:extLst>
          </p:cNvPr>
          <p:cNvSpPr txBox="1"/>
          <p:nvPr/>
        </p:nvSpPr>
        <p:spPr>
          <a:xfrm>
            <a:off x="12205994" y="9030733"/>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E</a:t>
            </a:r>
            <a:endParaRPr lang="en-US" sz="4000">
              <a:solidFill>
                <a:schemeClr val="bg1"/>
              </a:solidFill>
              <a:latin typeface="Poppins" pitchFamily="2" charset="77"/>
              <a:cs typeface="Poppins" pitchFamily="2" charset="77"/>
            </a:endParaRPr>
          </a:p>
        </p:txBody>
      </p:sp>
      <p:sp>
        <p:nvSpPr>
          <p:cNvPr id="144" name="TextBox 143">
            <a:extLst>
              <a:ext uri="{FF2B5EF4-FFF2-40B4-BE49-F238E27FC236}">
                <a16:creationId xmlns:a16="http://schemas.microsoft.com/office/drawing/2014/main" id="{8C578F4F-FE0F-9645-C163-2116D761398C}"/>
              </a:ext>
            </a:extLst>
          </p:cNvPr>
          <p:cNvSpPr txBox="1"/>
          <p:nvPr/>
        </p:nvSpPr>
        <p:spPr>
          <a:xfrm>
            <a:off x="14902814" y="7294696"/>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E</a:t>
            </a:r>
            <a:endParaRPr lang="en-US" sz="4000">
              <a:solidFill>
                <a:schemeClr val="bg1"/>
              </a:solidFill>
              <a:latin typeface="Poppins" pitchFamily="2" charset="77"/>
              <a:cs typeface="Poppins" pitchFamily="2" charset="77"/>
            </a:endParaRPr>
          </a:p>
        </p:txBody>
      </p:sp>
      <p:sp>
        <p:nvSpPr>
          <p:cNvPr id="145" name="TextBox 144">
            <a:extLst>
              <a:ext uri="{FF2B5EF4-FFF2-40B4-BE49-F238E27FC236}">
                <a16:creationId xmlns:a16="http://schemas.microsoft.com/office/drawing/2014/main" id="{E901BD5E-7226-A4D0-14F7-E3F189C710A6}"/>
              </a:ext>
            </a:extLst>
          </p:cNvPr>
          <p:cNvSpPr txBox="1"/>
          <p:nvPr/>
        </p:nvSpPr>
        <p:spPr>
          <a:xfrm>
            <a:off x="13058027" y="5632578"/>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E</a:t>
            </a:r>
            <a:endParaRPr lang="en-US" sz="4000">
              <a:solidFill>
                <a:schemeClr val="bg1"/>
              </a:solidFill>
              <a:latin typeface="Poppins" pitchFamily="2" charset="77"/>
              <a:cs typeface="Poppins" pitchFamily="2" charset="77"/>
            </a:endParaRPr>
          </a:p>
        </p:txBody>
      </p:sp>
      <p:sp>
        <p:nvSpPr>
          <p:cNvPr id="146" name="TextBox 145">
            <a:extLst>
              <a:ext uri="{FF2B5EF4-FFF2-40B4-BE49-F238E27FC236}">
                <a16:creationId xmlns:a16="http://schemas.microsoft.com/office/drawing/2014/main" id="{E082BCF0-99AA-3FDE-8AC9-BC66DC5B47A7}"/>
              </a:ext>
            </a:extLst>
          </p:cNvPr>
          <p:cNvSpPr txBox="1"/>
          <p:nvPr/>
        </p:nvSpPr>
        <p:spPr>
          <a:xfrm>
            <a:off x="14802162" y="4006981"/>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E</a:t>
            </a:r>
            <a:endParaRPr lang="en-US" sz="4000">
              <a:solidFill>
                <a:schemeClr val="bg1"/>
              </a:solidFill>
              <a:latin typeface="Poppins" pitchFamily="2" charset="77"/>
              <a:cs typeface="Poppins" pitchFamily="2" charset="77"/>
            </a:endParaRPr>
          </a:p>
        </p:txBody>
      </p:sp>
      <p:sp>
        <p:nvSpPr>
          <p:cNvPr id="147" name="TextBox 146">
            <a:extLst>
              <a:ext uri="{FF2B5EF4-FFF2-40B4-BE49-F238E27FC236}">
                <a16:creationId xmlns:a16="http://schemas.microsoft.com/office/drawing/2014/main" id="{B31A2E4A-62A4-E717-789B-835E983DD08B}"/>
              </a:ext>
            </a:extLst>
          </p:cNvPr>
          <p:cNvSpPr txBox="1"/>
          <p:nvPr/>
        </p:nvSpPr>
        <p:spPr>
          <a:xfrm>
            <a:off x="13024164" y="2398316"/>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E</a:t>
            </a:r>
            <a:endParaRPr lang="en-US" sz="4000">
              <a:solidFill>
                <a:schemeClr val="bg1"/>
              </a:solidFill>
              <a:latin typeface="Poppins" pitchFamily="2" charset="77"/>
              <a:cs typeface="Poppins" pitchFamily="2" charset="77"/>
            </a:endParaRPr>
          </a:p>
        </p:txBody>
      </p:sp>
      <p:sp>
        <p:nvSpPr>
          <p:cNvPr id="148" name="TextBox 147">
            <a:extLst>
              <a:ext uri="{FF2B5EF4-FFF2-40B4-BE49-F238E27FC236}">
                <a16:creationId xmlns:a16="http://schemas.microsoft.com/office/drawing/2014/main" id="{C350A97A-4E2E-A72B-6980-4073D47C0A5B}"/>
              </a:ext>
            </a:extLst>
          </p:cNvPr>
          <p:cNvSpPr txBox="1"/>
          <p:nvPr/>
        </p:nvSpPr>
        <p:spPr>
          <a:xfrm>
            <a:off x="10095624" y="4126528"/>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149" name="TextBox 148">
            <a:extLst>
              <a:ext uri="{FF2B5EF4-FFF2-40B4-BE49-F238E27FC236}">
                <a16:creationId xmlns:a16="http://schemas.microsoft.com/office/drawing/2014/main" id="{FB2DF12C-F1FF-D094-CD17-4FA8B6E3F990}"/>
              </a:ext>
            </a:extLst>
          </p:cNvPr>
          <p:cNvSpPr txBox="1"/>
          <p:nvPr/>
        </p:nvSpPr>
        <p:spPr>
          <a:xfrm>
            <a:off x="10061758" y="5819858"/>
            <a:ext cx="636080" cy="400110"/>
          </a:xfrm>
          <a:prstGeom prst="rect">
            <a:avLst/>
          </a:prstGeom>
          <a:noFill/>
        </p:spPr>
        <p:txBody>
          <a:bodyPr wrap="square" rtlCol="0">
            <a:spAutoFit/>
          </a:bodyPr>
          <a:lstStyle/>
          <a:p>
            <a:r>
              <a:rPr lang="en-US" sz="2000">
                <a:latin typeface="Poppins" pitchFamily="2" charset="77"/>
                <a:cs typeface="Poppins" pitchFamily="2" charset="77"/>
              </a:rPr>
              <a:t>X</a:t>
            </a:r>
            <a:endParaRPr lang="en-US" sz="4000">
              <a:latin typeface="Poppins" pitchFamily="2" charset="77"/>
              <a:cs typeface="Poppins" pitchFamily="2" charset="77"/>
            </a:endParaRPr>
          </a:p>
        </p:txBody>
      </p:sp>
      <p:sp>
        <p:nvSpPr>
          <p:cNvPr id="150" name="TextBox 149">
            <a:extLst>
              <a:ext uri="{FF2B5EF4-FFF2-40B4-BE49-F238E27FC236}">
                <a16:creationId xmlns:a16="http://schemas.microsoft.com/office/drawing/2014/main" id="{0FAEEE24-C21A-6535-1E72-8AE219E998D2}"/>
              </a:ext>
            </a:extLst>
          </p:cNvPr>
          <p:cNvSpPr txBox="1"/>
          <p:nvPr/>
        </p:nvSpPr>
        <p:spPr>
          <a:xfrm>
            <a:off x="10180292" y="7530123"/>
            <a:ext cx="636080" cy="400110"/>
          </a:xfrm>
          <a:prstGeom prst="rect">
            <a:avLst/>
          </a:prstGeom>
          <a:noFill/>
        </p:spPr>
        <p:txBody>
          <a:bodyPr wrap="square" rtlCol="0">
            <a:spAutoFit/>
          </a:bodyPr>
          <a:lstStyle/>
          <a:p>
            <a:r>
              <a:rPr lang="en-US" sz="2000">
                <a:latin typeface="Poppins" pitchFamily="2" charset="77"/>
                <a:cs typeface="Poppins" pitchFamily="2" charset="77"/>
              </a:rPr>
              <a:t>Y</a:t>
            </a:r>
            <a:endParaRPr lang="en-US" sz="4000">
              <a:latin typeface="Poppins" pitchFamily="2" charset="77"/>
              <a:cs typeface="Poppins" pitchFamily="2" charset="77"/>
            </a:endParaRPr>
          </a:p>
        </p:txBody>
      </p:sp>
      <p:sp>
        <p:nvSpPr>
          <p:cNvPr id="151" name="TextBox 150">
            <a:extLst>
              <a:ext uri="{FF2B5EF4-FFF2-40B4-BE49-F238E27FC236}">
                <a16:creationId xmlns:a16="http://schemas.microsoft.com/office/drawing/2014/main" id="{B266026E-27A7-F0F6-934D-6DAD8DD327E3}"/>
              </a:ext>
            </a:extLst>
          </p:cNvPr>
          <p:cNvSpPr txBox="1"/>
          <p:nvPr/>
        </p:nvSpPr>
        <p:spPr>
          <a:xfrm>
            <a:off x="10043899" y="2533780"/>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U</a:t>
            </a:r>
            <a:endParaRPr lang="en-US" sz="4000">
              <a:solidFill>
                <a:schemeClr val="bg1"/>
              </a:solidFill>
              <a:latin typeface="Poppins" pitchFamily="2" charset="77"/>
              <a:cs typeface="Poppins" pitchFamily="2" charset="77"/>
            </a:endParaRPr>
          </a:p>
        </p:txBody>
      </p:sp>
      <p:sp>
        <p:nvSpPr>
          <p:cNvPr id="152" name="TextBox 151">
            <a:extLst>
              <a:ext uri="{FF2B5EF4-FFF2-40B4-BE49-F238E27FC236}">
                <a16:creationId xmlns:a16="http://schemas.microsoft.com/office/drawing/2014/main" id="{B411487B-CF11-CD42-B49D-6E79158633F6}"/>
              </a:ext>
            </a:extLst>
          </p:cNvPr>
          <p:cNvSpPr txBox="1"/>
          <p:nvPr/>
        </p:nvSpPr>
        <p:spPr>
          <a:xfrm>
            <a:off x="10111634" y="9137773"/>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Z</a:t>
            </a:r>
            <a:endParaRPr lang="en-US" sz="4000">
              <a:solidFill>
                <a:schemeClr val="bg1"/>
              </a:solidFill>
              <a:latin typeface="Poppins" pitchFamily="2" charset="77"/>
              <a:cs typeface="Poppins" pitchFamily="2" charset="77"/>
            </a:endParaRPr>
          </a:p>
        </p:txBody>
      </p:sp>
      <p:sp>
        <p:nvSpPr>
          <p:cNvPr id="153" name="TextBox 152">
            <a:extLst>
              <a:ext uri="{FF2B5EF4-FFF2-40B4-BE49-F238E27FC236}">
                <a16:creationId xmlns:a16="http://schemas.microsoft.com/office/drawing/2014/main" id="{C2E2BAF7-FFF4-FFFC-90E2-AF7C8B703923}"/>
              </a:ext>
            </a:extLst>
          </p:cNvPr>
          <p:cNvSpPr txBox="1"/>
          <p:nvPr/>
        </p:nvSpPr>
        <p:spPr>
          <a:xfrm>
            <a:off x="6674169" y="9239371"/>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Z</a:t>
            </a:r>
            <a:endParaRPr lang="en-US" sz="4000">
              <a:solidFill>
                <a:schemeClr val="bg1"/>
              </a:solidFill>
              <a:latin typeface="Poppins" pitchFamily="2" charset="77"/>
              <a:cs typeface="Poppins" pitchFamily="2" charset="77"/>
            </a:endParaRPr>
          </a:p>
        </p:txBody>
      </p:sp>
      <p:sp>
        <p:nvSpPr>
          <p:cNvPr id="154" name="TextBox 153">
            <a:extLst>
              <a:ext uri="{FF2B5EF4-FFF2-40B4-BE49-F238E27FC236}">
                <a16:creationId xmlns:a16="http://schemas.microsoft.com/office/drawing/2014/main" id="{20565333-8F86-4A2B-1736-FE55B94704BA}"/>
              </a:ext>
            </a:extLst>
          </p:cNvPr>
          <p:cNvSpPr txBox="1"/>
          <p:nvPr/>
        </p:nvSpPr>
        <p:spPr>
          <a:xfrm>
            <a:off x="3185906" y="7478308"/>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Z</a:t>
            </a:r>
            <a:endParaRPr lang="en-US" sz="4000">
              <a:solidFill>
                <a:schemeClr val="bg1"/>
              </a:solidFill>
              <a:latin typeface="Poppins" pitchFamily="2" charset="77"/>
              <a:cs typeface="Poppins" pitchFamily="2" charset="77"/>
            </a:endParaRPr>
          </a:p>
        </p:txBody>
      </p:sp>
      <p:sp>
        <p:nvSpPr>
          <p:cNvPr id="155" name="TextBox 154">
            <a:extLst>
              <a:ext uri="{FF2B5EF4-FFF2-40B4-BE49-F238E27FC236}">
                <a16:creationId xmlns:a16="http://schemas.microsoft.com/office/drawing/2014/main" id="{805EB690-966F-399C-A70B-F826BAFB0D27}"/>
              </a:ext>
            </a:extLst>
          </p:cNvPr>
          <p:cNvSpPr txBox="1"/>
          <p:nvPr/>
        </p:nvSpPr>
        <p:spPr>
          <a:xfrm>
            <a:off x="4083372" y="5852709"/>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Z</a:t>
            </a:r>
            <a:endParaRPr lang="en-US" sz="4000">
              <a:solidFill>
                <a:schemeClr val="bg1"/>
              </a:solidFill>
              <a:latin typeface="Poppins" pitchFamily="2" charset="77"/>
              <a:cs typeface="Poppins" pitchFamily="2" charset="77"/>
            </a:endParaRPr>
          </a:p>
        </p:txBody>
      </p:sp>
      <p:sp>
        <p:nvSpPr>
          <p:cNvPr id="156" name="TextBox 155">
            <a:extLst>
              <a:ext uri="{FF2B5EF4-FFF2-40B4-BE49-F238E27FC236}">
                <a16:creationId xmlns:a16="http://schemas.microsoft.com/office/drawing/2014/main" id="{193632B3-4E55-906A-9243-7A4EC7A3A28E}"/>
              </a:ext>
            </a:extLst>
          </p:cNvPr>
          <p:cNvSpPr txBox="1"/>
          <p:nvPr/>
        </p:nvSpPr>
        <p:spPr>
          <a:xfrm>
            <a:off x="3236707" y="4108579"/>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Z</a:t>
            </a:r>
            <a:endParaRPr lang="en-US" sz="4000">
              <a:solidFill>
                <a:schemeClr val="bg1"/>
              </a:solidFill>
              <a:latin typeface="Poppins" pitchFamily="2" charset="77"/>
              <a:cs typeface="Poppins" pitchFamily="2" charset="77"/>
            </a:endParaRPr>
          </a:p>
        </p:txBody>
      </p:sp>
      <p:sp>
        <p:nvSpPr>
          <p:cNvPr id="157" name="TextBox 156">
            <a:extLst>
              <a:ext uri="{FF2B5EF4-FFF2-40B4-BE49-F238E27FC236}">
                <a16:creationId xmlns:a16="http://schemas.microsoft.com/office/drawing/2014/main" id="{94B651CC-227F-9C21-3B14-ABDA779C8A57}"/>
              </a:ext>
            </a:extLst>
          </p:cNvPr>
          <p:cNvSpPr txBox="1"/>
          <p:nvPr/>
        </p:nvSpPr>
        <p:spPr>
          <a:xfrm>
            <a:off x="6640303" y="2482982"/>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Z</a:t>
            </a:r>
            <a:endParaRPr lang="en-US" sz="4000">
              <a:solidFill>
                <a:schemeClr val="bg1"/>
              </a:solidFill>
              <a:latin typeface="Poppins" pitchFamily="2" charset="77"/>
              <a:cs typeface="Poppins" pitchFamily="2" charset="77"/>
            </a:endParaRPr>
          </a:p>
        </p:txBody>
      </p:sp>
      <p:sp>
        <p:nvSpPr>
          <p:cNvPr id="158" name="TextBox 157">
            <a:extLst>
              <a:ext uri="{FF2B5EF4-FFF2-40B4-BE49-F238E27FC236}">
                <a16:creationId xmlns:a16="http://schemas.microsoft.com/office/drawing/2014/main" id="{4D38A923-75F1-B2BD-42DF-2D4CD5D29A04}"/>
              </a:ext>
            </a:extLst>
          </p:cNvPr>
          <p:cNvSpPr txBox="1"/>
          <p:nvPr/>
        </p:nvSpPr>
        <p:spPr>
          <a:xfrm>
            <a:off x="5827506" y="2516847"/>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U</a:t>
            </a:r>
            <a:endParaRPr lang="en-US" sz="4000">
              <a:solidFill>
                <a:schemeClr val="bg1"/>
              </a:solidFill>
              <a:latin typeface="Poppins" pitchFamily="2" charset="77"/>
              <a:cs typeface="Poppins" pitchFamily="2" charset="77"/>
            </a:endParaRPr>
          </a:p>
        </p:txBody>
      </p:sp>
      <p:sp>
        <p:nvSpPr>
          <p:cNvPr id="159" name="TextBox 158">
            <a:extLst>
              <a:ext uri="{FF2B5EF4-FFF2-40B4-BE49-F238E27FC236}">
                <a16:creationId xmlns:a16="http://schemas.microsoft.com/office/drawing/2014/main" id="{E2B65DA4-840A-474B-0A93-B373B7384603}"/>
              </a:ext>
            </a:extLst>
          </p:cNvPr>
          <p:cNvSpPr txBox="1"/>
          <p:nvPr/>
        </p:nvSpPr>
        <p:spPr>
          <a:xfrm>
            <a:off x="5793641" y="4125511"/>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U</a:t>
            </a:r>
            <a:endParaRPr lang="en-US" sz="4000">
              <a:solidFill>
                <a:schemeClr val="bg1"/>
              </a:solidFill>
              <a:latin typeface="Poppins" pitchFamily="2" charset="77"/>
              <a:cs typeface="Poppins" pitchFamily="2" charset="77"/>
            </a:endParaRPr>
          </a:p>
        </p:txBody>
      </p:sp>
      <p:sp>
        <p:nvSpPr>
          <p:cNvPr id="160" name="TextBox 159">
            <a:extLst>
              <a:ext uri="{FF2B5EF4-FFF2-40B4-BE49-F238E27FC236}">
                <a16:creationId xmlns:a16="http://schemas.microsoft.com/office/drawing/2014/main" id="{D41955D9-1393-4080-34C5-669567AEFDC7}"/>
              </a:ext>
            </a:extLst>
          </p:cNvPr>
          <p:cNvSpPr txBox="1"/>
          <p:nvPr/>
        </p:nvSpPr>
        <p:spPr>
          <a:xfrm>
            <a:off x="4913107" y="5835775"/>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U</a:t>
            </a:r>
            <a:endParaRPr lang="en-US" sz="4000">
              <a:solidFill>
                <a:schemeClr val="bg1"/>
              </a:solidFill>
              <a:latin typeface="Poppins" pitchFamily="2" charset="77"/>
              <a:cs typeface="Poppins" pitchFamily="2" charset="77"/>
            </a:endParaRPr>
          </a:p>
        </p:txBody>
      </p:sp>
      <p:sp>
        <p:nvSpPr>
          <p:cNvPr id="161" name="TextBox 160">
            <a:extLst>
              <a:ext uri="{FF2B5EF4-FFF2-40B4-BE49-F238E27FC236}">
                <a16:creationId xmlns:a16="http://schemas.microsoft.com/office/drawing/2014/main" id="{4CBCDA06-E228-74BB-7CBE-E052AE1A1D22}"/>
              </a:ext>
            </a:extLst>
          </p:cNvPr>
          <p:cNvSpPr txBox="1"/>
          <p:nvPr/>
        </p:nvSpPr>
        <p:spPr>
          <a:xfrm>
            <a:off x="6724972" y="7495243"/>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U</a:t>
            </a:r>
            <a:endParaRPr lang="en-US" sz="4000">
              <a:solidFill>
                <a:schemeClr val="bg1"/>
              </a:solidFill>
              <a:latin typeface="Poppins" pitchFamily="2" charset="77"/>
              <a:cs typeface="Poppins" pitchFamily="2" charset="77"/>
            </a:endParaRPr>
          </a:p>
        </p:txBody>
      </p:sp>
      <p:sp>
        <p:nvSpPr>
          <p:cNvPr id="162" name="TextBox 161">
            <a:extLst>
              <a:ext uri="{FF2B5EF4-FFF2-40B4-BE49-F238E27FC236}">
                <a16:creationId xmlns:a16="http://schemas.microsoft.com/office/drawing/2014/main" id="{1861756B-6950-0AAF-8268-A51CB8D3BC9E}"/>
              </a:ext>
            </a:extLst>
          </p:cNvPr>
          <p:cNvSpPr txBox="1"/>
          <p:nvPr/>
        </p:nvSpPr>
        <p:spPr>
          <a:xfrm>
            <a:off x="4032574" y="9205507"/>
            <a:ext cx="636080" cy="400110"/>
          </a:xfrm>
          <a:prstGeom prst="rect">
            <a:avLst/>
          </a:prstGeom>
          <a:noFill/>
        </p:spPr>
        <p:txBody>
          <a:bodyPr wrap="square" rtlCol="0">
            <a:spAutoFit/>
          </a:bodyPr>
          <a:lstStyle/>
          <a:p>
            <a:r>
              <a:rPr lang="en-US" sz="2000">
                <a:solidFill>
                  <a:schemeClr val="bg1"/>
                </a:solidFill>
                <a:latin typeface="Poppins" pitchFamily="2" charset="77"/>
                <a:cs typeface="Poppins" pitchFamily="2" charset="77"/>
              </a:rPr>
              <a:t>U</a:t>
            </a:r>
            <a:endParaRPr lang="en-US" sz="4000">
              <a:solidFill>
                <a:schemeClr val="bg1"/>
              </a:solidFill>
              <a:latin typeface="Poppins" pitchFamily="2" charset="77"/>
              <a:cs typeface="Poppins" pitchFamily="2" charset="77"/>
            </a:endParaRPr>
          </a:p>
        </p:txBody>
      </p:sp>
      <p:sp>
        <p:nvSpPr>
          <p:cNvPr id="163" name="TextBox 162">
            <a:extLst>
              <a:ext uri="{FF2B5EF4-FFF2-40B4-BE49-F238E27FC236}">
                <a16:creationId xmlns:a16="http://schemas.microsoft.com/office/drawing/2014/main" id="{31B71576-5FA2-77C6-93B4-DB4767985661}"/>
              </a:ext>
            </a:extLst>
          </p:cNvPr>
          <p:cNvSpPr txBox="1"/>
          <p:nvPr/>
        </p:nvSpPr>
        <p:spPr>
          <a:xfrm>
            <a:off x="4964829" y="4160394"/>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164" name="TextBox 163">
            <a:extLst>
              <a:ext uri="{FF2B5EF4-FFF2-40B4-BE49-F238E27FC236}">
                <a16:creationId xmlns:a16="http://schemas.microsoft.com/office/drawing/2014/main" id="{440E605A-010B-BAC2-D48A-821A2DCA8F2D}"/>
              </a:ext>
            </a:extLst>
          </p:cNvPr>
          <p:cNvSpPr txBox="1"/>
          <p:nvPr/>
        </p:nvSpPr>
        <p:spPr>
          <a:xfrm>
            <a:off x="3186830" y="5887592"/>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165" name="TextBox 164">
            <a:extLst>
              <a:ext uri="{FF2B5EF4-FFF2-40B4-BE49-F238E27FC236}">
                <a16:creationId xmlns:a16="http://schemas.microsoft.com/office/drawing/2014/main" id="{6531C239-6A84-3833-6321-800ADF3CDE83}"/>
              </a:ext>
            </a:extLst>
          </p:cNvPr>
          <p:cNvSpPr txBox="1"/>
          <p:nvPr/>
        </p:nvSpPr>
        <p:spPr>
          <a:xfrm>
            <a:off x="4084295" y="7479324"/>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166" name="TextBox 165">
            <a:extLst>
              <a:ext uri="{FF2B5EF4-FFF2-40B4-BE49-F238E27FC236}">
                <a16:creationId xmlns:a16="http://schemas.microsoft.com/office/drawing/2014/main" id="{8976CE0D-3D0B-2EA8-5821-F9ED25EBE0B4}"/>
              </a:ext>
            </a:extLst>
          </p:cNvPr>
          <p:cNvSpPr txBox="1"/>
          <p:nvPr/>
        </p:nvSpPr>
        <p:spPr>
          <a:xfrm>
            <a:off x="4829360" y="9189588"/>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167" name="TextBox 166">
            <a:extLst>
              <a:ext uri="{FF2B5EF4-FFF2-40B4-BE49-F238E27FC236}">
                <a16:creationId xmlns:a16="http://schemas.microsoft.com/office/drawing/2014/main" id="{76C3FDC0-7782-85D8-7EDA-A272FB3F3A9A}"/>
              </a:ext>
            </a:extLst>
          </p:cNvPr>
          <p:cNvSpPr txBox="1"/>
          <p:nvPr/>
        </p:nvSpPr>
        <p:spPr>
          <a:xfrm>
            <a:off x="4118159" y="2517865"/>
            <a:ext cx="636080" cy="400110"/>
          </a:xfrm>
          <a:prstGeom prst="rect">
            <a:avLst/>
          </a:prstGeom>
          <a:noFill/>
        </p:spPr>
        <p:txBody>
          <a:bodyPr wrap="square" rtlCol="0">
            <a:spAutoFit/>
          </a:bodyPr>
          <a:lstStyle/>
          <a:p>
            <a:r>
              <a:rPr lang="en-US" sz="2000">
                <a:latin typeface="Poppins" pitchFamily="2" charset="77"/>
                <a:cs typeface="Poppins" pitchFamily="2" charset="77"/>
              </a:rPr>
              <a:t>V</a:t>
            </a:r>
            <a:endParaRPr lang="en-US" sz="4000">
              <a:latin typeface="Poppins" pitchFamily="2" charset="77"/>
              <a:cs typeface="Poppins" pitchFamily="2" charset="77"/>
            </a:endParaRPr>
          </a:p>
        </p:txBody>
      </p:sp>
      <p:sp>
        <p:nvSpPr>
          <p:cNvPr id="168" name="TextBox 167">
            <a:extLst>
              <a:ext uri="{FF2B5EF4-FFF2-40B4-BE49-F238E27FC236}">
                <a16:creationId xmlns:a16="http://schemas.microsoft.com/office/drawing/2014/main" id="{70335089-DDB1-7EC5-A2F5-6C73BCAF07FE}"/>
              </a:ext>
            </a:extLst>
          </p:cNvPr>
          <p:cNvSpPr txBox="1"/>
          <p:nvPr/>
        </p:nvSpPr>
        <p:spPr>
          <a:xfrm>
            <a:off x="6708961" y="5802925"/>
            <a:ext cx="636080" cy="400110"/>
          </a:xfrm>
          <a:prstGeom prst="rect">
            <a:avLst/>
          </a:prstGeom>
          <a:noFill/>
        </p:spPr>
        <p:txBody>
          <a:bodyPr wrap="square" rtlCol="0">
            <a:spAutoFit/>
          </a:bodyPr>
          <a:lstStyle/>
          <a:p>
            <a:r>
              <a:rPr lang="en-US" sz="2000">
                <a:latin typeface="Poppins" pitchFamily="2" charset="77"/>
                <a:cs typeface="Poppins" pitchFamily="2" charset="77"/>
              </a:rPr>
              <a:t>X</a:t>
            </a:r>
            <a:endParaRPr lang="en-US" sz="4000">
              <a:latin typeface="Poppins" pitchFamily="2" charset="77"/>
              <a:cs typeface="Poppins" pitchFamily="2" charset="77"/>
            </a:endParaRPr>
          </a:p>
        </p:txBody>
      </p:sp>
      <p:sp>
        <p:nvSpPr>
          <p:cNvPr id="169" name="TextBox 168">
            <a:extLst>
              <a:ext uri="{FF2B5EF4-FFF2-40B4-BE49-F238E27FC236}">
                <a16:creationId xmlns:a16="http://schemas.microsoft.com/office/drawing/2014/main" id="{82A7C5F1-4B46-BBF7-D8E8-977375AB2047}"/>
              </a:ext>
            </a:extLst>
          </p:cNvPr>
          <p:cNvSpPr txBox="1"/>
          <p:nvPr/>
        </p:nvSpPr>
        <p:spPr>
          <a:xfrm>
            <a:off x="4067361" y="4109596"/>
            <a:ext cx="636080" cy="400110"/>
          </a:xfrm>
          <a:prstGeom prst="rect">
            <a:avLst/>
          </a:prstGeom>
          <a:noFill/>
        </p:spPr>
        <p:txBody>
          <a:bodyPr wrap="square" rtlCol="0">
            <a:spAutoFit/>
          </a:bodyPr>
          <a:lstStyle/>
          <a:p>
            <a:r>
              <a:rPr lang="en-US" sz="2000">
                <a:latin typeface="Poppins" pitchFamily="2" charset="77"/>
                <a:cs typeface="Poppins" pitchFamily="2" charset="77"/>
              </a:rPr>
              <a:t>X</a:t>
            </a:r>
            <a:endParaRPr lang="en-US" sz="4000">
              <a:latin typeface="Poppins" pitchFamily="2" charset="77"/>
              <a:cs typeface="Poppins" pitchFamily="2" charset="77"/>
            </a:endParaRPr>
          </a:p>
        </p:txBody>
      </p:sp>
      <p:sp>
        <p:nvSpPr>
          <p:cNvPr id="170" name="TextBox 169">
            <a:extLst>
              <a:ext uri="{FF2B5EF4-FFF2-40B4-BE49-F238E27FC236}">
                <a16:creationId xmlns:a16="http://schemas.microsoft.com/office/drawing/2014/main" id="{95EE3F22-FA0F-2418-F220-3A75413CB8A8}"/>
              </a:ext>
            </a:extLst>
          </p:cNvPr>
          <p:cNvSpPr txBox="1"/>
          <p:nvPr/>
        </p:nvSpPr>
        <p:spPr>
          <a:xfrm>
            <a:off x="4981762" y="2517862"/>
            <a:ext cx="636080" cy="400110"/>
          </a:xfrm>
          <a:prstGeom prst="rect">
            <a:avLst/>
          </a:prstGeom>
          <a:noFill/>
        </p:spPr>
        <p:txBody>
          <a:bodyPr wrap="square" rtlCol="0">
            <a:spAutoFit/>
          </a:bodyPr>
          <a:lstStyle/>
          <a:p>
            <a:r>
              <a:rPr lang="en-US" sz="2000">
                <a:latin typeface="Poppins" pitchFamily="2" charset="77"/>
                <a:cs typeface="Poppins" pitchFamily="2" charset="77"/>
              </a:rPr>
              <a:t>X</a:t>
            </a:r>
            <a:endParaRPr lang="en-US" sz="4000">
              <a:latin typeface="Poppins" pitchFamily="2" charset="77"/>
              <a:cs typeface="Poppins" pitchFamily="2" charset="77"/>
            </a:endParaRPr>
          </a:p>
        </p:txBody>
      </p:sp>
      <p:sp>
        <p:nvSpPr>
          <p:cNvPr id="171" name="TextBox 170">
            <a:extLst>
              <a:ext uri="{FF2B5EF4-FFF2-40B4-BE49-F238E27FC236}">
                <a16:creationId xmlns:a16="http://schemas.microsoft.com/office/drawing/2014/main" id="{C5A154E2-D9D1-20EC-B6A5-2BE2809D730A}"/>
              </a:ext>
            </a:extLst>
          </p:cNvPr>
          <p:cNvSpPr txBox="1"/>
          <p:nvPr/>
        </p:nvSpPr>
        <p:spPr>
          <a:xfrm>
            <a:off x="5879228" y="7479324"/>
            <a:ext cx="636080" cy="400110"/>
          </a:xfrm>
          <a:prstGeom prst="rect">
            <a:avLst/>
          </a:prstGeom>
          <a:noFill/>
        </p:spPr>
        <p:txBody>
          <a:bodyPr wrap="square" rtlCol="0">
            <a:spAutoFit/>
          </a:bodyPr>
          <a:lstStyle/>
          <a:p>
            <a:r>
              <a:rPr lang="en-US" sz="2000">
                <a:latin typeface="Poppins" pitchFamily="2" charset="77"/>
                <a:cs typeface="Poppins" pitchFamily="2" charset="77"/>
              </a:rPr>
              <a:t>X</a:t>
            </a:r>
            <a:endParaRPr lang="en-US" sz="4000">
              <a:latin typeface="Poppins" pitchFamily="2" charset="77"/>
              <a:cs typeface="Poppins" pitchFamily="2" charset="77"/>
            </a:endParaRPr>
          </a:p>
        </p:txBody>
      </p:sp>
      <p:sp>
        <p:nvSpPr>
          <p:cNvPr id="172" name="TextBox 171">
            <a:extLst>
              <a:ext uri="{FF2B5EF4-FFF2-40B4-BE49-F238E27FC236}">
                <a16:creationId xmlns:a16="http://schemas.microsoft.com/office/drawing/2014/main" id="{DD3839DC-6737-3763-7C84-7D2B06159CB1}"/>
              </a:ext>
            </a:extLst>
          </p:cNvPr>
          <p:cNvSpPr txBox="1"/>
          <p:nvPr/>
        </p:nvSpPr>
        <p:spPr>
          <a:xfrm>
            <a:off x="5794564" y="9223457"/>
            <a:ext cx="636080" cy="400110"/>
          </a:xfrm>
          <a:prstGeom prst="rect">
            <a:avLst/>
          </a:prstGeom>
          <a:noFill/>
        </p:spPr>
        <p:txBody>
          <a:bodyPr wrap="square" rtlCol="0">
            <a:spAutoFit/>
          </a:bodyPr>
          <a:lstStyle/>
          <a:p>
            <a:r>
              <a:rPr lang="en-US" sz="2000">
                <a:latin typeface="Poppins" pitchFamily="2" charset="77"/>
                <a:cs typeface="Poppins" pitchFamily="2" charset="77"/>
              </a:rPr>
              <a:t>X</a:t>
            </a:r>
            <a:endParaRPr lang="en-US" sz="4000">
              <a:latin typeface="Poppins" pitchFamily="2" charset="77"/>
              <a:cs typeface="Poppins" pitchFamily="2" charset="77"/>
            </a:endParaRPr>
          </a:p>
        </p:txBody>
      </p:sp>
      <p:sp>
        <p:nvSpPr>
          <p:cNvPr id="173" name="TextBox 172">
            <a:extLst>
              <a:ext uri="{FF2B5EF4-FFF2-40B4-BE49-F238E27FC236}">
                <a16:creationId xmlns:a16="http://schemas.microsoft.com/office/drawing/2014/main" id="{AD56C90C-5C5B-C41B-AE94-1681CE0E20FF}"/>
              </a:ext>
            </a:extLst>
          </p:cNvPr>
          <p:cNvSpPr txBox="1"/>
          <p:nvPr/>
        </p:nvSpPr>
        <p:spPr>
          <a:xfrm>
            <a:off x="4981765" y="7462391"/>
            <a:ext cx="636080" cy="400110"/>
          </a:xfrm>
          <a:prstGeom prst="rect">
            <a:avLst/>
          </a:prstGeom>
          <a:noFill/>
        </p:spPr>
        <p:txBody>
          <a:bodyPr wrap="square" rtlCol="0">
            <a:spAutoFit/>
          </a:bodyPr>
          <a:lstStyle/>
          <a:p>
            <a:r>
              <a:rPr lang="en-US" sz="2000">
                <a:latin typeface="Poppins" pitchFamily="2" charset="77"/>
                <a:cs typeface="Poppins" pitchFamily="2" charset="77"/>
              </a:rPr>
              <a:t>Y</a:t>
            </a:r>
            <a:endParaRPr lang="en-US" sz="4000">
              <a:latin typeface="Poppins" pitchFamily="2" charset="77"/>
              <a:cs typeface="Poppins" pitchFamily="2" charset="77"/>
            </a:endParaRPr>
          </a:p>
        </p:txBody>
      </p:sp>
      <p:sp>
        <p:nvSpPr>
          <p:cNvPr id="174" name="TextBox 173">
            <a:extLst>
              <a:ext uri="{FF2B5EF4-FFF2-40B4-BE49-F238E27FC236}">
                <a16:creationId xmlns:a16="http://schemas.microsoft.com/office/drawing/2014/main" id="{9CFF83AC-3AFF-0348-FA4C-0ACFEB79FD95}"/>
              </a:ext>
            </a:extLst>
          </p:cNvPr>
          <p:cNvSpPr txBox="1"/>
          <p:nvPr/>
        </p:nvSpPr>
        <p:spPr>
          <a:xfrm>
            <a:off x="3220698" y="9189588"/>
            <a:ext cx="636080" cy="400110"/>
          </a:xfrm>
          <a:prstGeom prst="rect">
            <a:avLst/>
          </a:prstGeom>
          <a:noFill/>
        </p:spPr>
        <p:txBody>
          <a:bodyPr wrap="square" rtlCol="0">
            <a:spAutoFit/>
          </a:bodyPr>
          <a:lstStyle/>
          <a:p>
            <a:r>
              <a:rPr lang="en-US" sz="2000">
                <a:latin typeface="Poppins" pitchFamily="2" charset="77"/>
                <a:cs typeface="Poppins" pitchFamily="2" charset="77"/>
              </a:rPr>
              <a:t>Y</a:t>
            </a:r>
            <a:endParaRPr lang="en-US" sz="4000">
              <a:latin typeface="Poppins" pitchFamily="2" charset="77"/>
              <a:cs typeface="Poppins" pitchFamily="2" charset="77"/>
            </a:endParaRPr>
          </a:p>
        </p:txBody>
      </p:sp>
      <p:sp>
        <p:nvSpPr>
          <p:cNvPr id="175" name="TextBox 174">
            <a:extLst>
              <a:ext uri="{FF2B5EF4-FFF2-40B4-BE49-F238E27FC236}">
                <a16:creationId xmlns:a16="http://schemas.microsoft.com/office/drawing/2014/main" id="{A7D96D7A-B873-C0A2-F26C-03CA09CB0A08}"/>
              </a:ext>
            </a:extLst>
          </p:cNvPr>
          <p:cNvSpPr txBox="1"/>
          <p:nvPr/>
        </p:nvSpPr>
        <p:spPr>
          <a:xfrm>
            <a:off x="5828428" y="5819858"/>
            <a:ext cx="636080" cy="400110"/>
          </a:xfrm>
          <a:prstGeom prst="rect">
            <a:avLst/>
          </a:prstGeom>
          <a:noFill/>
        </p:spPr>
        <p:txBody>
          <a:bodyPr wrap="square" rtlCol="0">
            <a:spAutoFit/>
          </a:bodyPr>
          <a:lstStyle/>
          <a:p>
            <a:r>
              <a:rPr lang="en-US" sz="2000">
                <a:latin typeface="Poppins" pitchFamily="2" charset="77"/>
                <a:cs typeface="Poppins" pitchFamily="2" charset="77"/>
              </a:rPr>
              <a:t>Y</a:t>
            </a:r>
            <a:endParaRPr lang="en-US" sz="4000">
              <a:latin typeface="Poppins" pitchFamily="2" charset="77"/>
              <a:cs typeface="Poppins" pitchFamily="2" charset="77"/>
            </a:endParaRPr>
          </a:p>
        </p:txBody>
      </p:sp>
      <p:sp>
        <p:nvSpPr>
          <p:cNvPr id="176" name="TextBox 175">
            <a:extLst>
              <a:ext uri="{FF2B5EF4-FFF2-40B4-BE49-F238E27FC236}">
                <a16:creationId xmlns:a16="http://schemas.microsoft.com/office/drawing/2014/main" id="{E82EF79D-655B-AA33-1D2B-D5327CA9C754}"/>
              </a:ext>
            </a:extLst>
          </p:cNvPr>
          <p:cNvSpPr txBox="1"/>
          <p:nvPr/>
        </p:nvSpPr>
        <p:spPr>
          <a:xfrm>
            <a:off x="6692028" y="4143460"/>
            <a:ext cx="636080" cy="400110"/>
          </a:xfrm>
          <a:prstGeom prst="rect">
            <a:avLst/>
          </a:prstGeom>
          <a:noFill/>
        </p:spPr>
        <p:txBody>
          <a:bodyPr wrap="square" rtlCol="0">
            <a:spAutoFit/>
          </a:bodyPr>
          <a:lstStyle/>
          <a:p>
            <a:r>
              <a:rPr lang="en-US" sz="2000">
                <a:latin typeface="Poppins" pitchFamily="2" charset="77"/>
                <a:cs typeface="Poppins" pitchFamily="2" charset="77"/>
              </a:rPr>
              <a:t>Y</a:t>
            </a:r>
            <a:endParaRPr lang="en-US" sz="4000">
              <a:latin typeface="Poppins" pitchFamily="2" charset="77"/>
              <a:cs typeface="Poppins" pitchFamily="2" charset="77"/>
            </a:endParaRPr>
          </a:p>
        </p:txBody>
      </p:sp>
      <p:sp>
        <p:nvSpPr>
          <p:cNvPr id="177" name="TextBox 176">
            <a:extLst>
              <a:ext uri="{FF2B5EF4-FFF2-40B4-BE49-F238E27FC236}">
                <a16:creationId xmlns:a16="http://schemas.microsoft.com/office/drawing/2014/main" id="{3D3F196B-2156-1D08-212B-0BAD35BA5C92}"/>
              </a:ext>
            </a:extLst>
          </p:cNvPr>
          <p:cNvSpPr txBox="1"/>
          <p:nvPr/>
        </p:nvSpPr>
        <p:spPr>
          <a:xfrm>
            <a:off x="3271498" y="2534797"/>
            <a:ext cx="636080" cy="400110"/>
          </a:xfrm>
          <a:prstGeom prst="rect">
            <a:avLst/>
          </a:prstGeom>
          <a:noFill/>
        </p:spPr>
        <p:txBody>
          <a:bodyPr wrap="square" rtlCol="0">
            <a:spAutoFit/>
          </a:bodyPr>
          <a:lstStyle/>
          <a:p>
            <a:r>
              <a:rPr lang="en-US" sz="2000">
                <a:latin typeface="Poppins" pitchFamily="2" charset="77"/>
                <a:cs typeface="Poppins" pitchFamily="2" charset="77"/>
              </a:rPr>
              <a:t>Y</a:t>
            </a:r>
            <a:endParaRPr lang="en-US" sz="4000">
              <a:latin typeface="Poppins" pitchFamily="2" charset="77"/>
              <a:cs typeface="Poppins" pitchFamily="2" charset="77"/>
            </a:endParaRPr>
          </a:p>
        </p:txBody>
      </p:sp>
      <p:sp>
        <p:nvSpPr>
          <p:cNvPr id="4" name="Oval 3">
            <a:extLst>
              <a:ext uri="{FF2B5EF4-FFF2-40B4-BE49-F238E27FC236}">
                <a16:creationId xmlns:a16="http://schemas.microsoft.com/office/drawing/2014/main" id="{30319E22-DFA5-CA15-6593-E35C258BE3DD}"/>
              </a:ext>
            </a:extLst>
          </p:cNvPr>
          <p:cNvSpPr/>
          <p:nvPr/>
        </p:nvSpPr>
        <p:spPr>
          <a:xfrm>
            <a:off x="13753567" y="8630521"/>
            <a:ext cx="823461" cy="14210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B87044B-9A4A-FB85-9894-9CBA8B6D65A4}"/>
              </a:ext>
            </a:extLst>
          </p:cNvPr>
          <p:cNvSpPr/>
          <p:nvPr/>
        </p:nvSpPr>
        <p:spPr>
          <a:xfrm>
            <a:off x="5574457" y="3532694"/>
            <a:ext cx="823461" cy="14210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1128E31-C07A-A275-608F-97335B57B834}"/>
              </a:ext>
            </a:extLst>
          </p:cNvPr>
          <p:cNvSpPr/>
          <p:nvPr/>
        </p:nvSpPr>
        <p:spPr>
          <a:xfrm>
            <a:off x="2985765" y="3532086"/>
            <a:ext cx="823461" cy="1421058"/>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19AC696-B950-CB08-4153-B6F3FD11D913}"/>
              </a:ext>
            </a:extLst>
          </p:cNvPr>
          <p:cNvSpPr/>
          <p:nvPr/>
        </p:nvSpPr>
        <p:spPr>
          <a:xfrm>
            <a:off x="11046031" y="8594454"/>
            <a:ext cx="823461" cy="1421058"/>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1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50000">
              <a:srgbClr val="3A6A9E">
                <a:alpha val="100000"/>
              </a:srgbClr>
            </a:gs>
            <a:gs pos="100000">
              <a:srgbClr val="103863">
                <a:alpha val="100000"/>
              </a:srgbClr>
            </a:gs>
          </a:gsLst>
          <a:lin ang="5400000"/>
        </a:gradFill>
        <a:effectLst/>
      </p:bgPr>
    </p:bg>
    <p:spTree>
      <p:nvGrpSpPr>
        <p:cNvPr id="1" name=""/>
        <p:cNvGrpSpPr/>
        <p:nvPr/>
      </p:nvGrpSpPr>
      <p:grpSpPr>
        <a:xfrm>
          <a:off x="0" y="0"/>
          <a:ext cx="0" cy="0"/>
          <a:chOff x="0" y="0"/>
          <a:chExt cx="0" cy="0"/>
        </a:xfrm>
      </p:grpSpPr>
      <p:grpSp>
        <p:nvGrpSpPr>
          <p:cNvPr id="33" name="Group 10">
            <a:extLst>
              <a:ext uri="{FF2B5EF4-FFF2-40B4-BE49-F238E27FC236}">
                <a16:creationId xmlns:a16="http://schemas.microsoft.com/office/drawing/2014/main" id="{EFF82035-D6E0-2483-1754-97E9143FD17C}"/>
              </a:ext>
            </a:extLst>
          </p:cNvPr>
          <p:cNvGrpSpPr/>
          <p:nvPr/>
        </p:nvGrpSpPr>
        <p:grpSpPr>
          <a:xfrm>
            <a:off x="2616087" y="1181100"/>
            <a:ext cx="13055825" cy="1123949"/>
            <a:chOff x="0" y="0"/>
            <a:chExt cx="1004561" cy="197103"/>
          </a:xfrm>
        </p:grpSpPr>
        <p:sp>
          <p:nvSpPr>
            <p:cNvPr id="34" name="Freeform 11">
              <a:extLst>
                <a:ext uri="{FF2B5EF4-FFF2-40B4-BE49-F238E27FC236}">
                  <a16:creationId xmlns:a16="http://schemas.microsoft.com/office/drawing/2014/main" id="{B14620B1-21FF-C9C6-3E85-AFB8525BC0EF}"/>
                </a:ext>
              </a:extLst>
            </p:cNvPr>
            <p:cNvSpPr/>
            <p:nvPr/>
          </p:nvSpPr>
          <p:spPr>
            <a:xfrm>
              <a:off x="0" y="0"/>
              <a:ext cx="1004561" cy="197103"/>
            </a:xfrm>
            <a:custGeom>
              <a:avLst/>
              <a:gdLst/>
              <a:ahLst/>
              <a:cxnLst/>
              <a:rect l="l" t="t" r="r" b="b"/>
              <a:pathLst>
                <a:path w="1004561" h="197103">
                  <a:moveTo>
                    <a:pt x="50744" y="0"/>
                  </a:moveTo>
                  <a:lnTo>
                    <a:pt x="953817" y="0"/>
                  </a:lnTo>
                  <a:cubicBezTo>
                    <a:pt x="967275" y="0"/>
                    <a:pt x="980182" y="5346"/>
                    <a:pt x="989699" y="14863"/>
                  </a:cubicBezTo>
                  <a:cubicBezTo>
                    <a:pt x="999215" y="24379"/>
                    <a:pt x="1004561" y="37286"/>
                    <a:pt x="1004561" y="50744"/>
                  </a:cubicBezTo>
                  <a:lnTo>
                    <a:pt x="1004561" y="146359"/>
                  </a:lnTo>
                  <a:cubicBezTo>
                    <a:pt x="1004561" y="159817"/>
                    <a:pt x="999215" y="172724"/>
                    <a:pt x="989699" y="182240"/>
                  </a:cubicBezTo>
                  <a:cubicBezTo>
                    <a:pt x="980182" y="191756"/>
                    <a:pt x="967275" y="197103"/>
                    <a:pt x="953817" y="197103"/>
                  </a:cubicBezTo>
                  <a:lnTo>
                    <a:pt x="50744" y="197103"/>
                  </a:lnTo>
                  <a:cubicBezTo>
                    <a:pt x="22719" y="197103"/>
                    <a:pt x="0" y="174384"/>
                    <a:pt x="0" y="146359"/>
                  </a:cubicBezTo>
                  <a:lnTo>
                    <a:pt x="0" y="50744"/>
                  </a:lnTo>
                  <a:cubicBezTo>
                    <a:pt x="0" y="37286"/>
                    <a:pt x="5346" y="24379"/>
                    <a:pt x="14863" y="14863"/>
                  </a:cubicBezTo>
                  <a:cubicBezTo>
                    <a:pt x="24379" y="5346"/>
                    <a:pt x="37286" y="0"/>
                    <a:pt x="50744" y="0"/>
                  </a:cubicBezTo>
                  <a:close/>
                </a:path>
              </a:pathLst>
            </a:custGeom>
            <a:gradFill rotWithShape="1">
              <a:gsLst>
                <a:gs pos="0">
                  <a:srgbClr val="0097B2">
                    <a:alpha val="100000"/>
                  </a:srgbClr>
                </a:gs>
                <a:gs pos="50000">
                  <a:srgbClr val="3A6A9E">
                    <a:alpha val="100000"/>
                  </a:srgbClr>
                </a:gs>
                <a:gs pos="100000">
                  <a:srgbClr val="103863">
                    <a:alpha val="100000"/>
                  </a:srgbClr>
                </a:gs>
              </a:gsLst>
              <a:lin ang="0"/>
            </a:gradFill>
            <a:ln w="19050" cap="rnd">
              <a:solidFill>
                <a:srgbClr val="000000"/>
              </a:solidFill>
              <a:prstDash val="solid"/>
              <a:round/>
            </a:ln>
          </p:spPr>
          <p:txBody>
            <a:bodyPr/>
            <a:lstStyle/>
            <a:p>
              <a:endParaRPr lang="en-US"/>
            </a:p>
          </p:txBody>
        </p:sp>
        <p:sp>
          <p:nvSpPr>
            <p:cNvPr id="35" name="TextBox 12">
              <a:extLst>
                <a:ext uri="{FF2B5EF4-FFF2-40B4-BE49-F238E27FC236}">
                  <a16:creationId xmlns:a16="http://schemas.microsoft.com/office/drawing/2014/main" id="{A32066E4-8A56-61F4-E332-1CB843931A9A}"/>
                </a:ext>
              </a:extLst>
            </p:cNvPr>
            <p:cNvSpPr txBox="1"/>
            <p:nvPr/>
          </p:nvSpPr>
          <p:spPr>
            <a:xfrm>
              <a:off x="0" y="28575"/>
              <a:ext cx="1004561" cy="168528"/>
            </a:xfrm>
            <a:prstGeom prst="rect">
              <a:avLst/>
            </a:prstGeom>
          </p:spPr>
          <p:txBody>
            <a:bodyPr lIns="50800" tIns="50800" rIns="50800" bIns="50800" rtlCol="0" anchor="ctr"/>
            <a:lstStyle/>
            <a:p>
              <a:pPr algn="ctr">
                <a:lnSpc>
                  <a:spcPts val="1826"/>
                </a:lnSpc>
              </a:pPr>
              <a:endParaRPr/>
            </a:p>
          </p:txBody>
        </p:sp>
      </p:grpSp>
      <p:sp>
        <p:nvSpPr>
          <p:cNvPr id="6" name="Freeform 6"/>
          <p:cNvSpPr/>
          <p:nvPr/>
        </p:nvSpPr>
        <p:spPr>
          <a:xfrm>
            <a:off x="-1387661" y="7108128"/>
            <a:ext cx="19889989" cy="8313610"/>
          </a:xfrm>
          <a:custGeom>
            <a:avLst/>
            <a:gdLst/>
            <a:ahLst/>
            <a:cxnLst/>
            <a:rect l="l" t="t" r="r" b="b"/>
            <a:pathLst>
              <a:path w="19889989" h="8313610">
                <a:moveTo>
                  <a:pt x="0" y="0"/>
                </a:moveTo>
                <a:lnTo>
                  <a:pt x="19889989" y="0"/>
                </a:lnTo>
                <a:lnTo>
                  <a:pt x="19889989" y="8313610"/>
                </a:lnTo>
                <a:lnTo>
                  <a:pt x="0" y="8313610"/>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sp>
      <p:sp>
        <p:nvSpPr>
          <p:cNvPr id="24" name="TextBox 24"/>
          <p:cNvSpPr txBox="1"/>
          <p:nvPr/>
        </p:nvSpPr>
        <p:spPr>
          <a:xfrm>
            <a:off x="2864344" y="1453943"/>
            <a:ext cx="12559309" cy="663258"/>
          </a:xfrm>
          <a:prstGeom prst="rect">
            <a:avLst/>
          </a:prstGeom>
        </p:spPr>
        <p:txBody>
          <a:bodyPr wrap="square" lIns="0" tIns="0" rIns="0" bIns="0" rtlCol="0" anchor="t">
            <a:spAutoFit/>
          </a:bodyPr>
          <a:lstStyle/>
          <a:p>
            <a:pPr algn="ctr">
              <a:lnSpc>
                <a:spcPts val="4978"/>
              </a:lnSpc>
            </a:pPr>
            <a:r>
              <a:rPr lang="en-US" sz="4700" b="1">
                <a:solidFill>
                  <a:srgbClr val="FFFFFF"/>
                </a:solidFill>
                <a:latin typeface="TT Lakes Neue Expanded Bold"/>
                <a:ea typeface="TT Lakes Neue Expanded Bold"/>
                <a:cs typeface="TT Lakes Neue Expanded Bold"/>
                <a:sym typeface="TT Lakes Neue Expanded Bold"/>
              </a:rPr>
              <a:t>The Algorithm (initialization)</a:t>
            </a:r>
          </a:p>
        </p:txBody>
      </p:sp>
      <p:sp>
        <p:nvSpPr>
          <p:cNvPr id="31" name="Freeform 31"/>
          <p:cNvSpPr/>
          <p:nvPr/>
        </p:nvSpPr>
        <p:spPr>
          <a:xfrm flipV="1">
            <a:off x="13292151" y="-2989286"/>
            <a:ext cx="5081025" cy="5978571"/>
          </a:xfrm>
          <a:custGeom>
            <a:avLst/>
            <a:gdLst/>
            <a:ahLst/>
            <a:cxnLst/>
            <a:rect l="l" t="t" r="r" b="b"/>
            <a:pathLst>
              <a:path w="5081025" h="5978571">
                <a:moveTo>
                  <a:pt x="0" y="5978572"/>
                </a:moveTo>
                <a:lnTo>
                  <a:pt x="5081025" y="5978572"/>
                </a:lnTo>
                <a:lnTo>
                  <a:pt x="5081025" y="0"/>
                </a:lnTo>
                <a:lnTo>
                  <a:pt x="0" y="0"/>
                </a:lnTo>
                <a:lnTo>
                  <a:pt x="0" y="5978572"/>
                </a:lnTo>
                <a:close/>
              </a:path>
            </a:pathLst>
          </a:custGeom>
          <a:blipFill>
            <a:blip r:embed="rId5"/>
            <a:stretch>
              <a:fillRect/>
            </a:stretch>
          </a:blipFill>
        </p:spPr>
      </p:sp>
      <p:sp>
        <p:nvSpPr>
          <p:cNvPr id="37" name="TextBox 36">
            <a:extLst>
              <a:ext uri="{FF2B5EF4-FFF2-40B4-BE49-F238E27FC236}">
                <a16:creationId xmlns:a16="http://schemas.microsoft.com/office/drawing/2014/main" id="{B7A14E70-9DA4-4E40-A6BF-8DB3C797E27C}"/>
              </a:ext>
            </a:extLst>
          </p:cNvPr>
          <p:cNvSpPr txBox="1"/>
          <p:nvPr/>
        </p:nvSpPr>
        <p:spPr>
          <a:xfrm>
            <a:off x="2666998" y="4079210"/>
            <a:ext cx="13487400" cy="1938992"/>
          </a:xfrm>
          <a:prstGeom prst="rect">
            <a:avLst/>
          </a:prstGeom>
          <a:noFill/>
        </p:spPr>
        <p:txBody>
          <a:bodyPr wrap="square" rtlCol="0">
            <a:spAutoFit/>
          </a:bodyPr>
          <a:lstStyle/>
          <a:p>
            <a:pPr marL="742950" indent="-742950">
              <a:buFont typeface="+mj-lt"/>
              <a:buAutoNum type="arabicPeriod"/>
            </a:pPr>
            <a:r>
              <a:rPr lang="en-US" sz="4000">
                <a:solidFill>
                  <a:schemeClr val="bg1"/>
                </a:solidFill>
                <a:latin typeface="Poppins" pitchFamily="2" charset="77"/>
                <a:cs typeface="Poppins" pitchFamily="2" charset="77"/>
              </a:rPr>
              <a:t>All individuals have ranked members of the opposite set in order of preference  </a:t>
            </a:r>
          </a:p>
          <a:p>
            <a:pPr marL="742950" indent="-742950">
              <a:buFont typeface="+mj-lt"/>
              <a:buAutoNum type="arabicPeriod"/>
            </a:pPr>
            <a:r>
              <a:rPr lang="en-US" sz="4000">
                <a:solidFill>
                  <a:schemeClr val="bg1"/>
                </a:solidFill>
                <a:latin typeface="Poppins" pitchFamily="2" charset="77"/>
                <a:cs typeface="Poppins" pitchFamily="2" charset="77"/>
              </a:rPr>
              <a:t>One of the two sets is chosen to make proposals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7223</TotalTime>
  <Words>1886</Words>
  <Application>Microsoft Macintosh PowerPoint</Application>
  <PresentationFormat>Custom</PresentationFormat>
  <Paragraphs>517</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Poppins Bold</vt:lpstr>
      <vt:lpstr>Poppins</vt:lpstr>
      <vt:lpstr>Arial</vt:lpstr>
      <vt:lpstr>TT Lakes Neue Expanded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Blue Futuristic Technology Computer Science Presentation</dc:title>
  <cp:lastModifiedBy>Kota, Sarah (xfv7qq)</cp:lastModifiedBy>
  <cp:revision>6</cp:revision>
  <dcterms:created xsi:type="dcterms:W3CDTF">2006-08-16T00:00:00Z</dcterms:created>
  <dcterms:modified xsi:type="dcterms:W3CDTF">2026-04-27T16:30:44Z</dcterms:modified>
  <dc:identifier>DAHHPbUJ7e4</dc:identifier>
</cp:coreProperties>
</file>