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d8b58deac1_2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3d8b58deac1_2_2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3d8b58deac1_2_2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d8bbc917f2_7_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3d8bbc917f2_7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d8b58deac1_2_2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d8b58deac1_2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8b58deac1_2_2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3d8b58deac1_2_2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d8b58deac1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3d8b58deac1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d8b58deac1_2_2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3d8b58deac1_2_2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d8b58deac1_2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d8b58deac1_2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8b58deac1_2_2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3d8b58deac1_2_2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d8b58deac1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d8b58deac1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d8b58deac1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3d8b58deac1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98" name="Google Shape;98;p14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-1"/>
            <a:ext cx="914400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4"/>
          <p:cNvGrpSpPr/>
          <p:nvPr/>
        </p:nvGrpSpPr>
        <p:grpSpPr>
          <a:xfrm>
            <a:off x="0" y="0"/>
            <a:ext cx="1728788" cy="5143501"/>
            <a:chOff x="0" y="0"/>
            <a:chExt cx="2305051" cy="6858001"/>
          </a:xfrm>
        </p:grpSpPr>
        <p:sp>
          <p:nvSpPr>
            <p:cNvPr id="100" name="Google Shape;100;p14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1128713" y="217646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1123950" y="4021138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33375" y="44815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190500" y="9525"/>
              <a:ext cx="152400" cy="908050"/>
            </a:xfrm>
            <a:custGeom>
              <a:rect b="b" l="l" r="r" t="t"/>
              <a:pathLst>
                <a:path extrusionOk="0" h="572" w="96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14"/>
            <p:cNvSpPr/>
            <p:nvPr/>
          </p:nvSpPr>
          <p:spPr>
            <a:xfrm>
              <a:off x="1290638" y="14288"/>
              <a:ext cx="376238" cy="1801813"/>
            </a:xfrm>
            <a:custGeom>
              <a:rect b="b" l="l" r="r" t="t"/>
              <a:pathLst>
                <a:path extrusionOk="0" h="1135" w="237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Google Shape;107;p14"/>
            <p:cNvSpPr/>
            <p:nvPr/>
          </p:nvSpPr>
          <p:spPr>
            <a:xfrm>
              <a:off x="1600200" y="180181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1381125" y="9525"/>
              <a:ext cx="371475" cy="1425575"/>
            </a:xfrm>
            <a:custGeom>
              <a:rect b="b" l="l" r="r" t="t"/>
              <a:pathLst>
                <a:path extrusionOk="0" h="898" w="234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9" name="Google Shape;109;p14"/>
            <p:cNvSpPr/>
            <p:nvPr/>
          </p:nvSpPr>
          <p:spPr>
            <a:xfrm>
              <a:off x="1643063" y="0"/>
              <a:ext cx="152400" cy="912813"/>
            </a:xfrm>
            <a:custGeom>
              <a:rect b="b" l="l" r="r" t="t"/>
              <a:pathLst>
                <a:path extrusionOk="0" h="575" w="96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Google Shape;110;p14"/>
            <p:cNvSpPr/>
            <p:nvPr/>
          </p:nvSpPr>
          <p:spPr>
            <a:xfrm>
              <a:off x="1685925" y="14208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168592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1743075" y="4763"/>
              <a:ext cx="419100" cy="522288"/>
            </a:xfrm>
            <a:custGeom>
              <a:rect b="b" l="l" r="r" t="t"/>
              <a:pathLst>
                <a:path extrusionOk="0" h="329" w="264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3" name="Google Shape;113;p14"/>
            <p:cNvSpPr/>
            <p:nvPr/>
          </p:nvSpPr>
          <p:spPr>
            <a:xfrm>
              <a:off x="2119313" y="488950"/>
              <a:ext cx="161925" cy="147638"/>
            </a:xfrm>
            <a:custGeom>
              <a:rect b="b" l="l" r="r" t="t"/>
              <a:pathLst>
                <a:path extrusionOk="0" h="31" w="34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952500" y="4763"/>
              <a:ext cx="152400" cy="908050"/>
            </a:xfrm>
            <a:custGeom>
              <a:rect b="b" l="l" r="r" t="t"/>
              <a:pathLst>
                <a:path extrusionOk="0" h="572" w="96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5" name="Google Shape;115;p14"/>
            <p:cNvSpPr/>
            <p:nvPr/>
          </p:nvSpPr>
          <p:spPr>
            <a:xfrm>
              <a:off x="86677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890588" y="155416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738188" y="5622925"/>
              <a:ext cx="338138" cy="1216025"/>
            </a:xfrm>
            <a:custGeom>
              <a:rect b="b" l="l" r="r" t="t"/>
              <a:pathLst>
                <a:path extrusionOk="0" h="766" w="213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8" name="Google Shape;118;p14"/>
            <p:cNvSpPr/>
            <p:nvPr/>
          </p:nvSpPr>
          <p:spPr>
            <a:xfrm>
              <a:off x="647700" y="5480050"/>
              <a:ext cx="157163" cy="157163"/>
            </a:xfrm>
            <a:custGeom>
              <a:rect b="b" l="l" r="r" t="t"/>
              <a:pathLst>
                <a:path extrusionOk="0" h="33" w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66675" y="9032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0" y="3897313"/>
              <a:ext cx="133350" cy="266700"/>
            </a:xfrm>
            <a:custGeom>
              <a:rect b="b" l="l" r="r" t="t"/>
              <a:pathLst>
                <a:path extrusionOk="0" h="168" w="84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21" name="Google Shape;121;p14"/>
            <p:cNvSpPr/>
            <p:nvPr/>
          </p:nvSpPr>
          <p:spPr>
            <a:xfrm>
              <a:off x="66675" y="4149725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0" y="1644650"/>
              <a:ext cx="133350" cy="269875"/>
            </a:xfrm>
            <a:custGeom>
              <a:rect b="b" l="l" r="r" t="t"/>
              <a:pathLst>
                <a:path extrusionOk="0" h="170" w="84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23" name="Google Shape;123;p14"/>
            <p:cNvSpPr/>
            <p:nvPr/>
          </p:nvSpPr>
          <p:spPr>
            <a:xfrm>
              <a:off x="66675" y="146843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695325" y="4763"/>
              <a:ext cx="309563" cy="1558925"/>
            </a:xfrm>
            <a:custGeom>
              <a:rect b="b" l="l" r="r" t="t"/>
              <a:pathLst>
                <a:path extrusionOk="0" h="982" w="195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25" name="Google Shape;125;p14"/>
            <p:cNvSpPr/>
            <p:nvPr/>
          </p:nvSpPr>
          <p:spPr>
            <a:xfrm>
              <a:off x="57150" y="48815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38113" y="5060950"/>
              <a:ext cx="304800" cy="1778000"/>
            </a:xfrm>
            <a:custGeom>
              <a:rect b="b" l="l" r="r" t="t"/>
              <a:pathLst>
                <a:path extrusionOk="0" h="1120" w="192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27" name="Google Shape;127;p14"/>
            <p:cNvSpPr/>
            <p:nvPr/>
          </p:nvSpPr>
          <p:spPr>
            <a:xfrm>
              <a:off x="561975" y="64309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76200" y="6430963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0" y="5978525"/>
              <a:ext cx="190500" cy="461963"/>
            </a:xfrm>
            <a:custGeom>
              <a:rect b="b" l="l" r="r" t="t"/>
              <a:pathLst>
                <a:path extrusionOk="0" h="291" w="12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31" name="Google Shape;131;p14"/>
            <p:cNvSpPr/>
            <p:nvPr/>
          </p:nvSpPr>
          <p:spPr>
            <a:xfrm>
              <a:off x="1014413" y="1801813"/>
              <a:ext cx="214313" cy="755650"/>
            </a:xfrm>
            <a:custGeom>
              <a:rect b="b" l="l" r="r" t="t"/>
              <a:pathLst>
                <a:path extrusionOk="0" h="476" w="135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32" name="Google Shape;132;p14"/>
            <p:cNvSpPr/>
            <p:nvPr/>
          </p:nvSpPr>
          <p:spPr>
            <a:xfrm>
              <a:off x="938213" y="2547938"/>
              <a:ext cx="166688" cy="160338"/>
            </a:xfrm>
            <a:custGeom>
              <a:rect b="b" l="l" r="r" t="t"/>
              <a:pathLst>
                <a:path extrusionOk="0" h="34" w="35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95313" y="4763"/>
              <a:ext cx="638175" cy="4025900"/>
            </a:xfrm>
            <a:custGeom>
              <a:rect b="b" l="l" r="r" t="t"/>
              <a:pathLst>
                <a:path extrusionOk="0" h="2536" w="402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34" name="Google Shape;134;p14"/>
            <p:cNvSpPr/>
            <p:nvPr/>
          </p:nvSpPr>
          <p:spPr>
            <a:xfrm>
              <a:off x="1223963" y="1382713"/>
              <a:ext cx="142875" cy="476250"/>
            </a:xfrm>
            <a:custGeom>
              <a:rect b="b" l="l" r="r" t="t"/>
              <a:pathLst>
                <a:path extrusionOk="0" h="300" w="9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35" name="Google Shape;135;p14"/>
            <p:cNvSpPr/>
            <p:nvPr/>
          </p:nvSpPr>
          <p:spPr>
            <a:xfrm>
              <a:off x="1300163" y="1849438"/>
              <a:ext cx="109538" cy="107950"/>
            </a:xfrm>
            <a:custGeom>
              <a:rect b="b" l="l" r="r" t="t"/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280988" y="3417888"/>
              <a:ext cx="142875" cy="474663"/>
            </a:xfrm>
            <a:custGeom>
              <a:rect b="b" l="l" r="r" t="t"/>
              <a:pathLst>
                <a:path extrusionOk="0" h="299" w="9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37" name="Google Shape;137;p14"/>
            <p:cNvSpPr/>
            <p:nvPr/>
          </p:nvSpPr>
          <p:spPr>
            <a:xfrm>
              <a:off x="238125" y="3883025"/>
              <a:ext cx="109538" cy="109538"/>
            </a:xfrm>
            <a:custGeom>
              <a:rect b="b" l="l" r="r" t="t"/>
              <a:pathLst>
                <a:path extrusionOk="0" h="23" w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4763" y="2166938"/>
              <a:ext cx="114300" cy="452438"/>
            </a:xfrm>
            <a:custGeom>
              <a:rect b="b" l="l" r="r" t="t"/>
              <a:pathLst>
                <a:path extrusionOk="0" h="285" w="72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39" name="Google Shape;139;p14"/>
            <p:cNvSpPr/>
            <p:nvPr/>
          </p:nvSpPr>
          <p:spPr>
            <a:xfrm>
              <a:off x="52388" y="2066925"/>
              <a:ext cx="109538" cy="109538"/>
            </a:xfrm>
            <a:custGeom>
              <a:rect b="b" l="l" r="r" t="t"/>
              <a:pathLst>
                <a:path extrusionOk="0" h="23" w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1319213" y="5041900"/>
              <a:ext cx="371475" cy="1801813"/>
            </a:xfrm>
            <a:custGeom>
              <a:rect b="b" l="l" r="r" t="t"/>
              <a:pathLst>
                <a:path extrusionOk="0" h="1135" w="234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42" name="Google Shape;142;p14"/>
            <p:cNvSpPr/>
            <p:nvPr/>
          </p:nvSpPr>
          <p:spPr>
            <a:xfrm>
              <a:off x="1147763" y="44815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819150" y="3983038"/>
              <a:ext cx="347663" cy="2860675"/>
            </a:xfrm>
            <a:custGeom>
              <a:rect b="b" l="l" r="r" t="t"/>
              <a:pathLst>
                <a:path extrusionOk="0" h="1802" w="219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44" name="Google Shape;144;p14"/>
            <p:cNvSpPr/>
            <p:nvPr/>
          </p:nvSpPr>
          <p:spPr>
            <a:xfrm>
              <a:off x="728663" y="3806825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624013" y="4867275"/>
              <a:ext cx="190500" cy="188913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404938" y="5422900"/>
              <a:ext cx="371475" cy="1425575"/>
            </a:xfrm>
            <a:custGeom>
              <a:rect b="b" l="l" r="r" t="t"/>
              <a:pathLst>
                <a:path extrusionOk="0" h="898" w="234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47" name="Google Shape;147;p14"/>
            <p:cNvSpPr/>
            <p:nvPr/>
          </p:nvSpPr>
          <p:spPr>
            <a:xfrm>
              <a:off x="1666875" y="5945188"/>
              <a:ext cx="152400" cy="912813"/>
            </a:xfrm>
            <a:custGeom>
              <a:rect b="b" l="l" r="r" t="t"/>
              <a:pathLst>
                <a:path extrusionOk="0" h="575" w="96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48" name="Google Shape;148;p14"/>
            <p:cNvSpPr/>
            <p:nvPr/>
          </p:nvSpPr>
          <p:spPr>
            <a:xfrm>
              <a:off x="1709738" y="5246688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1709738" y="5764213"/>
              <a:ext cx="190500" cy="190500"/>
            </a:xfrm>
            <a:custGeom>
              <a:rect b="b" l="l" r="r" t="t"/>
              <a:pathLst>
                <a:path extrusionOk="0" h="40" w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1766888" y="6330950"/>
              <a:ext cx="419100" cy="527050"/>
            </a:xfrm>
            <a:custGeom>
              <a:rect b="b" l="l" r="r" t="t"/>
              <a:pathLst>
                <a:path extrusionOk="0" h="332" w="264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51" name="Google Shape;151;p14"/>
            <p:cNvSpPr/>
            <p:nvPr/>
          </p:nvSpPr>
          <p:spPr>
            <a:xfrm>
              <a:off x="2147888" y="6221413"/>
              <a:ext cx="157163" cy="147638"/>
            </a:xfrm>
            <a:custGeom>
              <a:rect b="b" l="l" r="r" t="t"/>
              <a:pathLst>
                <a:path extrusionOk="0" h="31" w="33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04825" y="9525"/>
              <a:ext cx="233363" cy="5103813"/>
            </a:xfrm>
            <a:custGeom>
              <a:rect b="b" l="l" r="r" t="t"/>
              <a:pathLst>
                <a:path extrusionOk="0" h="3215" w="147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53" name="Google Shape;153;p14"/>
            <p:cNvSpPr/>
            <p:nvPr/>
          </p:nvSpPr>
          <p:spPr>
            <a:xfrm>
              <a:off x="633413" y="5103813"/>
              <a:ext cx="185738" cy="185738"/>
            </a:xfrm>
            <a:custGeom>
              <a:rect b="b" l="l" r="r" t="t"/>
              <a:pathLst>
                <a:path extrusionOk="0" h="39" w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14"/>
          <p:cNvSpPr txBox="1"/>
          <p:nvPr>
            <p:ph type="ctrTitle"/>
          </p:nvPr>
        </p:nvSpPr>
        <p:spPr>
          <a:xfrm>
            <a:off x="1407318" y="841772"/>
            <a:ext cx="6593681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14"/>
          <p:cNvSpPr txBox="1"/>
          <p:nvPr>
            <p:ph idx="1" type="subTitle"/>
          </p:nvPr>
        </p:nvSpPr>
        <p:spPr>
          <a:xfrm>
            <a:off x="1407318" y="2701528"/>
            <a:ext cx="6593681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 sz="1500" cap="none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500"/>
            </a:lvl2pPr>
            <a:lvl3pPr lvl="2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9pPr>
          </a:lstStyle>
          <a:p/>
        </p:txBody>
      </p:sp>
      <p:sp>
        <p:nvSpPr>
          <p:cNvPr id="156" name="Google Shape;156;p14"/>
          <p:cNvSpPr txBox="1"/>
          <p:nvPr>
            <p:ph idx="10" type="dt"/>
          </p:nvPr>
        </p:nvSpPr>
        <p:spPr>
          <a:xfrm>
            <a:off x="5308133" y="405765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14"/>
          <p:cNvSpPr txBox="1"/>
          <p:nvPr>
            <p:ph idx="11" type="ftr"/>
          </p:nvPr>
        </p:nvSpPr>
        <p:spPr>
          <a:xfrm>
            <a:off x="1407318" y="4057651"/>
            <a:ext cx="384366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14"/>
          <p:cNvSpPr txBox="1"/>
          <p:nvPr>
            <p:ph idx="12" type="sldNum"/>
          </p:nvPr>
        </p:nvSpPr>
        <p:spPr>
          <a:xfrm>
            <a:off x="7422683" y="4057649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/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15"/>
          <p:cNvSpPr txBox="1"/>
          <p:nvPr>
            <p:ph idx="1" type="body"/>
          </p:nvPr>
        </p:nvSpPr>
        <p:spPr>
          <a:xfrm>
            <a:off x="856059" y="1687115"/>
            <a:ext cx="7429499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1pPr>
            <a:lvl2pPr indent="-3365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62" name="Google Shape;162;p15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15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15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/>
          <p:nvPr>
            <p:ph type="title"/>
          </p:nvPr>
        </p:nvSpPr>
        <p:spPr>
          <a:xfrm>
            <a:off x="856058" y="1064419"/>
            <a:ext cx="74295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16"/>
          <p:cNvSpPr txBox="1"/>
          <p:nvPr>
            <p:ph idx="1" type="body"/>
          </p:nvPr>
        </p:nvSpPr>
        <p:spPr>
          <a:xfrm>
            <a:off x="856058" y="3318271"/>
            <a:ext cx="7429500" cy="1031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4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8" name="Google Shape;168;p16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16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16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/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17"/>
          <p:cNvSpPr txBox="1"/>
          <p:nvPr>
            <p:ph idx="1" type="body"/>
          </p:nvPr>
        </p:nvSpPr>
        <p:spPr>
          <a:xfrm>
            <a:off x="856057" y="1687115"/>
            <a:ext cx="3658792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1pPr>
            <a:lvl2pPr indent="-3365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74" name="Google Shape;174;p17"/>
          <p:cNvSpPr txBox="1"/>
          <p:nvPr>
            <p:ph idx="2" type="body"/>
          </p:nvPr>
        </p:nvSpPr>
        <p:spPr>
          <a:xfrm>
            <a:off x="4629150" y="1687115"/>
            <a:ext cx="3656408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1pPr>
            <a:lvl2pPr indent="-3365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75" name="Google Shape;175;p17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17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>
            <p:ph type="title"/>
          </p:nvPr>
        </p:nvSpPr>
        <p:spPr>
          <a:xfrm>
            <a:off x="856058" y="464344"/>
            <a:ext cx="7429500" cy="110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18"/>
          <p:cNvSpPr txBox="1"/>
          <p:nvPr>
            <p:ph idx="1" type="body"/>
          </p:nvPr>
        </p:nvSpPr>
        <p:spPr>
          <a:xfrm>
            <a:off x="1027514" y="1687115"/>
            <a:ext cx="3487337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b="0"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9pPr>
          </a:lstStyle>
          <a:p/>
        </p:txBody>
      </p:sp>
      <p:sp>
        <p:nvSpPr>
          <p:cNvPr id="181" name="Google Shape;181;p18"/>
          <p:cNvSpPr txBox="1"/>
          <p:nvPr>
            <p:ph idx="2" type="body"/>
          </p:nvPr>
        </p:nvSpPr>
        <p:spPr>
          <a:xfrm>
            <a:off x="856057" y="2305048"/>
            <a:ext cx="3658793" cy="203835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1pPr>
            <a:lvl2pPr indent="-3365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82" name="Google Shape;182;p18"/>
          <p:cNvSpPr txBox="1"/>
          <p:nvPr>
            <p:ph idx="3" type="body"/>
          </p:nvPr>
        </p:nvSpPr>
        <p:spPr>
          <a:xfrm>
            <a:off x="4800606" y="1687114"/>
            <a:ext cx="3484952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b="0"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9pPr>
          </a:lstStyle>
          <a:p/>
        </p:txBody>
      </p:sp>
      <p:sp>
        <p:nvSpPr>
          <p:cNvPr id="183" name="Google Shape;183;p18"/>
          <p:cNvSpPr txBox="1"/>
          <p:nvPr>
            <p:ph idx="4" type="body"/>
          </p:nvPr>
        </p:nvSpPr>
        <p:spPr>
          <a:xfrm>
            <a:off x="4629150" y="2305048"/>
            <a:ext cx="3656407" cy="203835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1pPr>
            <a:lvl2pPr indent="-3365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84" name="Google Shape;184;p18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18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18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/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19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19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19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p20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20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>
            <p:ph type="title"/>
          </p:nvPr>
        </p:nvSpPr>
        <p:spPr>
          <a:xfrm>
            <a:off x="860029" y="457201"/>
            <a:ext cx="2892028" cy="122991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21"/>
          <p:cNvSpPr txBox="1"/>
          <p:nvPr>
            <p:ph idx="1" type="body"/>
          </p:nvPr>
        </p:nvSpPr>
        <p:spPr>
          <a:xfrm>
            <a:off x="3867150" y="444499"/>
            <a:ext cx="4418407" cy="3898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1pPr>
            <a:lvl2pPr indent="-3365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99" name="Google Shape;199;p21"/>
          <p:cNvSpPr txBox="1"/>
          <p:nvPr>
            <p:ph idx="2" type="body"/>
          </p:nvPr>
        </p:nvSpPr>
        <p:spPr>
          <a:xfrm>
            <a:off x="860029" y="1687115"/>
            <a:ext cx="2892028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9pPr>
          </a:lstStyle>
          <a:p/>
        </p:txBody>
      </p:sp>
      <p:sp>
        <p:nvSpPr>
          <p:cNvPr id="200" name="Google Shape;200;p21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" name="Google Shape;201;p21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21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 txBox="1"/>
          <p:nvPr>
            <p:ph type="title"/>
          </p:nvPr>
        </p:nvSpPr>
        <p:spPr>
          <a:xfrm>
            <a:off x="856060" y="457200"/>
            <a:ext cx="4450881" cy="122991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22"/>
          <p:cNvSpPr/>
          <p:nvPr>
            <p:ph idx="2" type="pic"/>
          </p:nvPr>
        </p:nvSpPr>
        <p:spPr>
          <a:xfrm>
            <a:off x="5535541" y="457201"/>
            <a:ext cx="2750018" cy="3886199"/>
          </a:xfrm>
          <a:prstGeom prst="round2DiagRect">
            <a:avLst>
              <a:gd fmla="val 5608" name="adj1"/>
              <a:gd fmla="val 0" name="adj2"/>
            </a:avLst>
          </a:prstGeom>
          <a:noFill/>
          <a:ln cap="sq" cmpd="sng" w="19050">
            <a:solidFill>
              <a:srgbClr val="B0BFC7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06" name="Google Shape;206;p22"/>
          <p:cNvSpPr txBox="1"/>
          <p:nvPr>
            <p:ph idx="1" type="body"/>
          </p:nvPr>
        </p:nvSpPr>
        <p:spPr>
          <a:xfrm>
            <a:off x="856058" y="1687115"/>
            <a:ext cx="4450883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9pPr>
          </a:lstStyle>
          <a:p/>
        </p:txBody>
      </p:sp>
      <p:sp>
        <p:nvSpPr>
          <p:cNvPr id="207" name="Google Shape;207;p22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8" name="Google Shape;208;p22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22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>
            <p:ph type="title"/>
          </p:nvPr>
        </p:nvSpPr>
        <p:spPr>
          <a:xfrm>
            <a:off x="856058" y="3228498"/>
            <a:ext cx="7434266" cy="61451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p23"/>
          <p:cNvSpPr/>
          <p:nvPr>
            <p:ph idx="2" type="pic"/>
          </p:nvPr>
        </p:nvSpPr>
        <p:spPr>
          <a:xfrm>
            <a:off x="856058" y="454819"/>
            <a:ext cx="7434266" cy="2474834"/>
          </a:xfrm>
          <a:prstGeom prst="round2DiagRect">
            <a:avLst>
              <a:gd fmla="val 4860" name="adj1"/>
              <a:gd fmla="val 0" name="adj2"/>
            </a:avLst>
          </a:prstGeom>
          <a:noFill/>
          <a:ln cap="sq" cmpd="sng" w="19050">
            <a:solidFill>
              <a:srgbClr val="B0BFC7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13" name="Google Shape;213;p23"/>
          <p:cNvSpPr txBox="1"/>
          <p:nvPr>
            <p:ph idx="1" type="body"/>
          </p:nvPr>
        </p:nvSpPr>
        <p:spPr>
          <a:xfrm>
            <a:off x="856023" y="3843015"/>
            <a:ext cx="7433144" cy="51185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9pPr>
          </a:lstStyle>
          <a:p/>
        </p:txBody>
      </p:sp>
      <p:sp>
        <p:nvSpPr>
          <p:cNvPr id="214" name="Google Shape;214;p23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5" name="Google Shape;215;p23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p23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>
            <p:ph type="title"/>
          </p:nvPr>
        </p:nvSpPr>
        <p:spPr>
          <a:xfrm>
            <a:off x="856092" y="457200"/>
            <a:ext cx="7429466" cy="2571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9" name="Google Shape;219;p24"/>
          <p:cNvSpPr txBox="1"/>
          <p:nvPr>
            <p:ph idx="1" type="body"/>
          </p:nvPr>
        </p:nvSpPr>
        <p:spPr>
          <a:xfrm>
            <a:off x="856058" y="3314699"/>
            <a:ext cx="7428344" cy="1028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9pPr>
          </a:lstStyle>
          <a:p/>
        </p:txBody>
      </p:sp>
      <p:sp>
        <p:nvSpPr>
          <p:cNvPr id="220" name="Google Shape;220;p24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24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2" name="Google Shape;222;p24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>
            <p:ph type="title"/>
          </p:nvPr>
        </p:nvSpPr>
        <p:spPr>
          <a:xfrm>
            <a:off x="1084659" y="457199"/>
            <a:ext cx="6977064" cy="2061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1290483" y="2524168"/>
            <a:ext cx="6564224" cy="4117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9pPr>
          </a:lstStyle>
          <a:p/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856058" y="3232439"/>
            <a:ext cx="7429502" cy="1117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9pPr>
          </a:lstStyle>
          <a:p/>
        </p:txBody>
      </p:sp>
      <p:sp>
        <p:nvSpPr>
          <p:cNvPr id="227" name="Google Shape;227;p25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8" name="Google Shape;228;p25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9" name="Google Shape;229;p25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25"/>
          <p:cNvSpPr txBox="1"/>
          <p:nvPr/>
        </p:nvSpPr>
        <p:spPr>
          <a:xfrm>
            <a:off x="677634" y="549296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wentieth Century"/>
              <a:buNone/>
            </a:pPr>
            <a:r>
              <a:rPr b="0" lang="en" sz="60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sz="1100"/>
          </a:p>
        </p:txBody>
      </p:sp>
      <p:sp>
        <p:nvSpPr>
          <p:cNvPr id="231" name="Google Shape;231;p25"/>
          <p:cNvSpPr txBox="1"/>
          <p:nvPr/>
        </p:nvSpPr>
        <p:spPr>
          <a:xfrm>
            <a:off x="7903028" y="2073729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wentieth Century"/>
              <a:buNone/>
            </a:pPr>
            <a:r>
              <a:rPr b="0" lang="en" sz="60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>
            <p:ph type="title"/>
          </p:nvPr>
        </p:nvSpPr>
        <p:spPr>
          <a:xfrm>
            <a:off x="856058" y="1600531"/>
            <a:ext cx="7429501" cy="18838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4" name="Google Shape;234;p26"/>
          <p:cNvSpPr txBox="1"/>
          <p:nvPr>
            <p:ph idx="1" type="body"/>
          </p:nvPr>
        </p:nvSpPr>
        <p:spPr>
          <a:xfrm>
            <a:off x="856023" y="3493241"/>
            <a:ext cx="7428379" cy="8554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9pPr>
          </a:lstStyle>
          <a:p/>
        </p:txBody>
      </p:sp>
      <p:sp>
        <p:nvSpPr>
          <p:cNvPr id="235" name="Google Shape;235;p26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7" name="Google Shape;237;p26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/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0" name="Google Shape;240;p27"/>
          <p:cNvSpPr txBox="1"/>
          <p:nvPr>
            <p:ph idx="1" type="body"/>
          </p:nvPr>
        </p:nvSpPr>
        <p:spPr>
          <a:xfrm>
            <a:off x="856058" y="2005847"/>
            <a:ext cx="23976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b="0"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9pPr>
          </a:lstStyle>
          <a:p/>
        </p:txBody>
      </p:sp>
      <p:sp>
        <p:nvSpPr>
          <p:cNvPr id="241" name="Google Shape;241;p27"/>
          <p:cNvSpPr txBox="1"/>
          <p:nvPr>
            <p:ph idx="2" type="body"/>
          </p:nvPr>
        </p:nvSpPr>
        <p:spPr>
          <a:xfrm>
            <a:off x="845939" y="2520197"/>
            <a:ext cx="2406551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9pPr>
          </a:lstStyle>
          <a:p/>
        </p:txBody>
      </p:sp>
      <p:sp>
        <p:nvSpPr>
          <p:cNvPr id="242" name="Google Shape;242;p27"/>
          <p:cNvSpPr txBox="1"/>
          <p:nvPr>
            <p:ph idx="3" type="body"/>
          </p:nvPr>
        </p:nvSpPr>
        <p:spPr>
          <a:xfrm>
            <a:off x="3386075" y="2008226"/>
            <a:ext cx="2388289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b="0"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9pPr>
          </a:lstStyle>
          <a:p/>
        </p:txBody>
      </p:sp>
      <p:sp>
        <p:nvSpPr>
          <p:cNvPr id="243" name="Google Shape;243;p27"/>
          <p:cNvSpPr txBox="1"/>
          <p:nvPr>
            <p:ph idx="4" type="body"/>
          </p:nvPr>
        </p:nvSpPr>
        <p:spPr>
          <a:xfrm>
            <a:off x="3378160" y="2522576"/>
            <a:ext cx="2396873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9pPr>
          </a:lstStyle>
          <a:p/>
        </p:txBody>
      </p:sp>
      <p:sp>
        <p:nvSpPr>
          <p:cNvPr id="244" name="Google Shape;244;p27"/>
          <p:cNvSpPr txBox="1"/>
          <p:nvPr>
            <p:ph idx="5" type="body"/>
          </p:nvPr>
        </p:nvSpPr>
        <p:spPr>
          <a:xfrm>
            <a:off x="5889332" y="2005847"/>
            <a:ext cx="2396226" cy="5143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b="0"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9pPr>
          </a:lstStyle>
          <a:p/>
        </p:txBody>
      </p:sp>
      <p:sp>
        <p:nvSpPr>
          <p:cNvPr id="245" name="Google Shape;245;p27"/>
          <p:cNvSpPr txBox="1"/>
          <p:nvPr>
            <p:ph idx="6" type="body"/>
          </p:nvPr>
        </p:nvSpPr>
        <p:spPr>
          <a:xfrm>
            <a:off x="5889332" y="2520197"/>
            <a:ext cx="2396226" cy="18232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9pPr>
          </a:lstStyle>
          <a:p/>
        </p:txBody>
      </p:sp>
      <p:sp>
        <p:nvSpPr>
          <p:cNvPr id="246" name="Google Shape;246;p27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7" name="Google Shape;247;p27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p27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/>
          <p:nvPr>
            <p:ph type="title"/>
          </p:nvPr>
        </p:nvSpPr>
        <p:spPr>
          <a:xfrm>
            <a:off x="856058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1" name="Google Shape;251;p28"/>
          <p:cNvSpPr txBox="1"/>
          <p:nvPr>
            <p:ph idx="1" type="body"/>
          </p:nvPr>
        </p:nvSpPr>
        <p:spPr>
          <a:xfrm>
            <a:off x="856060" y="3303447"/>
            <a:ext cx="2396430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5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9pPr>
          </a:lstStyle>
          <a:p/>
        </p:txBody>
      </p:sp>
      <p:sp>
        <p:nvSpPr>
          <p:cNvPr id="252" name="Google Shape;252;p28"/>
          <p:cNvSpPr/>
          <p:nvPr>
            <p:ph idx="2" type="pic"/>
          </p:nvPr>
        </p:nvSpPr>
        <p:spPr>
          <a:xfrm>
            <a:off x="856060" y="2000249"/>
            <a:ext cx="2396430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0BFC7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53" name="Google Shape;253;p28"/>
          <p:cNvSpPr txBox="1"/>
          <p:nvPr>
            <p:ph idx="3" type="body"/>
          </p:nvPr>
        </p:nvSpPr>
        <p:spPr>
          <a:xfrm>
            <a:off x="856060" y="3735643"/>
            <a:ext cx="2396430" cy="6133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9pPr>
          </a:lstStyle>
          <a:p/>
        </p:txBody>
      </p:sp>
      <p:sp>
        <p:nvSpPr>
          <p:cNvPr id="254" name="Google Shape;254;p28"/>
          <p:cNvSpPr txBox="1"/>
          <p:nvPr>
            <p:ph idx="4" type="body"/>
          </p:nvPr>
        </p:nvSpPr>
        <p:spPr>
          <a:xfrm>
            <a:off x="3366790" y="3303447"/>
            <a:ext cx="2400300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5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9pPr>
          </a:lstStyle>
          <a:p/>
        </p:txBody>
      </p:sp>
      <p:sp>
        <p:nvSpPr>
          <p:cNvPr id="255" name="Google Shape;255;p28"/>
          <p:cNvSpPr/>
          <p:nvPr>
            <p:ph idx="5" type="pic"/>
          </p:nvPr>
        </p:nvSpPr>
        <p:spPr>
          <a:xfrm>
            <a:off x="3366790" y="2000249"/>
            <a:ext cx="2399205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0BFC7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56" name="Google Shape;256;p28"/>
          <p:cNvSpPr txBox="1"/>
          <p:nvPr>
            <p:ph idx="6" type="body"/>
          </p:nvPr>
        </p:nvSpPr>
        <p:spPr>
          <a:xfrm>
            <a:off x="3365695" y="3735643"/>
            <a:ext cx="2400300" cy="6077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9pPr>
          </a:lstStyle>
          <a:p/>
        </p:txBody>
      </p:sp>
      <p:sp>
        <p:nvSpPr>
          <p:cNvPr id="257" name="Google Shape;257;p28"/>
          <p:cNvSpPr txBox="1"/>
          <p:nvPr>
            <p:ph idx="7" type="body"/>
          </p:nvPr>
        </p:nvSpPr>
        <p:spPr>
          <a:xfrm>
            <a:off x="5889425" y="3303446"/>
            <a:ext cx="2393056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0" sz="15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200"/>
            </a:lvl9pPr>
          </a:lstStyle>
          <a:p/>
        </p:txBody>
      </p:sp>
      <p:sp>
        <p:nvSpPr>
          <p:cNvPr id="258" name="Google Shape;258;p28"/>
          <p:cNvSpPr/>
          <p:nvPr>
            <p:ph idx="8" type="pic"/>
          </p:nvPr>
        </p:nvSpPr>
        <p:spPr>
          <a:xfrm>
            <a:off x="5889332" y="2000249"/>
            <a:ext cx="2396227" cy="1143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19050">
            <a:solidFill>
              <a:srgbClr val="B0BFC7">
                <a:alpha val="6000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88900" rotWithShape="0" algn="t" dir="5400000" dist="38100">
              <a:srgbClr val="000000">
                <a:alpha val="40000"/>
              </a:srgbClr>
            </a:outerShdw>
          </a:effectLst>
        </p:spPr>
      </p:sp>
      <p:sp>
        <p:nvSpPr>
          <p:cNvPr id="259" name="Google Shape;259;p28"/>
          <p:cNvSpPr txBox="1"/>
          <p:nvPr>
            <p:ph idx="9" type="body"/>
          </p:nvPr>
        </p:nvSpPr>
        <p:spPr>
          <a:xfrm>
            <a:off x="5889332" y="3735641"/>
            <a:ext cx="2396226" cy="60775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100"/>
            </a:lvl1pPr>
            <a:lvl2pPr indent="-22860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900"/>
            </a:lvl2pPr>
            <a:lvl3pPr indent="-22860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800"/>
            </a:lvl3pPr>
            <a:lvl4pPr indent="-22860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4pPr>
            <a:lvl5pPr indent="-22860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5pPr>
            <a:lvl6pPr indent="-22860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6pPr>
            <a:lvl7pPr indent="-22860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7pPr>
            <a:lvl8pPr indent="-22860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8pPr>
            <a:lvl9pPr indent="-22860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700"/>
            </a:lvl9pPr>
          </a:lstStyle>
          <a:p/>
        </p:txBody>
      </p:sp>
      <p:sp>
        <p:nvSpPr>
          <p:cNvPr id="260" name="Google Shape;260;p28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1" name="Google Shape;261;p28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2" name="Google Shape;262;p28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 txBox="1"/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p29"/>
          <p:cNvSpPr txBox="1"/>
          <p:nvPr>
            <p:ph idx="1" type="body"/>
          </p:nvPr>
        </p:nvSpPr>
        <p:spPr>
          <a:xfrm rot="5400000">
            <a:off x="3242666" y="-699492"/>
            <a:ext cx="2656286" cy="74294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1pPr>
            <a:lvl2pPr indent="-3365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266" name="Google Shape;266;p29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29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8" name="Google Shape;268;p29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/>
          <p:nvPr>
            <p:ph type="title"/>
          </p:nvPr>
        </p:nvSpPr>
        <p:spPr>
          <a:xfrm rot="5400000">
            <a:off x="5590579" y="1648421"/>
            <a:ext cx="3886201" cy="150375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p30"/>
          <p:cNvSpPr txBox="1"/>
          <p:nvPr>
            <p:ph idx="1" type="body"/>
          </p:nvPr>
        </p:nvSpPr>
        <p:spPr>
          <a:xfrm rot="5400000">
            <a:off x="1818678" y="-505422"/>
            <a:ext cx="3886201" cy="58114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1pPr>
            <a:lvl2pPr indent="-336550" lvl="1" marL="914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2pPr>
            <a:lvl3pPr indent="-336550" lvl="2" marL="1371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3pPr>
            <a:lvl4pPr indent="-336550" lvl="3" marL="1828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4pPr>
            <a:lvl5pPr indent="-336550" lvl="4" marL="22860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5pPr>
            <a:lvl6pPr indent="-336550" lvl="5" marL="27432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6pPr>
            <a:lvl7pPr indent="-336550" lvl="6" marL="32004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7pPr>
            <a:lvl8pPr indent="-336550" lvl="7" marL="3657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8pPr>
            <a:lvl9pPr indent="-336550" lvl="8" marL="41148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272" name="Google Shape;272;p30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3" name="Google Shape;273;p30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4" name="Google Shape;274;p30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8.xml"/><Relationship Id="rId6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51" name="Google Shape;51;p13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-1"/>
            <a:ext cx="914400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13"/>
          <p:cNvGrpSpPr/>
          <p:nvPr/>
        </p:nvGrpSpPr>
        <p:grpSpPr>
          <a:xfrm>
            <a:off x="-10716" y="0"/>
            <a:ext cx="9040416" cy="5143501"/>
            <a:chOff x="-14288" y="0"/>
            <a:chExt cx="12053888" cy="6858001"/>
          </a:xfrm>
        </p:grpSpPr>
        <p:grpSp>
          <p:nvGrpSpPr>
            <p:cNvPr id="53" name="Google Shape;53;p13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54" name="Google Shape;54;p13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" name="Google Shape;55;p13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13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13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rect b="b" l="l" r="r" t="t"/>
                <a:pathLst>
                  <a:path extrusionOk="0" h="1141" w="233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58" name="Google Shape;58;p13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13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rect b="b" l="l" r="r" t="t"/>
                <a:pathLst>
                  <a:path extrusionOk="0" h="901" w="233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60" name="Google Shape;60;p13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rect b="b" l="l" r="r" t="t"/>
                <a:pathLst>
                  <a:path extrusionOk="0" h="575" w="96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61" name="Google Shape;61;p13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13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13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rect b="b" l="l" r="r" t="t"/>
                <a:pathLst>
                  <a:path extrusionOk="0" h="332" w="266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64" name="Google Shape;64;p13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rect b="b" l="l" r="r" t="t"/>
                <a:pathLst>
                  <a:path extrusionOk="0" h="31" w="34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5" name="Google Shape;65;p13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 cap="flat" cmpd="sng" w="9525">
                <a:solidFill>
                  <a:srgbClr val="FFFFFF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66" name="Google Shape;66;p13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rect b="b" l="l" r="r" t="t"/>
                <a:pathLst>
                  <a:path extrusionOk="0" h="80" w="78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67" name="Google Shape;67;p13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rect b="b" l="l" r="r" t="t"/>
                <a:pathLst>
                  <a:path extrusionOk="0" h="303" w="9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68" name="Google Shape;68;p13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rect b="b" l="l" r="r" t="t"/>
                <a:pathLst>
                  <a:path extrusionOk="0" h="300" w="9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69" name="Google Shape;69;p13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rect b="b" l="l" r="r" t="t"/>
                <a:pathLst>
                  <a:path extrusionOk="0" h="23" w="24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13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13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rect b="b" l="l" r="r" t="t"/>
                <a:pathLst>
                  <a:path extrusionOk="0" h="1135" w="233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72" name="Google Shape;72;p13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13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rect b="b" l="l" r="r" t="t"/>
                <a:pathLst>
                  <a:path extrusionOk="0" h="766" w="54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74" name="Google Shape;74;p13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13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rect b="b" l="l" r="r" t="t"/>
                <a:pathLst>
                  <a:path extrusionOk="0" h="898" w="236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76" name="Google Shape;76;p13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rect b="b" l="l" r="r" t="t"/>
                <a:pathLst>
                  <a:path extrusionOk="0" h="575" w="96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77" name="Google Shape;77;p13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13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13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rect b="b" l="l" r="r" t="t"/>
                <a:pathLst>
                  <a:path extrusionOk="0" h="326" w="263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80" name="Google Shape;80;p13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rect b="b" l="l" r="r" t="t"/>
                <a:pathLst>
                  <a:path extrusionOk="0" h="31" w="33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" name="Google Shape;81;p13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82" name="Google Shape;82;p13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rect b="b" l="l" r="r" t="t"/>
                <a:pathLst>
                  <a:path extrusionOk="0" h="323" w="26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83" name="Google Shape;83;p13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rect b="b" l="l" r="r" t="t"/>
                <a:pathLst>
                  <a:path extrusionOk="0" h="32" w="33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rect b="b" l="l" r="r" t="t"/>
                <a:pathLst>
                  <a:path extrusionOk="0" h="727" w="188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86" name="Google Shape;86;p13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rect b="b" l="l" r="r" t="t"/>
                <a:pathLst>
                  <a:path extrusionOk="0" h="33" w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13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rect b="b" l="l" r="r" t="t"/>
                <a:pathLst>
                  <a:path extrusionOk="0" h="973" w="192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88" name="Google Shape;88;p13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13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rect b="b" l="l" r="r" t="t"/>
                <a:pathLst>
                  <a:path extrusionOk="0" h="1135" w="194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90" name="Google Shape;90;p13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rect b="b" l="l" r="r" t="t"/>
                <a:pathLst>
                  <a:path extrusionOk="0" h="40" w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2" name="Google Shape;92;p13"/>
          <p:cNvSpPr txBox="1"/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  <a:defRPr b="0" i="0" sz="27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856059" y="1687115"/>
            <a:ext cx="7429499" cy="2656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74650" lvl="0" marL="45720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9250" lvl="1" marL="9144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6550" lvl="2" marL="13716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23850" lvl="3" marL="18288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23850" lvl="4" marL="22860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1150" lvl="5" marL="27432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1150" lvl="6" marL="32004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1150" lvl="7" marL="36576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1150" lvl="8" marL="41148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1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10" type="dt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11" type="ftr"/>
          </p:nvPr>
        </p:nvSpPr>
        <p:spPr>
          <a:xfrm>
            <a:off x="856058" y="4412456"/>
            <a:ext cx="4679482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2" type="sldNum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gif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/>
          <p:nvPr>
            <p:ph type="ctrTitle"/>
          </p:nvPr>
        </p:nvSpPr>
        <p:spPr>
          <a:xfrm>
            <a:off x="1407318" y="841772"/>
            <a:ext cx="6593681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</a:pPr>
            <a:r>
              <a:rPr lang="en"/>
              <a:t>HYPERLOGLOG</a:t>
            </a:r>
            <a:endParaRPr/>
          </a:p>
        </p:txBody>
      </p:sp>
      <p:sp>
        <p:nvSpPr>
          <p:cNvPr id="281" name="Google Shape;281;p31"/>
          <p:cNvSpPr txBox="1"/>
          <p:nvPr>
            <p:ph idx="1" type="subTitle"/>
          </p:nvPr>
        </p:nvSpPr>
        <p:spPr>
          <a:xfrm>
            <a:off x="1407318" y="2701528"/>
            <a:ext cx="6593681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</a:pPr>
            <a:r>
              <a:rPr lang="en"/>
              <a:t>ADVANCED ALGORITHMS</a:t>
            </a:r>
            <a:br>
              <a:rPr lang="en"/>
            </a:br>
            <a:r>
              <a:rPr lang="en"/>
              <a:t>BRIAN LAI, ANDY LIANG, DOMINIC TRAN</a:t>
            </a:r>
            <a:br>
              <a:rPr lang="en"/>
            </a:br>
            <a:br>
              <a:rPr lang="en"/>
            </a:br>
            <a:r>
              <a:rPr lang="en"/>
              <a:t>SLIDES STOLEN FROM https://markfloryan.github.io/advAlgo/slides/index.html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"/>
          <p:cNvSpPr txBox="1"/>
          <p:nvPr>
            <p:ph type="title"/>
          </p:nvPr>
        </p:nvSpPr>
        <p:spPr>
          <a:xfrm>
            <a:off x="856059" y="171677"/>
            <a:ext cx="7429499" cy="6453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 sz="1100"/>
              <a:t>CONCLUSIONS</a:t>
            </a:r>
            <a:endParaRPr sz="1100"/>
          </a:p>
        </p:txBody>
      </p:sp>
      <p:sp>
        <p:nvSpPr>
          <p:cNvPr id="374" name="Google Shape;374;p40"/>
          <p:cNvSpPr txBox="1"/>
          <p:nvPr/>
        </p:nvSpPr>
        <p:spPr>
          <a:xfrm>
            <a:off x="1028760" y="940019"/>
            <a:ext cx="7084096" cy="39725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b="1" i="1" lang="en" sz="15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Strengths:</a:t>
            </a:r>
            <a:endParaRPr sz="1100"/>
          </a:p>
          <a:p>
            <a:pPr indent="-171450" lvl="1" marL="5207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-"/>
            </a:pPr>
            <a:r>
              <a:rPr lang="en"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Small constant memory cost</a:t>
            </a:r>
            <a:endParaRPr sz="12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152400" lvl="1" marL="5207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wentieth Century"/>
              <a:buChar char="-"/>
            </a:pPr>
            <a:r>
              <a:rPr lang="en"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Small error (depending on number of registers m)</a:t>
            </a:r>
            <a:endParaRPr sz="12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152400" lvl="1" marL="5207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wentieth Century"/>
              <a:buChar char="-"/>
            </a:pPr>
            <a:r>
              <a:rPr lang="en"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Update is O(1) runtime</a:t>
            </a:r>
            <a:endParaRPr sz="12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152400" lvl="1" marL="5207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wentieth Century"/>
              <a:buChar char="-"/>
            </a:pPr>
            <a:r>
              <a:rPr lang="en"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O(loglog(n)) space</a:t>
            </a:r>
            <a:endParaRPr sz="12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b="1" i="1" lang="en" sz="15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Weaknesses</a:t>
            </a: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:</a:t>
            </a:r>
            <a:endParaRPr sz="1100"/>
          </a:p>
          <a:p>
            <a:pPr indent="-171450" lvl="1" marL="5207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-"/>
            </a:pPr>
            <a:r>
              <a:rPr lang="en"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Small data sets cook it (use naive approach 1 instead)</a:t>
            </a:r>
            <a:endParaRPr b="0" i="0" sz="1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b="1" i="1" lang="en" sz="15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Other cool things</a:t>
            </a: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:</a:t>
            </a:r>
            <a:endParaRPr sz="1100"/>
          </a:p>
          <a:p>
            <a:pPr indent="-152400" lvl="1" marL="5207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-"/>
            </a:pPr>
            <a:r>
              <a:rPr lang="en"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Use hash function for non number objects (or numbers without a uniform distribution)</a:t>
            </a:r>
            <a:endParaRPr sz="12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152400" lvl="1" marL="5207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wentieth Century"/>
              <a:buChar char="-"/>
            </a:pPr>
            <a:r>
              <a:rPr lang="en"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“This is left as an exercise for the reader”</a:t>
            </a:r>
            <a:endParaRPr sz="12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a man wearing a burberry hoodie is talking to another man (Provided by Tenor)" id="375" name="Google Shape;375;p40"/>
          <p:cNvPicPr preferRelativeResize="0"/>
          <p:nvPr/>
        </p:nvPicPr>
        <p:blipFill rotWithShape="1">
          <a:blip r:embed="rId3">
            <a:alphaModFix/>
          </a:blip>
          <a:srcRect b="0" l="0" r="0" t="31713"/>
          <a:stretch/>
        </p:blipFill>
        <p:spPr>
          <a:xfrm>
            <a:off x="7485425" y="3536525"/>
            <a:ext cx="1658575" cy="16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7150" y="3536520"/>
            <a:ext cx="4320626" cy="10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/>
          <p:nvPr>
            <p:ph type="title"/>
          </p:nvPr>
        </p:nvSpPr>
        <p:spPr>
          <a:xfrm>
            <a:off x="856059" y="171677"/>
            <a:ext cx="7429499" cy="6453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87" name="Google Shape;287;p32"/>
          <p:cNvSpPr txBox="1"/>
          <p:nvPr/>
        </p:nvSpPr>
        <p:spPr>
          <a:xfrm>
            <a:off x="692075" y="956375"/>
            <a:ext cx="48096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You want to know </a:t>
            </a: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how many unique books there are in the library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Each book is uniquely identified by a barcode (e.g. 10100100100101001110110101)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Assume the digits in a barcode are essentially random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More generally, this is the count-distinct problem (cardinality estimation problem)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650" y="904200"/>
            <a:ext cx="3124826" cy="17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1675" y="2952550"/>
            <a:ext cx="3337525" cy="178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/>
          <p:nvPr>
            <p:ph type="title"/>
          </p:nvPr>
        </p:nvSpPr>
        <p:spPr>
          <a:xfrm>
            <a:off x="856059" y="171677"/>
            <a:ext cx="7429499" cy="6453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/>
              <a:t>NAÏVE APPROACH 1</a:t>
            </a:r>
            <a:endParaRPr/>
          </a:p>
        </p:txBody>
      </p:sp>
      <p:sp>
        <p:nvSpPr>
          <p:cNvPr id="295" name="Google Shape;295;p33"/>
          <p:cNvSpPr txBox="1"/>
          <p:nvPr/>
        </p:nvSpPr>
        <p:spPr>
          <a:xfrm>
            <a:off x="1313782" y="1679114"/>
            <a:ext cx="6514200" cy="57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1" lang="en" sz="2600">
                <a:latin typeface="Twentieth Century"/>
                <a:ea typeface="Twentieth Century"/>
                <a:cs typeface="Twentieth Century"/>
                <a:sym typeface="Twentieth Century"/>
              </a:rPr>
              <a:t>A</a:t>
            </a:r>
            <a:r>
              <a:rPr i="1" lang="en" sz="26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= </a:t>
            </a:r>
            <a:r>
              <a:rPr i="1" lang="en" sz="2600">
                <a:latin typeface="Twentieth Century"/>
                <a:ea typeface="Twentieth Century"/>
                <a:cs typeface="Twentieth Century"/>
                <a:sym typeface="Twentieth Century"/>
              </a:rPr>
              <a:t>[</a:t>
            </a:r>
            <a:r>
              <a:rPr i="1" lang="en" sz="260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00</a:t>
            </a:r>
            <a:r>
              <a:rPr i="1" lang="en" sz="2600">
                <a:latin typeface="Twentieth Century"/>
                <a:ea typeface="Twentieth Century"/>
                <a:cs typeface="Twentieth Century"/>
                <a:sym typeface="Twentieth Century"/>
              </a:rPr>
              <a:t>01, </a:t>
            </a:r>
            <a:r>
              <a:rPr i="1" lang="en" sz="2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1100, </a:t>
            </a:r>
            <a:r>
              <a:rPr i="1" lang="en" sz="2600">
                <a:latin typeface="Twentieth Century"/>
                <a:ea typeface="Twentieth Century"/>
                <a:cs typeface="Twentieth Century"/>
                <a:sym typeface="Twentieth Century"/>
              </a:rPr>
              <a:t>0110, 1100, 0110, 0111]</a:t>
            </a:r>
            <a:endParaRPr sz="1100"/>
          </a:p>
        </p:txBody>
      </p:sp>
      <p:cxnSp>
        <p:nvCxnSpPr>
          <p:cNvPr id="296" name="Google Shape;296;p33"/>
          <p:cNvCxnSpPr/>
          <p:nvPr/>
        </p:nvCxnSpPr>
        <p:spPr>
          <a:xfrm rot="10800000">
            <a:off x="7362533" y="2223800"/>
            <a:ext cx="465300" cy="15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7" name="Google Shape;297;p33"/>
          <p:cNvSpPr txBox="1"/>
          <p:nvPr/>
        </p:nvSpPr>
        <p:spPr>
          <a:xfrm>
            <a:off x="999200" y="3724150"/>
            <a:ext cx="22128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Keep track of seen barcodes as we iterate by adding new values to S.</a:t>
            </a:r>
            <a:endParaRPr sz="1100"/>
          </a:p>
        </p:txBody>
      </p:sp>
      <p:cxnSp>
        <p:nvCxnSpPr>
          <p:cNvPr id="298" name="Google Shape;298;p33"/>
          <p:cNvCxnSpPr>
            <a:stCxn id="297" idx="0"/>
          </p:cNvCxnSpPr>
          <p:nvPr/>
        </p:nvCxnSpPr>
        <p:spPr>
          <a:xfrm flipH="1" rot="10800000">
            <a:off x="2105600" y="2420050"/>
            <a:ext cx="1711200" cy="1304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9" name="Google Shape;299;p33"/>
          <p:cNvSpPr txBox="1"/>
          <p:nvPr/>
        </p:nvSpPr>
        <p:spPr>
          <a:xfrm>
            <a:off x="4722134" y="3724156"/>
            <a:ext cx="2101143" cy="129347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By this point, we’ve seen 3 unique elements, so there are 3 elements in S. </a:t>
            </a:r>
            <a:endParaRPr sz="1100"/>
          </a:p>
        </p:txBody>
      </p:sp>
      <p:cxnSp>
        <p:nvCxnSpPr>
          <p:cNvPr id="300" name="Google Shape;300;p33"/>
          <p:cNvCxnSpPr/>
          <p:nvPr/>
        </p:nvCxnSpPr>
        <p:spPr>
          <a:xfrm rot="10800000">
            <a:off x="4722125" y="2504181"/>
            <a:ext cx="716400" cy="1164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1" name="Google Shape;301;p33"/>
          <p:cNvSpPr txBox="1"/>
          <p:nvPr/>
        </p:nvSpPr>
        <p:spPr>
          <a:xfrm>
            <a:off x="6904625" y="2439374"/>
            <a:ext cx="21012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 will take up O(n) space. YIKES!!!! If we are in the Library of Congress thats 175,000,000 unique books! RIP SSD</a:t>
            </a:r>
            <a:endParaRPr sz="1100"/>
          </a:p>
        </p:txBody>
      </p:sp>
      <p:sp>
        <p:nvSpPr>
          <p:cNvPr id="302" name="Google Shape;302;p33"/>
          <p:cNvSpPr txBox="1"/>
          <p:nvPr/>
        </p:nvSpPr>
        <p:spPr>
          <a:xfrm>
            <a:off x="1313706" y="958120"/>
            <a:ext cx="6514200" cy="57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None/>
            </a:pPr>
            <a:r>
              <a:rPr i="1" lang="en" sz="2600">
                <a:solidFill>
                  <a:schemeClr val="accent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 = {0001, 1100, </a:t>
            </a:r>
            <a:r>
              <a:rPr i="1" lang="en" sz="2600">
                <a:solidFill>
                  <a:schemeClr val="accent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0110, </a:t>
            </a:r>
            <a:r>
              <a:rPr i="1" lang="en" sz="2600">
                <a:solidFill>
                  <a:schemeClr val="accent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0111}</a:t>
            </a:r>
            <a:endParaRPr sz="1100"/>
          </a:p>
        </p:txBody>
      </p:sp>
      <p:cxnSp>
        <p:nvCxnSpPr>
          <p:cNvPr id="303" name="Google Shape;303;p33"/>
          <p:cNvCxnSpPr/>
          <p:nvPr/>
        </p:nvCxnSpPr>
        <p:spPr>
          <a:xfrm rot="10800000">
            <a:off x="7971875" y="1256000"/>
            <a:ext cx="273600" cy="1051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man in a black shirt is making a funny face (Provided by Tenor)" id="304" name="Google Shape;3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525" y="3850025"/>
            <a:ext cx="898680" cy="12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856059" y="171677"/>
            <a:ext cx="74295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/>
              <a:t>REDUCING MEMORY USAGE</a:t>
            </a:r>
            <a:endParaRPr/>
          </a:p>
        </p:txBody>
      </p:sp>
      <p:sp>
        <p:nvSpPr>
          <p:cNvPr id="310" name="Google Shape;310;p34"/>
          <p:cNvSpPr txBox="1"/>
          <p:nvPr/>
        </p:nvSpPr>
        <p:spPr>
          <a:xfrm>
            <a:off x="762800" y="1015200"/>
            <a:ext cx="4958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</a:t>
            </a: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he digits in a barcode are like coin flips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Keep track of the longest prefix of 0s you have seen so far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○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Only one value stored as opposed to millions!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Longer trail ⇒ more unique books seen (probably)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1" name="Google Shape;311;p34"/>
          <p:cNvSpPr txBox="1"/>
          <p:nvPr/>
        </p:nvSpPr>
        <p:spPr>
          <a:xfrm>
            <a:off x="2010575" y="3139200"/>
            <a:ext cx="49581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unique books ≈ 2</a:t>
            </a:r>
            <a:r>
              <a:rPr baseline="30000" lang="en" sz="36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longest prefix</a:t>
            </a:r>
            <a:endParaRPr baseline="30000" sz="36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12" name="Google Shape;312;p34"/>
          <p:cNvPicPr preferRelativeResize="0"/>
          <p:nvPr/>
        </p:nvPicPr>
        <p:blipFill rotWithShape="1">
          <a:blip r:embed="rId3">
            <a:alphaModFix/>
          </a:blip>
          <a:srcRect b="0" l="6297" r="0" t="0"/>
          <a:stretch/>
        </p:blipFill>
        <p:spPr>
          <a:xfrm>
            <a:off x="5877300" y="1015200"/>
            <a:ext cx="2948826" cy="1770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34"/>
          <p:cNvCxnSpPr/>
          <p:nvPr/>
        </p:nvCxnSpPr>
        <p:spPr>
          <a:xfrm flipH="1" rot="10800000">
            <a:off x="4223525" y="3773400"/>
            <a:ext cx="474900" cy="6249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4" name="Google Shape;314;p34"/>
          <p:cNvSpPr txBox="1"/>
          <p:nvPr/>
        </p:nvSpPr>
        <p:spPr>
          <a:xfrm>
            <a:off x="1391075" y="4450550"/>
            <a:ext cx="58947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Unbiased approximation, but high variance—we will fix later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>
            <p:ph type="title"/>
          </p:nvPr>
        </p:nvSpPr>
        <p:spPr>
          <a:xfrm>
            <a:off x="856059" y="171677"/>
            <a:ext cx="7429499" cy="6453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/>
              <a:t>Small Example</a:t>
            </a:r>
            <a:endParaRPr/>
          </a:p>
        </p:txBody>
      </p:sp>
      <p:sp>
        <p:nvSpPr>
          <p:cNvPr id="320" name="Google Shape;320;p35"/>
          <p:cNvSpPr txBox="1"/>
          <p:nvPr/>
        </p:nvSpPr>
        <p:spPr>
          <a:xfrm>
            <a:off x="720525" y="2439365"/>
            <a:ext cx="2074761" cy="16841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b="1" i="1" lang="en" sz="15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Suppose</a:t>
            </a:r>
            <a:r>
              <a:rPr b="1" lang="en" sz="15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:</a:t>
            </a: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We have a universe of 4 bit numbers, uniformly distributed from 0-15</a:t>
            </a:r>
            <a:endParaRPr sz="1100"/>
          </a:p>
        </p:txBody>
      </p:sp>
      <p:sp>
        <p:nvSpPr>
          <p:cNvPr id="321" name="Google Shape;321;p35"/>
          <p:cNvSpPr txBox="1"/>
          <p:nvPr/>
        </p:nvSpPr>
        <p:spPr>
          <a:xfrm>
            <a:off x="1313782" y="1078239"/>
            <a:ext cx="6514052" cy="57983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1" lang="en" sz="2600">
                <a:latin typeface="Twentieth Century"/>
                <a:ea typeface="Twentieth Century"/>
                <a:cs typeface="Twentieth Century"/>
                <a:sym typeface="Twentieth Century"/>
              </a:rPr>
              <a:t>B = 0b0001</a:t>
            </a:r>
            <a:endParaRPr sz="1100"/>
          </a:p>
        </p:txBody>
      </p:sp>
      <p:sp>
        <p:nvSpPr>
          <p:cNvPr id="322" name="Google Shape;322;p35"/>
          <p:cNvSpPr txBox="1"/>
          <p:nvPr/>
        </p:nvSpPr>
        <p:spPr>
          <a:xfrm>
            <a:off x="6533639" y="2300468"/>
            <a:ext cx="2588389" cy="14410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b="1" i="1" lang="en" sz="15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</a:t>
            </a: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:  if B is the number with the longest run of leading 0s, we’ve seen, we can expect to have already seen 8 unique numbers</a:t>
            </a:r>
            <a:endParaRPr sz="11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323" name="Google Shape;323;p35"/>
          <p:cNvCxnSpPr/>
          <p:nvPr/>
        </p:nvCxnSpPr>
        <p:spPr>
          <a:xfrm flipH="1" rot="10800000">
            <a:off x="1614668" y="1779608"/>
            <a:ext cx="329879" cy="52086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4" name="Google Shape;324;p35"/>
          <p:cNvCxnSpPr/>
          <p:nvPr/>
        </p:nvCxnSpPr>
        <p:spPr>
          <a:xfrm rot="10800000">
            <a:off x="7144474" y="1779607"/>
            <a:ext cx="683360" cy="460092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5" name="Google Shape;325;p35"/>
          <p:cNvSpPr txBox="1"/>
          <p:nvPr/>
        </p:nvSpPr>
        <p:spPr>
          <a:xfrm>
            <a:off x="2972076" y="3047041"/>
            <a:ext cx="30003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Chance of each digit being 0 is ½, so chance of seeing this run of 3 0s in a row is ½</a:t>
            </a:r>
            <a:r>
              <a:rPr baseline="30000"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= ⅛</a:t>
            </a: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baseline="30000" sz="1100"/>
          </a:p>
        </p:txBody>
      </p:sp>
      <p:cxnSp>
        <p:nvCxnSpPr>
          <p:cNvPr id="326" name="Google Shape;326;p35"/>
          <p:cNvCxnSpPr/>
          <p:nvPr/>
        </p:nvCxnSpPr>
        <p:spPr>
          <a:xfrm flipH="1" rot="10800000">
            <a:off x="4054975" y="1749413"/>
            <a:ext cx="598200" cy="1206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 txBox="1"/>
          <p:nvPr>
            <p:ph type="title"/>
          </p:nvPr>
        </p:nvSpPr>
        <p:spPr>
          <a:xfrm>
            <a:off x="856059" y="171677"/>
            <a:ext cx="74295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/>
              <a:t>NAÏVE APPROACH 2</a:t>
            </a:r>
            <a:endParaRPr/>
          </a:p>
        </p:txBody>
      </p:sp>
      <p:sp>
        <p:nvSpPr>
          <p:cNvPr id="332" name="Google Shape;332;p36"/>
          <p:cNvSpPr txBox="1"/>
          <p:nvPr/>
        </p:nvSpPr>
        <p:spPr>
          <a:xfrm>
            <a:off x="148550" y="2412353"/>
            <a:ext cx="20748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b="1" i="1" lang="en" sz="1500" u="sng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Store:</a:t>
            </a: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number with highest number of leading 0s in register</a:t>
            </a:r>
            <a:endParaRPr sz="15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3" name="Google Shape;333;p36"/>
          <p:cNvSpPr txBox="1"/>
          <p:nvPr/>
        </p:nvSpPr>
        <p:spPr>
          <a:xfrm>
            <a:off x="1313782" y="809127"/>
            <a:ext cx="6514200" cy="57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i="1" lang="en" sz="26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= [0001, 1000, 1100, 1110, 1000, 0101]</a:t>
            </a:r>
            <a:endParaRPr i="1" sz="2600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334" name="Google Shape;334;p36"/>
          <p:cNvCxnSpPr/>
          <p:nvPr/>
        </p:nvCxnSpPr>
        <p:spPr>
          <a:xfrm flipH="1" rot="10800000">
            <a:off x="856059" y="1849116"/>
            <a:ext cx="330000" cy="520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5" name="Google Shape;335;p36"/>
          <p:cNvCxnSpPr/>
          <p:nvPr/>
        </p:nvCxnSpPr>
        <p:spPr>
          <a:xfrm rot="10800000">
            <a:off x="6982895" y="2412247"/>
            <a:ext cx="683400" cy="460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p36"/>
          <p:cNvSpPr txBox="1"/>
          <p:nvPr/>
        </p:nvSpPr>
        <p:spPr>
          <a:xfrm>
            <a:off x="1678525" y="3220649"/>
            <a:ext cx="20283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Iterate through A. At each iteration, check if the current number has a higher number of leading 0s than what’s stored in register</a:t>
            </a:r>
            <a:endParaRPr sz="1100"/>
          </a:p>
        </p:txBody>
      </p:sp>
      <p:cxnSp>
        <p:nvCxnSpPr>
          <p:cNvPr id="337" name="Google Shape;337;p36"/>
          <p:cNvCxnSpPr/>
          <p:nvPr/>
        </p:nvCxnSpPr>
        <p:spPr>
          <a:xfrm flipH="1" rot="10800000">
            <a:off x="2873415" y="2377973"/>
            <a:ext cx="438900" cy="834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8" name="Google Shape;338;p36"/>
          <p:cNvSpPr txBox="1"/>
          <p:nvPr/>
        </p:nvSpPr>
        <p:spPr>
          <a:xfrm>
            <a:off x="3900850" y="3754550"/>
            <a:ext cx="32235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For number in A:</a:t>
            </a:r>
            <a:endParaRPr sz="15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	Register = max(register, number)</a:t>
            </a:r>
            <a:endParaRPr sz="15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339" name="Google Shape;339;p36"/>
          <p:cNvCxnSpPr/>
          <p:nvPr/>
        </p:nvCxnSpPr>
        <p:spPr>
          <a:xfrm rot="10800000">
            <a:off x="4671519" y="2518078"/>
            <a:ext cx="256200" cy="1240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0" name="Google Shape;340;p36"/>
          <p:cNvSpPr txBox="1"/>
          <p:nvPr/>
        </p:nvSpPr>
        <p:spPr>
          <a:xfrm>
            <a:off x="1313706" y="1610695"/>
            <a:ext cx="6514200" cy="57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Arial"/>
              <a:buNone/>
            </a:pPr>
            <a:r>
              <a:rPr i="1" lang="en" sz="2600">
                <a:solidFill>
                  <a:schemeClr val="accent5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register = 0001</a:t>
            </a:r>
            <a:endParaRPr sz="1100"/>
          </a:p>
        </p:txBody>
      </p:sp>
      <p:sp>
        <p:nvSpPr>
          <p:cNvPr id="341" name="Google Shape;341;p36"/>
          <p:cNvSpPr txBox="1"/>
          <p:nvPr/>
        </p:nvSpPr>
        <p:spPr>
          <a:xfrm>
            <a:off x="7044500" y="3094099"/>
            <a:ext cx="20283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 the end, find register’s longest run of leading 0s (n). Estimate the number of distinct elements to be 2</a:t>
            </a:r>
            <a:r>
              <a:rPr baseline="30000"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</a:t>
            </a:r>
            <a:r>
              <a:rPr lang="en" sz="15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"/>
          <p:cNvSpPr txBox="1"/>
          <p:nvPr>
            <p:ph type="title"/>
          </p:nvPr>
        </p:nvSpPr>
        <p:spPr>
          <a:xfrm>
            <a:off x="856059" y="171677"/>
            <a:ext cx="74295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/>
              <a:t>TERRIBLE ESTIMATION 1</a:t>
            </a:r>
            <a:endParaRPr/>
          </a:p>
        </p:txBody>
      </p:sp>
      <p:pic>
        <p:nvPicPr>
          <p:cNvPr id="347" name="Google Shape;3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0825" y="1206213"/>
            <a:ext cx="2723050" cy="27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7"/>
          <p:cNvSpPr txBox="1"/>
          <p:nvPr/>
        </p:nvSpPr>
        <p:spPr>
          <a:xfrm>
            <a:off x="2052450" y="3009925"/>
            <a:ext cx="20094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Expected: 1</a:t>
            </a:r>
            <a:endParaRPr sz="24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Estimated: 16</a:t>
            </a:r>
            <a:endParaRPr sz="24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9" name="Google Shape;349;p37"/>
          <p:cNvSpPr txBox="1"/>
          <p:nvPr/>
        </p:nvSpPr>
        <p:spPr>
          <a:xfrm>
            <a:off x="796404" y="2190150"/>
            <a:ext cx="44652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= [0000, 0000, 0000, ...]</a:t>
            </a:r>
            <a:endParaRPr sz="30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 txBox="1"/>
          <p:nvPr>
            <p:ph type="title"/>
          </p:nvPr>
        </p:nvSpPr>
        <p:spPr>
          <a:xfrm>
            <a:off x="856059" y="171677"/>
            <a:ext cx="74295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/>
              <a:t>TERRIBLE ESTIMATION 2</a:t>
            </a:r>
            <a:endParaRPr/>
          </a:p>
        </p:txBody>
      </p:sp>
      <p:sp>
        <p:nvSpPr>
          <p:cNvPr id="355" name="Google Shape;355;p38"/>
          <p:cNvSpPr txBox="1"/>
          <p:nvPr/>
        </p:nvSpPr>
        <p:spPr>
          <a:xfrm>
            <a:off x="2052450" y="3281185"/>
            <a:ext cx="20094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Expected: 8</a:t>
            </a:r>
            <a:endParaRPr sz="24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Estimated: 1</a:t>
            </a:r>
            <a:endParaRPr sz="24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56" name="Google Shape;3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0825" y="1206213"/>
            <a:ext cx="2723050" cy="27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 txBox="1"/>
          <p:nvPr/>
        </p:nvSpPr>
        <p:spPr>
          <a:xfrm>
            <a:off x="399925" y="2218234"/>
            <a:ext cx="52374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= [1001, 1011, 1110, 1111, 1101, 1000, 1010, 1100]</a:t>
            </a:r>
            <a:endParaRPr sz="30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 txBox="1"/>
          <p:nvPr>
            <p:ph type="title"/>
          </p:nvPr>
        </p:nvSpPr>
        <p:spPr>
          <a:xfrm>
            <a:off x="856059" y="171677"/>
            <a:ext cx="74295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wentieth Century"/>
              <a:buNone/>
            </a:pPr>
            <a:r>
              <a:rPr lang="en"/>
              <a:t>REDUCING VARIANCE</a:t>
            </a:r>
            <a:endParaRPr/>
          </a:p>
        </p:txBody>
      </p:sp>
      <p:sp>
        <p:nvSpPr>
          <p:cNvPr id="363" name="Google Shape;363;p39"/>
          <p:cNvSpPr txBox="1"/>
          <p:nvPr/>
        </p:nvSpPr>
        <p:spPr>
          <a:xfrm>
            <a:off x="762800" y="754375"/>
            <a:ext cx="6898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Split the values among </a:t>
            </a:r>
            <a:r>
              <a:rPr i="1"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 </a:t>
            </a: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registers (buckets)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Each register keeps track of its longest 0 prefix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●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More registers ⇒ less variance but more memory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wentieth Century"/>
              <a:buChar char="○"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Relative error is 1.04/√m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64" name="Google Shape;364;p39"/>
          <p:cNvPicPr preferRelativeResize="0"/>
          <p:nvPr/>
        </p:nvPicPr>
        <p:blipFill rotWithShape="1">
          <a:blip r:embed="rId3">
            <a:alphaModFix/>
          </a:blip>
          <a:srcRect b="0" l="0" r="0" t="7817"/>
          <a:stretch/>
        </p:blipFill>
        <p:spPr>
          <a:xfrm>
            <a:off x="976600" y="2166609"/>
            <a:ext cx="3033175" cy="1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8350" y="3763600"/>
            <a:ext cx="25146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9"/>
          <p:cNvSpPr txBox="1"/>
          <p:nvPr/>
        </p:nvSpPr>
        <p:spPr>
          <a:xfrm>
            <a:off x="4364500" y="2444238"/>
            <a:ext cx="32133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Harmonic mean of estimates across </a:t>
            </a:r>
            <a:r>
              <a:rPr i="1"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</a:t>
            </a: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registers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67" name="Google Shape;367;p39"/>
          <p:cNvSpPr txBox="1"/>
          <p:nvPr/>
        </p:nvSpPr>
        <p:spPr>
          <a:xfrm>
            <a:off x="4458400" y="3762850"/>
            <a:ext cx="37560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</a:t>
            </a:r>
            <a:r>
              <a:rPr baseline="-25000"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 </a:t>
            </a:r>
            <a:r>
              <a:rPr lang="en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≈ 0.7 corrects for hash collisions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68" name="Google Shape;36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3329" y="171675"/>
            <a:ext cx="2219525" cy="22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ircuit">
  <a:themeElements>
    <a:clrScheme name="Circuit">
      <a:dk1>
        <a:srgbClr val="000000"/>
      </a:dk1>
      <a:lt1>
        <a:srgbClr val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