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66" r:id="rId2"/>
    <p:sldId id="264" r:id="rId3"/>
    <p:sldId id="257" r:id="rId4"/>
    <p:sldId id="269" r:id="rId5"/>
    <p:sldId id="270" r:id="rId6"/>
    <p:sldId id="271" r:id="rId7"/>
    <p:sldId id="273" r:id="rId8"/>
    <p:sldId id="265" r:id="rId9"/>
    <p:sldId id="267" r:id="rId10"/>
    <p:sldId id="261" r:id="rId11"/>
    <p:sldId id="262" r:id="rId12"/>
    <p:sldId id="275" r:id="rId13"/>
    <p:sldId id="282" r:id="rId14"/>
    <p:sldId id="281" r:id="rId15"/>
    <p:sldId id="280" r:id="rId16"/>
    <p:sldId id="276" r:id="rId17"/>
    <p:sldId id="278" r:id="rId18"/>
    <p:sldId id="279" r:id="rId19"/>
    <p:sldId id="28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0E30"/>
    <a:srgbClr val="E971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5EFC8-2BF0-4761-9F6C-2B60AA3A162B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3830D0-26DA-4A16-AFF4-4E1F0A13D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927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err="1"/>
              <a:t>Shubs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3830D0-26DA-4A16-AFF4-4E1F0A13DD3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946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Lets think about if we were to update the second item in the array</a:t>
            </a:r>
          </a:p>
          <a:p>
            <a:r>
              <a:rPr lang="en-US"/>
              <a:t>If we recurse backwards up the tree to see the nodes that will actually need updating, we see that there is a straight simple path back up to the root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In order to preserve our changes in this new version, all we have to keep track of is this path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3830D0-26DA-4A16-AFF4-4E1F0A13DD3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5012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Its important to understand that this 2</a:t>
            </a:r>
            <a:r>
              <a:rPr lang="en-US" baseline="30000"/>
              <a:t>nd</a:t>
            </a:r>
            <a:r>
              <a:rPr lang="en-US"/>
              <a:t> version effectively duplicates the entire segment tree</a:t>
            </a:r>
          </a:p>
          <a:p>
            <a:r>
              <a:rPr lang="en-US"/>
              <a:t>All node pointers track back to the original tree and you can traverse v2 normally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3830D0-26DA-4A16-AFF4-4E1F0A13DD3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0527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87298-9F5C-539A-3D59-8B794E49E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1646E8-DC38-702A-1E14-9BFCDC35B0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10B972-EB39-5821-15A8-D75A099720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Its important to understand that this 2</a:t>
            </a:r>
            <a:r>
              <a:rPr lang="en-US" baseline="30000"/>
              <a:t>nd</a:t>
            </a:r>
            <a:r>
              <a:rPr lang="en-US"/>
              <a:t> version effectively duplicates the entire segment tree</a:t>
            </a:r>
          </a:p>
          <a:p>
            <a:r>
              <a:rPr lang="en-US"/>
              <a:t>All node pointers track back to the original tree and you can traverse v2 normally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0A92EE-E793-31CA-7E2F-DBF59AFC1D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3830D0-26DA-4A16-AFF4-4E1F0A13DD3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8115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9DCA14-6F01-0321-C389-98609D091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11D97A-B144-1880-15B5-3E98BFC9D7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C364A9-AD7F-A15F-5E26-72D2823047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Its important to understand that this 2</a:t>
            </a:r>
            <a:r>
              <a:rPr lang="en-US" baseline="30000"/>
              <a:t>nd</a:t>
            </a:r>
            <a:r>
              <a:rPr lang="en-US"/>
              <a:t> version effectively duplicates the entire segment tree</a:t>
            </a:r>
          </a:p>
          <a:p>
            <a:r>
              <a:rPr lang="en-US"/>
              <a:t>All node pointers track back to the original tree and you can traverse v2 normally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B9E311-62E8-D897-A6BF-0974F49996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3830D0-26DA-4A16-AFF4-4E1F0A13DD3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356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4D7E40-3577-1727-1DCD-0C0DCD9B4C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92389D-8094-0C75-6CFB-AD1D6CE1E4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313AB7-10EB-4B8D-15E1-4C2233ADF7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Its important to understand that this 2</a:t>
            </a:r>
            <a:r>
              <a:rPr lang="en-US" baseline="30000"/>
              <a:t>nd</a:t>
            </a:r>
            <a:r>
              <a:rPr lang="en-US"/>
              <a:t> version effectively duplicates the entire segment tree</a:t>
            </a:r>
          </a:p>
          <a:p>
            <a:r>
              <a:rPr lang="en-US"/>
              <a:t>All node pointers track back to the original tree and you can traverse v2 normally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08A7DD-1B87-B311-364A-A7921E4EB1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3830D0-26DA-4A16-AFF4-4E1F0A13DD3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9719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F50EF9-729E-B9D7-02A6-6DDDC82D9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9CCB8F-3B55-2238-F922-44CC5D9076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A6CFBA-8632-C9F7-3E72-31345FD4A4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Its important to understand that this 2</a:t>
            </a:r>
            <a:r>
              <a:rPr lang="en-US" baseline="30000"/>
              <a:t>nd</a:t>
            </a:r>
            <a:r>
              <a:rPr lang="en-US"/>
              <a:t> version effectively duplicates the entire segment tree</a:t>
            </a:r>
          </a:p>
          <a:p>
            <a:r>
              <a:rPr lang="en-US"/>
              <a:t>All node pointers track back to the original tree and you can traverse v2 normally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14E728-9CCA-BF87-1032-E4D92465AE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3830D0-26DA-4A16-AFF4-4E1F0A13DD3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6297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6AC9F9-C368-FC05-586F-ABF81796A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BC9BEF-85A6-FA9C-9ADA-8F27A2685D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CE5412-0327-D5B7-58BC-653560484D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Its important to understand that this 2</a:t>
            </a:r>
            <a:r>
              <a:rPr lang="en-US" baseline="30000"/>
              <a:t>nd</a:t>
            </a:r>
            <a:r>
              <a:rPr lang="en-US"/>
              <a:t> version effectively duplicates the entire segment tree</a:t>
            </a:r>
          </a:p>
          <a:p>
            <a:r>
              <a:rPr lang="en-US"/>
              <a:t>All node pointers track back to the original tree and you can traverse v2 normally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D53792-6462-F3D3-F18B-E78CB0DF3A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3830D0-26DA-4A16-AFF4-4E1F0A13DD3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2828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8F3237-7B4B-43EE-D147-FD2C742F3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5C199F-01BB-FC5B-B780-299FC396C2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A61485-DA52-7580-E6F7-FC657A9D81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AAF001-37FB-5EEF-47EE-4D69FC4BB1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3830D0-26DA-4A16-AFF4-4E1F0A13DD3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432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6D15A-C12F-676C-354D-1BCF0150B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9CE0D2-C19E-B90D-FB7F-0BE2DC3E99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D710B6-4F38-9405-E0D1-AC6288ACC9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Consider this alternative problem…</a:t>
            </a:r>
          </a:p>
          <a:p>
            <a:r>
              <a:rPr lang="en-US"/>
              <a:t>Well now we need to be able to perform range queries across any version of the array.</a:t>
            </a:r>
          </a:p>
          <a:p>
            <a:r>
              <a:rPr lang="en-US"/>
              <a:t>We have to keep track of all versions of this array, can this be done in the same time complexity?</a:t>
            </a:r>
          </a:p>
          <a:p>
            <a:r>
              <a:rPr lang="en-US"/>
              <a:t>Well yes and that is the use-case of our data structure; persistent segment trees</a:t>
            </a:r>
          </a:p>
          <a:p>
            <a:r>
              <a:rPr lang="en-US"/>
              <a:t>A persistent segment tree can keep track of all versions of the tree and query them in O(log(n))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7A0036-DECB-A340-27E3-4CC8B53280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3830D0-26DA-4A16-AFF4-4E1F0A13DD3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4508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B3C6F3-4242-DD19-251C-3433C4196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60C050-6EC2-A88E-9494-BD9A460EEA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1BB7CF-99E4-5B63-A1FB-EC26AC6555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Consider this alternative problem…</a:t>
            </a:r>
          </a:p>
          <a:p>
            <a:r>
              <a:rPr lang="en-US"/>
              <a:t>Well now we need to be able to perform range queries across any version of the array.</a:t>
            </a:r>
          </a:p>
          <a:p>
            <a:r>
              <a:rPr lang="en-US"/>
              <a:t>We have to keep track of all versions of this array, can this be done in the same time complexity?</a:t>
            </a:r>
          </a:p>
          <a:p>
            <a:r>
              <a:rPr lang="en-US"/>
              <a:t>Well yes and that is the use-case of our data structure; persistent segment trees</a:t>
            </a:r>
          </a:p>
          <a:p>
            <a:r>
              <a:rPr lang="en-US"/>
              <a:t>A persistent segment tree can keep track of all versions of the tree and query them in O(log(n))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D3ACDE-8E70-CF2D-8B9E-4699A2E8F7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3830D0-26DA-4A16-AFF4-4E1F0A13DD3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994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Consider this problem…</a:t>
            </a:r>
          </a:p>
          <a:p>
            <a:r>
              <a:rPr lang="en-US"/>
              <a:t>As we learned earlier in the semester, this is the use-case for a segment tree.</a:t>
            </a:r>
          </a:p>
          <a:p>
            <a:r>
              <a:rPr lang="en-US"/>
              <a:t>The segment tree can perform both operations in O(log(n)) time</a:t>
            </a:r>
          </a:p>
          <a:p>
            <a:r>
              <a:rPr lang="en-US"/>
              <a:t>NOTE: for simplicity, we will be going to use the SUM function but this can be applied to any invertible functions</a:t>
            </a:r>
          </a:p>
          <a:p>
            <a:r>
              <a:rPr lang="en-US"/>
              <a:t>---</a:t>
            </a:r>
          </a:p>
          <a:p>
            <a:r>
              <a:rPr lang="en-US"/>
              <a:t>“does this look familiar cause it’s the setup for a segment tree”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3830D0-26DA-4A16-AFF4-4E1F0A13DD3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8401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is a segment tree and we will build off this structure</a:t>
            </a:r>
          </a:p>
          <a:p>
            <a:r>
              <a:rPr lang="en-US"/>
              <a:t>We already know that keeping track of ranges in this way allows us to effectively compute any range in log(n)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3830D0-26DA-4A16-AFF4-4E1F0A13DD3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092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1DEB6-C318-96AF-246C-C1DF8C5ABB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16CBF0-052D-6BB0-379D-7B8E5CA33B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9490B5-5119-F961-1FC1-71A8D09B72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is a segment tree and we will build off this structure</a:t>
            </a:r>
          </a:p>
          <a:p>
            <a:r>
              <a:rPr lang="en-US"/>
              <a:t>We already know that keeping track of ranges in this way allows us to effectively compute any range in log(n)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6544D3-5BC3-5C47-65E7-4DDAE510AC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3830D0-26DA-4A16-AFF4-4E1F0A13DD3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72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822945-2CEE-0FD4-A47C-13A08B18A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665C1B-F5BB-76A5-A53E-EA48ECBC9D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EC3164-0F6E-8679-8B9F-FACF71758C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is a segment tree and we will build off this structure</a:t>
            </a:r>
          </a:p>
          <a:p>
            <a:r>
              <a:rPr lang="en-US"/>
              <a:t>We already know that keeping track of ranges in this way allows us to effectively compute any range in log(n)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313B5F-8A79-0595-BE3B-BB8AB2E9DF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3830D0-26DA-4A16-AFF4-4E1F0A13DD3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9963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95897-C4EC-A4A8-0FEB-14592942A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011392-0CDD-6F66-53AF-4A7E705AF2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A57548-DA35-1350-B2D0-CD8AB65169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is a segment tree and we will build off this structure</a:t>
            </a:r>
          </a:p>
          <a:p>
            <a:r>
              <a:rPr lang="en-US"/>
              <a:t>We already know that keeping track of ranges in this way allows us to effectively compute any range in log(n)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9DB23E-9DF9-D378-6B0B-14EC0B41E1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3830D0-26DA-4A16-AFF4-4E1F0A13DD3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1421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9CEEA-F458-1B58-331F-26F071CC06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E44FB3-F599-F595-CCB1-3B9770BB58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BA27AC-C64F-D8E1-B3E7-864326D11E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is a segment tree and we will build off this structure</a:t>
            </a:r>
          </a:p>
          <a:p>
            <a:r>
              <a:rPr lang="en-US"/>
              <a:t>We already know that keeping track of ranges in this way allows us to effectively compute any range in log(n)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81A4A6-0EA6-813E-80BB-021EDEA80C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3830D0-26DA-4A16-AFF4-4E1F0A13DD3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9433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Consider this alternative problem…</a:t>
            </a:r>
          </a:p>
          <a:p>
            <a:r>
              <a:rPr lang="en-US"/>
              <a:t>Well now we need to be able to perform range queries across any version of the array.</a:t>
            </a:r>
          </a:p>
          <a:p>
            <a:r>
              <a:rPr lang="en-US"/>
              <a:t>We have to keep track of all versions of this array, can this be done in the same time complexity?</a:t>
            </a:r>
          </a:p>
          <a:p>
            <a:r>
              <a:rPr lang="en-US"/>
              <a:t>Well yes and that is the use-case of our data structure; persistent segment trees</a:t>
            </a:r>
          </a:p>
          <a:p>
            <a:r>
              <a:rPr lang="en-US"/>
              <a:t>A persistent segment tree can keep track of all versions of the tree and query them in O(log(n))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3830D0-26DA-4A16-AFF4-4E1F0A13DD3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3398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B07BBB-3729-5D76-3615-ADF956FA0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91EF44-3D81-F298-B31A-38087002E4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6BAD7C-3A9C-3B32-984C-64ECBE8D76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is a segment tree and we will build off this structure</a:t>
            </a:r>
          </a:p>
          <a:p>
            <a:r>
              <a:rPr lang="en-US"/>
              <a:t>We already know that keeping track of ranges in this way allows us to effectively compute any range in log(n)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8AB05D-5E9D-27E2-C0E7-181D61FDA2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3830D0-26DA-4A16-AFF4-4E1F0A13DD3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595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71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319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945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738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0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192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746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7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46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328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650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75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55E10-D986-2DCF-24C2-3DF04BBF1C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itle 1">
            <a:extLst>
              <a:ext uri="{FF2B5EF4-FFF2-40B4-BE49-F238E27FC236}">
                <a16:creationId xmlns:a16="http://schemas.microsoft.com/office/drawing/2014/main" id="{1504EFDC-7A29-00ED-C2AF-E61FE2BB3C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1561" y="438933"/>
            <a:ext cx="7471633" cy="3082394"/>
          </a:xfrm>
        </p:spPr>
        <p:txBody>
          <a:bodyPr>
            <a:noAutofit/>
          </a:bodyPr>
          <a:lstStyle/>
          <a:p>
            <a:pPr algn="l"/>
            <a:r>
              <a:rPr lang="en-US" sz="7200" dirty="0">
                <a:latin typeface="Aptos Mono" panose="020B0009020202020204" pitchFamily="49" charset="0"/>
              </a:rPr>
              <a:t>Persistent Segment </a:t>
            </a:r>
            <a:br>
              <a:rPr lang="en-US" sz="7200" dirty="0">
                <a:latin typeface="Aptos Mono" panose="020B0009020202020204" pitchFamily="49" charset="0"/>
              </a:rPr>
            </a:br>
            <a:r>
              <a:rPr lang="en-US" sz="7200" dirty="0">
                <a:latin typeface="Aptos Mono" panose="020B0009020202020204" pitchFamily="49" charset="0"/>
              </a:rPr>
              <a:t>Trees</a:t>
            </a:r>
          </a:p>
        </p:txBody>
      </p:sp>
      <p:cxnSp>
        <p:nvCxnSpPr>
          <p:cNvPr id="24" name="!!0-&gt;1">
            <a:extLst>
              <a:ext uri="{FF2B5EF4-FFF2-40B4-BE49-F238E27FC236}">
                <a16:creationId xmlns:a16="http://schemas.microsoft.com/office/drawing/2014/main" id="{9C957DDC-46AC-682E-CF44-E0452B7D8E38}"/>
              </a:ext>
            </a:extLst>
          </p:cNvPr>
          <p:cNvCxnSpPr>
            <a:cxnSpLocks/>
            <a:stCxn id="22" idx="3"/>
            <a:endCxn id="21" idx="7"/>
          </p:cNvCxnSpPr>
          <p:nvPr/>
        </p:nvCxnSpPr>
        <p:spPr>
          <a:xfrm flipH="1">
            <a:off x="8752546" y="2594492"/>
            <a:ext cx="522275" cy="545350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" name="ref">
            <a:extLst>
              <a:ext uri="{FF2B5EF4-FFF2-40B4-BE49-F238E27FC236}">
                <a16:creationId xmlns:a16="http://schemas.microsoft.com/office/drawing/2014/main" id="{68F32B1C-2930-0D89-2813-408DD7300BAA}"/>
              </a:ext>
            </a:extLst>
          </p:cNvPr>
          <p:cNvCxnSpPr>
            <a:cxnSpLocks/>
            <a:stCxn id="42" idx="5"/>
            <a:endCxn id="20" idx="2"/>
          </p:cNvCxnSpPr>
          <p:nvPr/>
        </p:nvCxnSpPr>
        <p:spPr>
          <a:xfrm>
            <a:off x="7941691" y="2040087"/>
            <a:ext cx="2319672" cy="1438165"/>
          </a:xfrm>
          <a:prstGeom prst="straightConnector1">
            <a:avLst/>
          </a:prstGeom>
          <a:ln w="31750">
            <a:solidFill>
              <a:schemeClr val="bg2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" name="!!Node 8 (3) V2">
            <a:extLst>
              <a:ext uri="{FF2B5EF4-FFF2-40B4-BE49-F238E27FC236}">
                <a16:creationId xmlns:a16="http://schemas.microsoft.com/office/drawing/2014/main" id="{FF6364A5-77C0-EE81-DCCF-9DAF415EBCA2}"/>
              </a:ext>
            </a:extLst>
          </p:cNvPr>
          <p:cNvSpPr>
            <a:spLocks/>
          </p:cNvSpPr>
          <p:nvPr/>
        </p:nvSpPr>
        <p:spPr>
          <a:xfrm>
            <a:off x="5626966" y="4560638"/>
            <a:ext cx="613195" cy="608081"/>
          </a:xfrm>
          <a:prstGeom prst="ellipse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/>
          </a:p>
        </p:txBody>
      </p:sp>
      <p:sp>
        <p:nvSpPr>
          <p:cNvPr id="6" name="!!Node 3 (4) V2">
            <a:extLst>
              <a:ext uri="{FF2B5EF4-FFF2-40B4-BE49-F238E27FC236}">
                <a16:creationId xmlns:a16="http://schemas.microsoft.com/office/drawing/2014/main" id="{37737CDB-940F-7484-7634-B1FD9A58F6CA}"/>
              </a:ext>
            </a:extLst>
          </p:cNvPr>
          <p:cNvSpPr>
            <a:spLocks/>
          </p:cNvSpPr>
          <p:nvPr/>
        </p:nvSpPr>
        <p:spPr>
          <a:xfrm>
            <a:off x="6224889" y="3496865"/>
            <a:ext cx="613195" cy="608081"/>
          </a:xfrm>
          <a:prstGeom prst="ellipse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3200" b="1"/>
          </a:p>
        </p:txBody>
      </p:sp>
      <p:sp>
        <p:nvSpPr>
          <p:cNvPr id="7" name="!!Node 1 (2) V2">
            <a:extLst>
              <a:ext uri="{FF2B5EF4-FFF2-40B4-BE49-F238E27FC236}">
                <a16:creationId xmlns:a16="http://schemas.microsoft.com/office/drawing/2014/main" id="{EF060EC9-983C-5007-1D4C-0BD78538F088}"/>
              </a:ext>
            </a:extLst>
          </p:cNvPr>
          <p:cNvSpPr>
            <a:spLocks/>
          </p:cNvSpPr>
          <p:nvPr/>
        </p:nvSpPr>
        <p:spPr>
          <a:xfrm>
            <a:off x="6805101" y="2547347"/>
            <a:ext cx="613195" cy="608081"/>
          </a:xfrm>
          <a:prstGeom prst="ellipse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3200" b="1"/>
          </a:p>
        </p:txBody>
      </p:sp>
      <p:cxnSp>
        <p:nvCxnSpPr>
          <p:cNvPr id="8" name="!!1-&gt;3 V2">
            <a:extLst>
              <a:ext uri="{FF2B5EF4-FFF2-40B4-BE49-F238E27FC236}">
                <a16:creationId xmlns:a16="http://schemas.microsoft.com/office/drawing/2014/main" id="{01F1FC95-A8BF-D798-2776-FD10C26F23DA}"/>
              </a:ext>
            </a:extLst>
          </p:cNvPr>
          <p:cNvCxnSpPr>
            <a:cxnSpLocks/>
            <a:stCxn id="7" idx="3"/>
            <a:endCxn id="6" idx="0"/>
          </p:cNvCxnSpPr>
          <p:nvPr/>
        </p:nvCxnSpPr>
        <p:spPr>
          <a:xfrm flipH="1">
            <a:off x="6531487" y="3066377"/>
            <a:ext cx="363414" cy="430488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" name="!!3-&gt;8 V2">
            <a:extLst>
              <a:ext uri="{FF2B5EF4-FFF2-40B4-BE49-F238E27FC236}">
                <a16:creationId xmlns:a16="http://schemas.microsoft.com/office/drawing/2014/main" id="{3F34F19D-AA97-444B-92D2-1EC3EE5E6A8C}"/>
              </a:ext>
            </a:extLst>
          </p:cNvPr>
          <p:cNvCxnSpPr>
            <a:cxnSpLocks/>
            <a:stCxn id="6" idx="3"/>
            <a:endCxn id="5" idx="0"/>
          </p:cNvCxnSpPr>
          <p:nvPr/>
        </p:nvCxnSpPr>
        <p:spPr>
          <a:xfrm flipH="1">
            <a:off x="5933564" y="4015895"/>
            <a:ext cx="381125" cy="544743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!!0-&gt;1 V2">
            <a:extLst>
              <a:ext uri="{FF2B5EF4-FFF2-40B4-BE49-F238E27FC236}">
                <a16:creationId xmlns:a16="http://schemas.microsoft.com/office/drawing/2014/main" id="{30E2618D-BB0D-BF02-07FC-348AEA65575C}"/>
              </a:ext>
            </a:extLst>
          </p:cNvPr>
          <p:cNvCxnSpPr>
            <a:cxnSpLocks/>
            <a:stCxn id="42" idx="3"/>
            <a:endCxn id="7" idx="0"/>
          </p:cNvCxnSpPr>
          <p:nvPr/>
        </p:nvCxnSpPr>
        <p:spPr>
          <a:xfrm flipH="1">
            <a:off x="7111699" y="2040087"/>
            <a:ext cx="396397" cy="507260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4" name="Node 8 (3)">
            <a:extLst>
              <a:ext uri="{FF2B5EF4-FFF2-40B4-BE49-F238E27FC236}">
                <a16:creationId xmlns:a16="http://schemas.microsoft.com/office/drawing/2014/main" id="{33E726DF-2CCA-10D4-AF9B-F701A2CB2E57}"/>
              </a:ext>
            </a:extLst>
          </p:cNvPr>
          <p:cNvSpPr>
            <a:spLocks/>
          </p:cNvSpPr>
          <p:nvPr/>
        </p:nvSpPr>
        <p:spPr>
          <a:xfrm>
            <a:off x="8141153" y="5079668"/>
            <a:ext cx="613195" cy="60808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/>
          </a:p>
        </p:txBody>
      </p:sp>
      <p:sp>
        <p:nvSpPr>
          <p:cNvPr id="15" name="Node 7 (1)">
            <a:extLst>
              <a:ext uri="{FF2B5EF4-FFF2-40B4-BE49-F238E27FC236}">
                <a16:creationId xmlns:a16="http://schemas.microsoft.com/office/drawing/2014/main" id="{7BB55C06-2FF3-3BAD-6A46-588B65EE7717}"/>
              </a:ext>
            </a:extLst>
          </p:cNvPr>
          <p:cNvSpPr>
            <a:spLocks/>
          </p:cNvSpPr>
          <p:nvPr/>
        </p:nvSpPr>
        <p:spPr>
          <a:xfrm>
            <a:off x="7017976" y="5055206"/>
            <a:ext cx="613195" cy="60808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3200" b="1"/>
          </a:p>
        </p:txBody>
      </p:sp>
      <p:sp>
        <p:nvSpPr>
          <p:cNvPr id="16" name="Node 6 (-7)">
            <a:extLst>
              <a:ext uri="{FF2B5EF4-FFF2-40B4-BE49-F238E27FC236}">
                <a16:creationId xmlns:a16="http://schemas.microsoft.com/office/drawing/2014/main" id="{A579CB3F-2200-30FE-BE13-FC8B6830C89C}"/>
              </a:ext>
            </a:extLst>
          </p:cNvPr>
          <p:cNvSpPr>
            <a:spLocks/>
          </p:cNvSpPr>
          <p:nvPr/>
        </p:nvSpPr>
        <p:spPr>
          <a:xfrm>
            <a:off x="10737581" y="4089281"/>
            <a:ext cx="613195" cy="60808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3200" b="1"/>
          </a:p>
        </p:txBody>
      </p:sp>
      <p:sp>
        <p:nvSpPr>
          <p:cNvPr id="17" name="Node 5 (8)">
            <a:extLst>
              <a:ext uri="{FF2B5EF4-FFF2-40B4-BE49-F238E27FC236}">
                <a16:creationId xmlns:a16="http://schemas.microsoft.com/office/drawing/2014/main" id="{5F64A712-5872-0410-1161-3D757233DA4C}"/>
              </a:ext>
            </a:extLst>
          </p:cNvPr>
          <p:cNvSpPr>
            <a:spLocks/>
          </p:cNvSpPr>
          <p:nvPr/>
        </p:nvSpPr>
        <p:spPr>
          <a:xfrm>
            <a:off x="9731356" y="4089282"/>
            <a:ext cx="613195" cy="60808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3200" b="1"/>
          </a:p>
        </p:txBody>
      </p:sp>
      <p:sp>
        <p:nvSpPr>
          <p:cNvPr id="18" name="Node 4 (-2)">
            <a:extLst>
              <a:ext uri="{FF2B5EF4-FFF2-40B4-BE49-F238E27FC236}">
                <a16:creationId xmlns:a16="http://schemas.microsoft.com/office/drawing/2014/main" id="{3522A42E-FFAF-4F27-18A0-88AF768CA7EB}"/>
              </a:ext>
            </a:extLst>
          </p:cNvPr>
          <p:cNvSpPr>
            <a:spLocks/>
          </p:cNvSpPr>
          <p:nvPr/>
        </p:nvSpPr>
        <p:spPr>
          <a:xfrm>
            <a:off x="8731743" y="4089282"/>
            <a:ext cx="613195" cy="60808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3200" b="1"/>
          </a:p>
        </p:txBody>
      </p:sp>
      <p:sp>
        <p:nvSpPr>
          <p:cNvPr id="19" name="Node 3 (4)">
            <a:extLst>
              <a:ext uri="{FF2B5EF4-FFF2-40B4-BE49-F238E27FC236}">
                <a16:creationId xmlns:a16="http://schemas.microsoft.com/office/drawing/2014/main" id="{81913E16-F363-ADA6-28C5-57D298C2200C}"/>
              </a:ext>
            </a:extLst>
          </p:cNvPr>
          <p:cNvSpPr>
            <a:spLocks/>
          </p:cNvSpPr>
          <p:nvPr/>
        </p:nvSpPr>
        <p:spPr>
          <a:xfrm>
            <a:off x="7615956" y="4048560"/>
            <a:ext cx="613195" cy="60808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3200" b="1"/>
          </a:p>
        </p:txBody>
      </p:sp>
      <p:sp>
        <p:nvSpPr>
          <p:cNvPr id="20" name="Node 2 (1)">
            <a:extLst>
              <a:ext uri="{FF2B5EF4-FFF2-40B4-BE49-F238E27FC236}">
                <a16:creationId xmlns:a16="http://schemas.microsoft.com/office/drawing/2014/main" id="{5C07B14F-6315-4397-B010-5D85CA584948}"/>
              </a:ext>
            </a:extLst>
          </p:cNvPr>
          <p:cNvSpPr>
            <a:spLocks/>
          </p:cNvSpPr>
          <p:nvPr/>
        </p:nvSpPr>
        <p:spPr>
          <a:xfrm>
            <a:off x="10261363" y="3174211"/>
            <a:ext cx="613195" cy="60808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3200" b="1"/>
          </a:p>
        </p:txBody>
      </p:sp>
      <p:sp>
        <p:nvSpPr>
          <p:cNvPr id="21" name="Node 1 (2)">
            <a:extLst>
              <a:ext uri="{FF2B5EF4-FFF2-40B4-BE49-F238E27FC236}">
                <a16:creationId xmlns:a16="http://schemas.microsoft.com/office/drawing/2014/main" id="{AB533C6A-9E8D-24FA-5C3B-FA0BA7DAF08C}"/>
              </a:ext>
            </a:extLst>
          </p:cNvPr>
          <p:cNvSpPr>
            <a:spLocks/>
          </p:cNvSpPr>
          <p:nvPr/>
        </p:nvSpPr>
        <p:spPr>
          <a:xfrm>
            <a:off x="8229151" y="3050791"/>
            <a:ext cx="613195" cy="60808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3200" b="1"/>
          </a:p>
        </p:txBody>
      </p:sp>
      <p:sp>
        <p:nvSpPr>
          <p:cNvPr id="22" name="Node 0 (3)">
            <a:extLst>
              <a:ext uri="{FF2B5EF4-FFF2-40B4-BE49-F238E27FC236}">
                <a16:creationId xmlns:a16="http://schemas.microsoft.com/office/drawing/2014/main" id="{2B1CB754-A904-F5F0-CBAF-E731447F43B4}"/>
              </a:ext>
            </a:extLst>
          </p:cNvPr>
          <p:cNvSpPr>
            <a:spLocks/>
          </p:cNvSpPr>
          <p:nvPr/>
        </p:nvSpPr>
        <p:spPr>
          <a:xfrm>
            <a:off x="9185021" y="2075462"/>
            <a:ext cx="613195" cy="60808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/>
          </a:p>
        </p:txBody>
      </p:sp>
      <p:cxnSp>
        <p:nvCxnSpPr>
          <p:cNvPr id="23" name="0-&gt;2">
            <a:extLst>
              <a:ext uri="{FF2B5EF4-FFF2-40B4-BE49-F238E27FC236}">
                <a16:creationId xmlns:a16="http://schemas.microsoft.com/office/drawing/2014/main" id="{BE6D3194-BD6C-199F-30B3-99EF715C6FBB}"/>
              </a:ext>
            </a:extLst>
          </p:cNvPr>
          <p:cNvCxnSpPr>
            <a:cxnSpLocks/>
            <a:stCxn id="22" idx="5"/>
            <a:endCxn id="20" idx="1"/>
          </p:cNvCxnSpPr>
          <p:nvPr/>
        </p:nvCxnSpPr>
        <p:spPr>
          <a:xfrm>
            <a:off x="9708416" y="2594492"/>
            <a:ext cx="642747" cy="668770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1-&gt;3">
            <a:extLst>
              <a:ext uri="{FF2B5EF4-FFF2-40B4-BE49-F238E27FC236}">
                <a16:creationId xmlns:a16="http://schemas.microsoft.com/office/drawing/2014/main" id="{CE1FD861-BB94-AB78-AE2E-44D8C0CAD07F}"/>
              </a:ext>
            </a:extLst>
          </p:cNvPr>
          <p:cNvCxnSpPr>
            <a:cxnSpLocks/>
            <a:stCxn id="21" idx="3"/>
            <a:endCxn id="19" idx="0"/>
          </p:cNvCxnSpPr>
          <p:nvPr/>
        </p:nvCxnSpPr>
        <p:spPr>
          <a:xfrm flipH="1">
            <a:off x="7922554" y="3569821"/>
            <a:ext cx="396397" cy="478739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6" name="1-&gt;4">
            <a:extLst>
              <a:ext uri="{FF2B5EF4-FFF2-40B4-BE49-F238E27FC236}">
                <a16:creationId xmlns:a16="http://schemas.microsoft.com/office/drawing/2014/main" id="{BDF426B8-624A-D9F0-C437-2007B411E5EA}"/>
              </a:ext>
            </a:extLst>
          </p:cNvPr>
          <p:cNvCxnSpPr>
            <a:cxnSpLocks/>
            <a:stCxn id="21" idx="5"/>
            <a:endCxn id="18" idx="0"/>
          </p:cNvCxnSpPr>
          <p:nvPr/>
        </p:nvCxnSpPr>
        <p:spPr>
          <a:xfrm>
            <a:off x="8752546" y="3569821"/>
            <a:ext cx="285795" cy="51946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2-&gt;5">
            <a:extLst>
              <a:ext uri="{FF2B5EF4-FFF2-40B4-BE49-F238E27FC236}">
                <a16:creationId xmlns:a16="http://schemas.microsoft.com/office/drawing/2014/main" id="{5840774C-B45D-72BE-5E3F-16DEBED3EFE9}"/>
              </a:ext>
            </a:extLst>
          </p:cNvPr>
          <p:cNvCxnSpPr>
            <a:cxnSpLocks/>
            <a:stCxn id="20" idx="3"/>
            <a:endCxn id="17" idx="0"/>
          </p:cNvCxnSpPr>
          <p:nvPr/>
        </p:nvCxnSpPr>
        <p:spPr>
          <a:xfrm flipH="1">
            <a:off x="10037954" y="3693241"/>
            <a:ext cx="313209" cy="3960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8" name="2-&gt;6">
            <a:extLst>
              <a:ext uri="{FF2B5EF4-FFF2-40B4-BE49-F238E27FC236}">
                <a16:creationId xmlns:a16="http://schemas.microsoft.com/office/drawing/2014/main" id="{0A4116F2-F5A0-5DA1-7C88-4005299E194A}"/>
              </a:ext>
            </a:extLst>
          </p:cNvPr>
          <p:cNvCxnSpPr>
            <a:cxnSpLocks/>
            <a:stCxn id="20" idx="5"/>
            <a:endCxn id="16" idx="0"/>
          </p:cNvCxnSpPr>
          <p:nvPr/>
        </p:nvCxnSpPr>
        <p:spPr>
          <a:xfrm>
            <a:off x="10784758" y="3693241"/>
            <a:ext cx="259421" cy="396040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9" name="3-&gt;7">
            <a:extLst>
              <a:ext uri="{FF2B5EF4-FFF2-40B4-BE49-F238E27FC236}">
                <a16:creationId xmlns:a16="http://schemas.microsoft.com/office/drawing/2014/main" id="{8BD672A8-DA05-B4AE-64E1-A4DA1E4FE653}"/>
              </a:ext>
            </a:extLst>
          </p:cNvPr>
          <p:cNvCxnSpPr>
            <a:cxnSpLocks/>
            <a:stCxn id="19" idx="3"/>
            <a:endCxn id="15" idx="0"/>
          </p:cNvCxnSpPr>
          <p:nvPr/>
        </p:nvCxnSpPr>
        <p:spPr>
          <a:xfrm flipH="1">
            <a:off x="7324574" y="4567590"/>
            <a:ext cx="381182" cy="487616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3-&gt;8">
            <a:extLst>
              <a:ext uri="{FF2B5EF4-FFF2-40B4-BE49-F238E27FC236}">
                <a16:creationId xmlns:a16="http://schemas.microsoft.com/office/drawing/2014/main" id="{1645D315-67C7-B63A-940F-5463968EE200}"/>
              </a:ext>
            </a:extLst>
          </p:cNvPr>
          <p:cNvCxnSpPr>
            <a:cxnSpLocks/>
            <a:stCxn id="19" idx="5"/>
            <a:endCxn id="14" idx="0"/>
          </p:cNvCxnSpPr>
          <p:nvPr/>
        </p:nvCxnSpPr>
        <p:spPr>
          <a:xfrm>
            <a:off x="8139351" y="4567590"/>
            <a:ext cx="308400" cy="512078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2" name="!!Node 0 (3) V2">
            <a:extLst>
              <a:ext uri="{FF2B5EF4-FFF2-40B4-BE49-F238E27FC236}">
                <a16:creationId xmlns:a16="http://schemas.microsoft.com/office/drawing/2014/main" id="{60827EE2-B8C3-A2A3-2659-68CB07835E65}"/>
              </a:ext>
            </a:extLst>
          </p:cNvPr>
          <p:cNvSpPr/>
          <p:nvPr/>
        </p:nvSpPr>
        <p:spPr>
          <a:xfrm>
            <a:off x="7418296" y="1521057"/>
            <a:ext cx="613195" cy="608081"/>
          </a:xfrm>
          <a:prstGeom prst="ellipse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/>
          </a:p>
        </p:txBody>
      </p:sp>
      <p:cxnSp>
        <p:nvCxnSpPr>
          <p:cNvPr id="44" name="ref">
            <a:extLst>
              <a:ext uri="{FF2B5EF4-FFF2-40B4-BE49-F238E27FC236}">
                <a16:creationId xmlns:a16="http://schemas.microsoft.com/office/drawing/2014/main" id="{91F88053-A89A-491C-EBA1-251FAD84F018}"/>
              </a:ext>
            </a:extLst>
          </p:cNvPr>
          <p:cNvCxnSpPr>
            <a:cxnSpLocks/>
            <a:stCxn id="7" idx="5"/>
            <a:endCxn id="18" idx="1"/>
          </p:cNvCxnSpPr>
          <p:nvPr/>
        </p:nvCxnSpPr>
        <p:spPr>
          <a:xfrm>
            <a:off x="7328496" y="3066377"/>
            <a:ext cx="1493047" cy="1111956"/>
          </a:xfrm>
          <a:prstGeom prst="straightConnector1">
            <a:avLst/>
          </a:prstGeom>
          <a:ln w="31750">
            <a:solidFill>
              <a:schemeClr val="bg2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5" name="ref">
            <a:extLst>
              <a:ext uri="{FF2B5EF4-FFF2-40B4-BE49-F238E27FC236}">
                <a16:creationId xmlns:a16="http://schemas.microsoft.com/office/drawing/2014/main" id="{4C6DE9BC-2C6D-A26A-B4A7-937331486498}"/>
              </a:ext>
            </a:extLst>
          </p:cNvPr>
          <p:cNvCxnSpPr>
            <a:cxnSpLocks/>
            <a:stCxn id="6" idx="5"/>
            <a:endCxn id="14" idx="1"/>
          </p:cNvCxnSpPr>
          <p:nvPr/>
        </p:nvCxnSpPr>
        <p:spPr>
          <a:xfrm>
            <a:off x="6748284" y="4015895"/>
            <a:ext cx="1482669" cy="1152824"/>
          </a:xfrm>
          <a:prstGeom prst="straightConnector1">
            <a:avLst/>
          </a:prstGeom>
          <a:ln w="31750">
            <a:solidFill>
              <a:schemeClr val="bg2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51" name="!!title">
            <a:extLst>
              <a:ext uri="{FF2B5EF4-FFF2-40B4-BE49-F238E27FC236}">
                <a16:creationId xmlns:a16="http://schemas.microsoft.com/office/drawing/2014/main" id="{911119B2-98AA-EEA2-B358-9624A0F27F46}"/>
              </a:ext>
            </a:extLst>
          </p:cNvPr>
          <p:cNvSpPr txBox="1"/>
          <p:nvPr/>
        </p:nvSpPr>
        <p:spPr>
          <a:xfrm>
            <a:off x="552243" y="6112318"/>
            <a:ext cx="4302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Aptos Mono" panose="020F0502020204030204" pitchFamily="49" charset="0"/>
              </a:rPr>
              <a:t>Shubs</a:t>
            </a:r>
            <a:r>
              <a:rPr lang="en-US" dirty="0">
                <a:latin typeface="Aptos Mono" panose="020F0502020204030204" pitchFamily="49" charset="0"/>
              </a:rPr>
              <a:t>, Joshua, Paul</a:t>
            </a:r>
          </a:p>
        </p:txBody>
      </p:sp>
    </p:spTree>
    <p:extLst>
      <p:ext uri="{BB962C8B-B14F-4D97-AF65-F5344CB8AC3E}">
        <p14:creationId xmlns:p14="http://schemas.microsoft.com/office/powerpoint/2010/main" val="1392429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435159-7BE7-5FE6-38C5-CC75B93F9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ode 8 (3)">
            <a:extLst>
              <a:ext uri="{FF2B5EF4-FFF2-40B4-BE49-F238E27FC236}">
                <a16:creationId xmlns:a16="http://schemas.microsoft.com/office/drawing/2014/main" id="{B4AFC98C-2DE4-4536-675D-5706B839F279}"/>
              </a:ext>
            </a:extLst>
          </p:cNvPr>
          <p:cNvSpPr/>
          <p:nvPr/>
        </p:nvSpPr>
        <p:spPr>
          <a:xfrm>
            <a:off x="3813313" y="5053842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3</a:t>
            </a:r>
          </a:p>
        </p:txBody>
      </p:sp>
      <p:sp>
        <p:nvSpPr>
          <p:cNvPr id="10" name="Node 7 (1)">
            <a:extLst>
              <a:ext uri="{FF2B5EF4-FFF2-40B4-BE49-F238E27FC236}">
                <a16:creationId xmlns:a16="http://schemas.microsoft.com/office/drawing/2014/main" id="{814A922C-28D4-ABA3-3152-1CEC26BB97F0}"/>
              </a:ext>
            </a:extLst>
          </p:cNvPr>
          <p:cNvSpPr/>
          <p:nvPr/>
        </p:nvSpPr>
        <p:spPr>
          <a:xfrm>
            <a:off x="1987141" y="5053842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12" name="Node 6 (-7)">
            <a:extLst>
              <a:ext uri="{FF2B5EF4-FFF2-40B4-BE49-F238E27FC236}">
                <a16:creationId xmlns:a16="http://schemas.microsoft.com/office/drawing/2014/main" id="{41140B6A-5990-0DE5-D83B-0ED0B54D2E8A}"/>
              </a:ext>
            </a:extLst>
          </p:cNvPr>
          <p:cNvSpPr/>
          <p:nvPr/>
        </p:nvSpPr>
        <p:spPr>
          <a:xfrm>
            <a:off x="8378744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-7</a:t>
            </a:r>
          </a:p>
        </p:txBody>
      </p:sp>
      <p:sp>
        <p:nvSpPr>
          <p:cNvPr id="9" name="Node 5 (8)">
            <a:extLst>
              <a:ext uri="{FF2B5EF4-FFF2-40B4-BE49-F238E27FC236}">
                <a16:creationId xmlns:a16="http://schemas.microsoft.com/office/drawing/2014/main" id="{F1C7DD18-B3EA-8F7C-8C60-E37B11DA72AD}"/>
              </a:ext>
            </a:extLst>
          </p:cNvPr>
          <p:cNvSpPr/>
          <p:nvPr/>
        </p:nvSpPr>
        <p:spPr>
          <a:xfrm>
            <a:off x="6552572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8</a:t>
            </a:r>
          </a:p>
        </p:txBody>
      </p:sp>
      <p:sp>
        <p:nvSpPr>
          <p:cNvPr id="7" name="Node 4 (-2)">
            <a:extLst>
              <a:ext uri="{FF2B5EF4-FFF2-40B4-BE49-F238E27FC236}">
                <a16:creationId xmlns:a16="http://schemas.microsoft.com/office/drawing/2014/main" id="{FC4FE36A-53F2-E686-765D-AD5F2770C924}"/>
              </a:ext>
            </a:extLst>
          </p:cNvPr>
          <p:cNvSpPr/>
          <p:nvPr/>
        </p:nvSpPr>
        <p:spPr>
          <a:xfrm>
            <a:off x="4726400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-2</a:t>
            </a:r>
          </a:p>
        </p:txBody>
      </p:sp>
      <p:sp>
        <p:nvSpPr>
          <p:cNvPr id="8" name="Node 3 (4)">
            <a:extLst>
              <a:ext uri="{FF2B5EF4-FFF2-40B4-BE49-F238E27FC236}">
                <a16:creationId xmlns:a16="http://schemas.microsoft.com/office/drawing/2014/main" id="{2EBFBB80-0A3F-1AA9-AFC2-B3B03451E6CE}"/>
              </a:ext>
            </a:extLst>
          </p:cNvPr>
          <p:cNvSpPr/>
          <p:nvPr/>
        </p:nvSpPr>
        <p:spPr>
          <a:xfrm>
            <a:off x="2900227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4</a:t>
            </a:r>
          </a:p>
        </p:txBody>
      </p:sp>
      <p:sp>
        <p:nvSpPr>
          <p:cNvPr id="6" name="Node 2 (1)">
            <a:extLst>
              <a:ext uri="{FF2B5EF4-FFF2-40B4-BE49-F238E27FC236}">
                <a16:creationId xmlns:a16="http://schemas.microsoft.com/office/drawing/2014/main" id="{F3BF43E2-E2B5-D28C-80B7-D08F921310FD}"/>
              </a:ext>
            </a:extLst>
          </p:cNvPr>
          <p:cNvSpPr/>
          <p:nvPr/>
        </p:nvSpPr>
        <p:spPr>
          <a:xfrm>
            <a:off x="7465658" y="2334291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5" name="Node 1 (2)">
            <a:extLst>
              <a:ext uri="{FF2B5EF4-FFF2-40B4-BE49-F238E27FC236}">
                <a16:creationId xmlns:a16="http://schemas.microsoft.com/office/drawing/2014/main" id="{FB3D4995-8AAD-087D-9B54-F85D115A7165}"/>
              </a:ext>
            </a:extLst>
          </p:cNvPr>
          <p:cNvSpPr/>
          <p:nvPr/>
        </p:nvSpPr>
        <p:spPr>
          <a:xfrm>
            <a:off x="3813314" y="2334291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2</a:t>
            </a:r>
          </a:p>
        </p:txBody>
      </p:sp>
      <p:sp>
        <p:nvSpPr>
          <p:cNvPr id="3" name="Node 0 (3)">
            <a:extLst>
              <a:ext uri="{FF2B5EF4-FFF2-40B4-BE49-F238E27FC236}">
                <a16:creationId xmlns:a16="http://schemas.microsoft.com/office/drawing/2014/main" id="{628019FC-C445-E68E-4480-D38CAB9FDD47}"/>
              </a:ext>
            </a:extLst>
          </p:cNvPr>
          <p:cNvSpPr/>
          <p:nvPr/>
        </p:nvSpPr>
        <p:spPr>
          <a:xfrm>
            <a:off x="5639486" y="967946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3</a:t>
            </a:r>
          </a:p>
        </p:txBody>
      </p:sp>
      <p:cxnSp>
        <p:nvCxnSpPr>
          <p:cNvPr id="13" name="!!0-&gt;1">
            <a:extLst>
              <a:ext uri="{FF2B5EF4-FFF2-40B4-BE49-F238E27FC236}">
                <a16:creationId xmlns:a16="http://schemas.microsoft.com/office/drawing/2014/main" id="{93705EB5-1E66-C693-FD1D-09AC859A6D40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4595844" y="1743950"/>
            <a:ext cx="1177903" cy="72348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0-&gt;2">
            <a:extLst>
              <a:ext uri="{FF2B5EF4-FFF2-40B4-BE49-F238E27FC236}">
                <a16:creationId xmlns:a16="http://schemas.microsoft.com/office/drawing/2014/main" id="{45BE589E-4A5C-EC96-54E1-4B34F2E441DE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6422016" y="1743950"/>
            <a:ext cx="1177903" cy="72348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1-&gt;3">
            <a:extLst>
              <a:ext uri="{FF2B5EF4-FFF2-40B4-BE49-F238E27FC236}">
                <a16:creationId xmlns:a16="http://schemas.microsoft.com/office/drawing/2014/main" id="{9A61541F-523F-7150-EF0F-95010E68C6C8}"/>
              </a:ext>
            </a:extLst>
          </p:cNvPr>
          <p:cNvCxnSpPr>
            <a:cxnSpLocks/>
            <a:stCxn id="5" idx="3"/>
            <a:endCxn id="8" idx="0"/>
          </p:cNvCxnSpPr>
          <p:nvPr/>
        </p:nvCxnSpPr>
        <p:spPr>
          <a:xfrm flipH="1">
            <a:off x="3358623" y="3110295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1-&gt;4">
            <a:extLst>
              <a:ext uri="{FF2B5EF4-FFF2-40B4-BE49-F238E27FC236}">
                <a16:creationId xmlns:a16="http://schemas.microsoft.com/office/drawing/2014/main" id="{12D831A2-9EB6-84FE-93A2-D5ECCF9C11EF}"/>
              </a:ext>
            </a:extLst>
          </p:cNvPr>
          <p:cNvCxnSpPr>
            <a:cxnSpLocks/>
            <a:stCxn id="5" idx="5"/>
            <a:endCxn id="7" idx="0"/>
          </p:cNvCxnSpPr>
          <p:nvPr/>
        </p:nvCxnSpPr>
        <p:spPr>
          <a:xfrm>
            <a:off x="4595844" y="3110295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2-&gt;5">
            <a:extLst>
              <a:ext uri="{FF2B5EF4-FFF2-40B4-BE49-F238E27FC236}">
                <a16:creationId xmlns:a16="http://schemas.microsoft.com/office/drawing/2014/main" id="{6F5FD304-A9CB-9E5A-DA26-171864106911}"/>
              </a:ext>
            </a:extLst>
          </p:cNvPr>
          <p:cNvCxnSpPr>
            <a:cxnSpLocks/>
            <a:stCxn id="6" idx="3"/>
            <a:endCxn id="9" idx="0"/>
          </p:cNvCxnSpPr>
          <p:nvPr/>
        </p:nvCxnSpPr>
        <p:spPr>
          <a:xfrm flipH="1">
            <a:off x="7010968" y="3110295"/>
            <a:ext cx="588951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2-&gt;6">
            <a:extLst>
              <a:ext uri="{FF2B5EF4-FFF2-40B4-BE49-F238E27FC236}">
                <a16:creationId xmlns:a16="http://schemas.microsoft.com/office/drawing/2014/main" id="{74B7F4BF-07A2-627D-8EC4-42529EC96862}"/>
              </a:ext>
            </a:extLst>
          </p:cNvPr>
          <p:cNvCxnSpPr>
            <a:cxnSpLocks/>
            <a:stCxn id="6" idx="5"/>
            <a:endCxn id="12" idx="0"/>
          </p:cNvCxnSpPr>
          <p:nvPr/>
        </p:nvCxnSpPr>
        <p:spPr>
          <a:xfrm>
            <a:off x="8248188" y="3110295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3-&gt;7">
            <a:extLst>
              <a:ext uri="{FF2B5EF4-FFF2-40B4-BE49-F238E27FC236}">
                <a16:creationId xmlns:a16="http://schemas.microsoft.com/office/drawing/2014/main" id="{5F57DE1A-08F3-9530-9D49-A50AA3310C97}"/>
              </a:ext>
            </a:extLst>
          </p:cNvPr>
          <p:cNvCxnSpPr>
            <a:cxnSpLocks/>
            <a:stCxn id="8" idx="3"/>
            <a:endCxn id="10" idx="0"/>
          </p:cNvCxnSpPr>
          <p:nvPr/>
        </p:nvCxnSpPr>
        <p:spPr>
          <a:xfrm flipH="1">
            <a:off x="2445537" y="4463501"/>
            <a:ext cx="588951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3-&gt;8">
            <a:extLst>
              <a:ext uri="{FF2B5EF4-FFF2-40B4-BE49-F238E27FC236}">
                <a16:creationId xmlns:a16="http://schemas.microsoft.com/office/drawing/2014/main" id="{167A8AED-574E-9129-0FD6-A72EAD1B7E6F}"/>
              </a:ext>
            </a:extLst>
          </p:cNvPr>
          <p:cNvCxnSpPr>
            <a:cxnSpLocks/>
            <a:stCxn id="8" idx="5"/>
            <a:endCxn id="11" idx="0"/>
          </p:cNvCxnSpPr>
          <p:nvPr/>
        </p:nvCxnSpPr>
        <p:spPr>
          <a:xfrm>
            <a:off x="3682757" y="4463501"/>
            <a:ext cx="588952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0:0">
            <a:extLst>
              <a:ext uri="{FF2B5EF4-FFF2-40B4-BE49-F238E27FC236}">
                <a16:creationId xmlns:a16="http://schemas.microsoft.com/office/drawing/2014/main" id="{048584A6-52B4-EDEE-B7AA-58DD92F79B45}"/>
              </a:ext>
            </a:extLst>
          </p:cNvPr>
          <p:cNvSpPr txBox="1"/>
          <p:nvPr/>
        </p:nvSpPr>
        <p:spPr>
          <a:xfrm>
            <a:off x="2121401" y="605085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0:0</a:t>
            </a:r>
          </a:p>
        </p:txBody>
      </p:sp>
      <p:sp>
        <p:nvSpPr>
          <p:cNvPr id="37" name="1:1">
            <a:extLst>
              <a:ext uri="{FF2B5EF4-FFF2-40B4-BE49-F238E27FC236}">
                <a16:creationId xmlns:a16="http://schemas.microsoft.com/office/drawing/2014/main" id="{4C9058EF-5152-F7B5-B65D-AC1372CFB79D}"/>
              </a:ext>
            </a:extLst>
          </p:cNvPr>
          <p:cNvSpPr txBox="1"/>
          <p:nvPr/>
        </p:nvSpPr>
        <p:spPr>
          <a:xfrm>
            <a:off x="3947575" y="605085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1:1</a:t>
            </a:r>
          </a:p>
        </p:txBody>
      </p:sp>
      <p:sp>
        <p:nvSpPr>
          <p:cNvPr id="38" name="0:1">
            <a:extLst>
              <a:ext uri="{FF2B5EF4-FFF2-40B4-BE49-F238E27FC236}">
                <a16:creationId xmlns:a16="http://schemas.microsoft.com/office/drawing/2014/main" id="{7EBBC3A9-F855-3BC3-58B0-A1C3BE6AFBD5}"/>
              </a:ext>
            </a:extLst>
          </p:cNvPr>
          <p:cNvSpPr txBox="1"/>
          <p:nvPr/>
        </p:nvSpPr>
        <p:spPr>
          <a:xfrm>
            <a:off x="2216338" y="395740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0:1</a:t>
            </a:r>
          </a:p>
        </p:txBody>
      </p:sp>
      <p:sp>
        <p:nvSpPr>
          <p:cNvPr id="39" name="2:2">
            <a:extLst>
              <a:ext uri="{FF2B5EF4-FFF2-40B4-BE49-F238E27FC236}">
                <a16:creationId xmlns:a16="http://schemas.microsoft.com/office/drawing/2014/main" id="{010AD8A2-01E5-936C-7ABC-3D05A6ACB421}"/>
              </a:ext>
            </a:extLst>
          </p:cNvPr>
          <p:cNvSpPr txBox="1"/>
          <p:nvPr/>
        </p:nvSpPr>
        <p:spPr>
          <a:xfrm>
            <a:off x="4890318" y="4684510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2:2</a:t>
            </a:r>
          </a:p>
        </p:txBody>
      </p:sp>
      <p:sp>
        <p:nvSpPr>
          <p:cNvPr id="40" name="3:3">
            <a:extLst>
              <a:ext uri="{FF2B5EF4-FFF2-40B4-BE49-F238E27FC236}">
                <a16:creationId xmlns:a16="http://schemas.microsoft.com/office/drawing/2014/main" id="{63E9C172-94F2-3C4B-1E74-56B24C4AF6E5}"/>
              </a:ext>
            </a:extLst>
          </p:cNvPr>
          <p:cNvSpPr txBox="1"/>
          <p:nvPr/>
        </p:nvSpPr>
        <p:spPr>
          <a:xfrm>
            <a:off x="6701661" y="4663747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3:3</a:t>
            </a:r>
          </a:p>
        </p:txBody>
      </p:sp>
      <p:sp>
        <p:nvSpPr>
          <p:cNvPr id="41" name="4:4">
            <a:extLst>
              <a:ext uri="{FF2B5EF4-FFF2-40B4-BE49-F238E27FC236}">
                <a16:creationId xmlns:a16="http://schemas.microsoft.com/office/drawing/2014/main" id="{1599CB53-96A5-3E6E-7DD0-A7E453BD47B4}"/>
              </a:ext>
            </a:extLst>
          </p:cNvPr>
          <p:cNvSpPr txBox="1"/>
          <p:nvPr/>
        </p:nvSpPr>
        <p:spPr>
          <a:xfrm>
            <a:off x="8542664" y="4684510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4:4</a:t>
            </a:r>
          </a:p>
        </p:txBody>
      </p:sp>
      <p:sp>
        <p:nvSpPr>
          <p:cNvPr id="42" name="0:2">
            <a:extLst>
              <a:ext uri="{FF2B5EF4-FFF2-40B4-BE49-F238E27FC236}">
                <a16:creationId xmlns:a16="http://schemas.microsoft.com/office/drawing/2014/main" id="{38C1B9E2-D735-F46C-2236-589FBF0152DA}"/>
              </a:ext>
            </a:extLst>
          </p:cNvPr>
          <p:cNvSpPr txBox="1"/>
          <p:nvPr/>
        </p:nvSpPr>
        <p:spPr>
          <a:xfrm>
            <a:off x="3143902" y="2604197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0:2</a:t>
            </a:r>
          </a:p>
        </p:txBody>
      </p:sp>
      <p:sp>
        <p:nvSpPr>
          <p:cNvPr id="45" name="3:4">
            <a:extLst>
              <a:ext uri="{FF2B5EF4-FFF2-40B4-BE49-F238E27FC236}">
                <a16:creationId xmlns:a16="http://schemas.microsoft.com/office/drawing/2014/main" id="{2C89EFC8-ACB1-0926-63C4-B03CBA2519A5}"/>
              </a:ext>
            </a:extLst>
          </p:cNvPr>
          <p:cNvSpPr txBox="1"/>
          <p:nvPr/>
        </p:nvSpPr>
        <p:spPr>
          <a:xfrm>
            <a:off x="8403941" y="2604197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3:4</a:t>
            </a:r>
          </a:p>
        </p:txBody>
      </p:sp>
      <p:sp>
        <p:nvSpPr>
          <p:cNvPr id="46" name="0:4">
            <a:extLst>
              <a:ext uri="{FF2B5EF4-FFF2-40B4-BE49-F238E27FC236}">
                <a16:creationId xmlns:a16="http://schemas.microsoft.com/office/drawing/2014/main" id="{1E333648-1CD2-C640-DC0E-707A6A40AE3C}"/>
              </a:ext>
            </a:extLst>
          </p:cNvPr>
          <p:cNvSpPr txBox="1"/>
          <p:nvPr/>
        </p:nvSpPr>
        <p:spPr>
          <a:xfrm>
            <a:off x="5781913" y="196495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0:4</a:t>
            </a:r>
          </a:p>
        </p:txBody>
      </p:sp>
      <p:sp>
        <p:nvSpPr>
          <p:cNvPr id="47" name="array [...]">
            <a:extLst>
              <a:ext uri="{FF2B5EF4-FFF2-40B4-BE49-F238E27FC236}">
                <a16:creationId xmlns:a16="http://schemas.microsoft.com/office/drawing/2014/main" id="{56FC8DCD-6017-D1C9-017A-E053FA1D8EFD}"/>
              </a:ext>
            </a:extLst>
          </p:cNvPr>
          <p:cNvSpPr txBox="1"/>
          <p:nvPr/>
        </p:nvSpPr>
        <p:spPr>
          <a:xfrm>
            <a:off x="4050604" y="437813"/>
            <a:ext cx="409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[1, </a:t>
            </a:r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3</a:t>
            </a:r>
            <a:r>
              <a:rPr lang="en-US">
                <a:latin typeface="Aptos Mono" panose="020F0502020204030204" pitchFamily="49" charset="0"/>
              </a:rPr>
              <a:t>, -2, 8, -7]</a:t>
            </a:r>
          </a:p>
        </p:txBody>
      </p:sp>
      <p:sp>
        <p:nvSpPr>
          <p:cNvPr id="2" name="!!Node 8 (3) V2">
            <a:extLst>
              <a:ext uri="{FF2B5EF4-FFF2-40B4-BE49-F238E27FC236}">
                <a16:creationId xmlns:a16="http://schemas.microsoft.com/office/drawing/2014/main" id="{0465A56F-BE1E-9619-B066-D435F031CCF0}"/>
              </a:ext>
            </a:extLst>
          </p:cNvPr>
          <p:cNvSpPr>
            <a:spLocks/>
          </p:cNvSpPr>
          <p:nvPr/>
        </p:nvSpPr>
        <p:spPr>
          <a:xfrm>
            <a:off x="1987141" y="5056469"/>
            <a:ext cx="916791" cy="909145"/>
          </a:xfrm>
          <a:prstGeom prst="ellipse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1</a:t>
            </a:r>
          </a:p>
        </p:txBody>
      </p:sp>
      <p:sp>
        <p:nvSpPr>
          <p:cNvPr id="4" name="!!Node 3 (4) V2">
            <a:extLst>
              <a:ext uri="{FF2B5EF4-FFF2-40B4-BE49-F238E27FC236}">
                <a16:creationId xmlns:a16="http://schemas.microsoft.com/office/drawing/2014/main" id="{5029717C-D539-C70F-2ED9-21AF25660378}"/>
              </a:ext>
            </a:extLst>
          </p:cNvPr>
          <p:cNvSpPr>
            <a:spLocks/>
          </p:cNvSpPr>
          <p:nvPr/>
        </p:nvSpPr>
        <p:spPr>
          <a:xfrm>
            <a:off x="2900227" y="3687497"/>
            <a:ext cx="916791" cy="909145"/>
          </a:xfrm>
          <a:prstGeom prst="ellipse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4</a:t>
            </a:r>
          </a:p>
        </p:txBody>
      </p:sp>
      <p:sp>
        <p:nvSpPr>
          <p:cNvPr id="15" name="!!Node 1 (2) V2">
            <a:extLst>
              <a:ext uri="{FF2B5EF4-FFF2-40B4-BE49-F238E27FC236}">
                <a16:creationId xmlns:a16="http://schemas.microsoft.com/office/drawing/2014/main" id="{84E0894E-04F1-596B-06A0-768E7C29C35C}"/>
              </a:ext>
            </a:extLst>
          </p:cNvPr>
          <p:cNvSpPr>
            <a:spLocks/>
          </p:cNvSpPr>
          <p:nvPr/>
        </p:nvSpPr>
        <p:spPr>
          <a:xfrm>
            <a:off x="3813314" y="2334291"/>
            <a:ext cx="916791" cy="909145"/>
          </a:xfrm>
          <a:prstGeom prst="ellipse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2</a:t>
            </a:r>
          </a:p>
        </p:txBody>
      </p:sp>
      <p:cxnSp>
        <p:nvCxnSpPr>
          <p:cNvPr id="16" name="!!0-&gt;1 V2">
            <a:extLst>
              <a:ext uri="{FF2B5EF4-FFF2-40B4-BE49-F238E27FC236}">
                <a16:creationId xmlns:a16="http://schemas.microsoft.com/office/drawing/2014/main" id="{C139EE69-7443-C89F-700C-B75813EC656E}"/>
              </a:ext>
            </a:extLst>
          </p:cNvPr>
          <p:cNvCxnSpPr>
            <a:cxnSpLocks/>
            <a:endCxn id="15" idx="7"/>
          </p:cNvCxnSpPr>
          <p:nvPr/>
        </p:nvCxnSpPr>
        <p:spPr>
          <a:xfrm flipH="1">
            <a:off x="4595844" y="1743950"/>
            <a:ext cx="1177903" cy="723482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0" name="!!1:1 V2">
            <a:extLst>
              <a:ext uri="{FF2B5EF4-FFF2-40B4-BE49-F238E27FC236}">
                <a16:creationId xmlns:a16="http://schemas.microsoft.com/office/drawing/2014/main" id="{2106EDB7-E273-3390-1E98-93DE43ED7B7D}"/>
              </a:ext>
            </a:extLst>
          </p:cNvPr>
          <p:cNvSpPr txBox="1">
            <a:spLocks/>
          </p:cNvSpPr>
          <p:nvPr/>
        </p:nvSpPr>
        <p:spPr>
          <a:xfrm>
            <a:off x="2121403" y="6053482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0:0</a:t>
            </a:r>
          </a:p>
        </p:txBody>
      </p:sp>
      <p:sp>
        <p:nvSpPr>
          <p:cNvPr id="22" name="!!0:1 V2">
            <a:extLst>
              <a:ext uri="{FF2B5EF4-FFF2-40B4-BE49-F238E27FC236}">
                <a16:creationId xmlns:a16="http://schemas.microsoft.com/office/drawing/2014/main" id="{FAF32030-ADAE-F193-68C3-AB806C804DBB}"/>
              </a:ext>
            </a:extLst>
          </p:cNvPr>
          <p:cNvSpPr txBox="1">
            <a:spLocks/>
          </p:cNvSpPr>
          <p:nvPr/>
        </p:nvSpPr>
        <p:spPr>
          <a:xfrm>
            <a:off x="2216338" y="395740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0:1</a:t>
            </a:r>
          </a:p>
        </p:txBody>
      </p:sp>
      <p:sp>
        <p:nvSpPr>
          <p:cNvPr id="23" name="!!0:2 V2">
            <a:extLst>
              <a:ext uri="{FF2B5EF4-FFF2-40B4-BE49-F238E27FC236}">
                <a16:creationId xmlns:a16="http://schemas.microsoft.com/office/drawing/2014/main" id="{EA0B13CA-BF5D-3D80-2717-7D05E7081D8E}"/>
              </a:ext>
            </a:extLst>
          </p:cNvPr>
          <p:cNvSpPr txBox="1">
            <a:spLocks/>
          </p:cNvSpPr>
          <p:nvPr/>
        </p:nvSpPr>
        <p:spPr>
          <a:xfrm>
            <a:off x="3143902" y="2604197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0:2</a:t>
            </a:r>
          </a:p>
        </p:txBody>
      </p:sp>
      <p:sp>
        <p:nvSpPr>
          <p:cNvPr id="28" name="!!Node 0 (3) V2">
            <a:extLst>
              <a:ext uri="{FF2B5EF4-FFF2-40B4-BE49-F238E27FC236}">
                <a16:creationId xmlns:a16="http://schemas.microsoft.com/office/drawing/2014/main" id="{20BC57FA-71E4-C625-C583-81EB2A4830D7}"/>
              </a:ext>
            </a:extLst>
          </p:cNvPr>
          <p:cNvSpPr/>
          <p:nvPr/>
        </p:nvSpPr>
        <p:spPr>
          <a:xfrm>
            <a:off x="5639486" y="967946"/>
            <a:ext cx="916791" cy="909145"/>
          </a:xfrm>
          <a:prstGeom prst="ellipse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3</a:t>
            </a:r>
          </a:p>
        </p:txBody>
      </p:sp>
      <p:sp>
        <p:nvSpPr>
          <p:cNvPr id="29" name="!!0:4 V2">
            <a:extLst>
              <a:ext uri="{FF2B5EF4-FFF2-40B4-BE49-F238E27FC236}">
                <a16:creationId xmlns:a16="http://schemas.microsoft.com/office/drawing/2014/main" id="{513C606C-76B6-8437-CF29-DBA89095FDA4}"/>
              </a:ext>
            </a:extLst>
          </p:cNvPr>
          <p:cNvSpPr txBox="1"/>
          <p:nvPr/>
        </p:nvSpPr>
        <p:spPr>
          <a:xfrm>
            <a:off x="5781913" y="196495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0:4</a:t>
            </a:r>
          </a:p>
        </p:txBody>
      </p:sp>
      <p:sp>
        <p:nvSpPr>
          <p:cNvPr id="31" name="a[1]=1">
            <a:extLst>
              <a:ext uri="{FF2B5EF4-FFF2-40B4-BE49-F238E27FC236}">
                <a16:creationId xmlns:a16="http://schemas.microsoft.com/office/drawing/2014/main" id="{05E5F4DB-B432-21C5-70C9-102DF81BB25D}"/>
              </a:ext>
            </a:extLst>
          </p:cNvPr>
          <p:cNvSpPr txBox="1"/>
          <p:nvPr/>
        </p:nvSpPr>
        <p:spPr>
          <a:xfrm>
            <a:off x="940730" y="2604197"/>
            <a:ext cx="1504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A</a:t>
            </a:r>
            <a:r>
              <a:rPr lang="en-US">
                <a:latin typeface="Aptos Mono" panose="020F0502020204030204" pitchFamily="49" charset="0"/>
              </a:rPr>
              <a:t>[</a:t>
            </a:r>
            <a:r>
              <a:rPr lang="en-US">
                <a:solidFill>
                  <a:schemeClr val="accent6"/>
                </a:solidFill>
                <a:latin typeface="Aptos Mono" panose="020F0502020204030204" pitchFamily="49" charset="0"/>
              </a:rPr>
              <a:t>0</a:t>
            </a:r>
            <a:r>
              <a:rPr lang="en-US">
                <a:latin typeface="Aptos Mono" panose="020F0502020204030204" pitchFamily="49" charset="0"/>
              </a:rPr>
              <a:t>]</a:t>
            </a:r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 </a:t>
            </a:r>
            <a:r>
              <a:rPr lang="en-US">
                <a:solidFill>
                  <a:schemeClr val="accent5"/>
                </a:solidFill>
                <a:latin typeface="Aptos Mono" panose="020F0502020204030204" pitchFamily="49" charset="0"/>
              </a:rPr>
              <a:t>=</a:t>
            </a:r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 </a:t>
            </a:r>
            <a:r>
              <a:rPr lang="en-US">
                <a:solidFill>
                  <a:schemeClr val="accent6"/>
                </a:solidFill>
                <a:latin typeface="Aptos Mono" panose="020F0502020204030204" pitchFamily="49" charset="0"/>
              </a:rPr>
              <a:t>5</a:t>
            </a:r>
          </a:p>
        </p:txBody>
      </p:sp>
      <p:cxnSp>
        <p:nvCxnSpPr>
          <p:cNvPr id="32" name="!!1-&gt;3 V2">
            <a:extLst>
              <a:ext uri="{FF2B5EF4-FFF2-40B4-BE49-F238E27FC236}">
                <a16:creationId xmlns:a16="http://schemas.microsoft.com/office/drawing/2014/main" id="{0CE446F0-50FD-A01B-B2F7-009D7F9D61F8}"/>
              </a:ext>
            </a:extLst>
          </p:cNvPr>
          <p:cNvCxnSpPr>
            <a:cxnSpLocks/>
            <a:stCxn id="15" idx="3"/>
            <a:endCxn id="4" idx="0"/>
          </p:cNvCxnSpPr>
          <p:nvPr/>
        </p:nvCxnSpPr>
        <p:spPr>
          <a:xfrm flipH="1">
            <a:off x="3358623" y="3110295"/>
            <a:ext cx="588952" cy="577202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9" name="!!3-&gt;8 V2">
            <a:extLst>
              <a:ext uri="{FF2B5EF4-FFF2-40B4-BE49-F238E27FC236}">
                <a16:creationId xmlns:a16="http://schemas.microsoft.com/office/drawing/2014/main" id="{2DFC5B5E-75BF-057A-58E9-023E5AB71D04}"/>
              </a:ext>
            </a:extLst>
          </p:cNvPr>
          <p:cNvCxnSpPr>
            <a:cxnSpLocks/>
            <a:stCxn id="4" idx="3"/>
            <a:endCxn id="2" idx="0"/>
          </p:cNvCxnSpPr>
          <p:nvPr/>
        </p:nvCxnSpPr>
        <p:spPr>
          <a:xfrm flipH="1">
            <a:off x="2445537" y="4463501"/>
            <a:ext cx="588951" cy="592968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2" name="!!title">
            <a:extLst>
              <a:ext uri="{FF2B5EF4-FFF2-40B4-BE49-F238E27FC236}">
                <a16:creationId xmlns:a16="http://schemas.microsoft.com/office/drawing/2014/main" id="{C676A500-C791-DFFB-D7D6-9263DB0F9544}"/>
              </a:ext>
            </a:extLst>
          </p:cNvPr>
          <p:cNvSpPr txBox="1"/>
          <p:nvPr/>
        </p:nvSpPr>
        <p:spPr>
          <a:xfrm>
            <a:off x="471561" y="437813"/>
            <a:ext cx="4302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ptos Mono" panose="020F0502020204030204" pitchFamily="49" charset="0"/>
              </a:rPr>
              <a:t>PST Update</a:t>
            </a:r>
          </a:p>
        </p:txBody>
      </p:sp>
      <p:sp>
        <p:nvSpPr>
          <p:cNvPr id="18" name="a[1]=1">
            <a:extLst>
              <a:ext uri="{FF2B5EF4-FFF2-40B4-BE49-F238E27FC236}">
                <a16:creationId xmlns:a16="http://schemas.microsoft.com/office/drawing/2014/main" id="{BC214290-D847-B343-7475-A38ACF14728C}"/>
              </a:ext>
            </a:extLst>
          </p:cNvPr>
          <p:cNvSpPr txBox="1"/>
          <p:nvPr/>
        </p:nvSpPr>
        <p:spPr>
          <a:xfrm>
            <a:off x="471561" y="807145"/>
            <a:ext cx="3290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  <a:lumOff val="50000"/>
                  </a:schemeClr>
                </a:solidFill>
                <a:latin typeface="Aptos Mono" panose="020F0502020204030204" pitchFamily="49" charset="0"/>
              </a:rPr>
              <a:t>Need to make a new tree for every version</a:t>
            </a:r>
          </a:p>
        </p:txBody>
      </p:sp>
    </p:spTree>
    <p:extLst>
      <p:ext uri="{BB962C8B-B14F-4D97-AF65-F5344CB8AC3E}">
        <p14:creationId xmlns:p14="http://schemas.microsoft.com/office/powerpoint/2010/main" val="21678313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56A0B-5342-5C19-46EB-08C0F841B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ref">
            <a:extLst>
              <a:ext uri="{FF2B5EF4-FFF2-40B4-BE49-F238E27FC236}">
                <a16:creationId xmlns:a16="http://schemas.microsoft.com/office/drawing/2014/main" id="{2D8E28F0-558C-6C15-C580-700DECAF438B}"/>
              </a:ext>
            </a:extLst>
          </p:cNvPr>
          <p:cNvCxnSpPr>
            <a:cxnSpLocks/>
            <a:stCxn id="74" idx="5"/>
            <a:endCxn id="6" idx="2"/>
          </p:cNvCxnSpPr>
          <p:nvPr/>
        </p:nvCxnSpPr>
        <p:spPr>
          <a:xfrm>
            <a:off x="4553076" y="1743950"/>
            <a:ext cx="4695987" cy="1051400"/>
          </a:xfrm>
          <a:prstGeom prst="straightConnector1">
            <a:avLst/>
          </a:prstGeom>
          <a:ln w="31750">
            <a:solidFill>
              <a:schemeClr val="bg2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!!Node 8 (3) V2">
            <a:extLst>
              <a:ext uri="{FF2B5EF4-FFF2-40B4-BE49-F238E27FC236}">
                <a16:creationId xmlns:a16="http://schemas.microsoft.com/office/drawing/2014/main" id="{EFD9D5DB-B253-63E5-1DC1-0809D9DF9550}"/>
              </a:ext>
            </a:extLst>
          </p:cNvPr>
          <p:cNvSpPr>
            <a:spLocks/>
          </p:cNvSpPr>
          <p:nvPr/>
        </p:nvSpPr>
        <p:spPr>
          <a:xfrm>
            <a:off x="1025565" y="5015052"/>
            <a:ext cx="916791" cy="909145"/>
          </a:xfrm>
          <a:prstGeom prst="ellipse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5</a:t>
            </a:r>
          </a:p>
        </p:txBody>
      </p:sp>
      <p:sp>
        <p:nvSpPr>
          <p:cNvPr id="4" name="!!Node 3 (4) V2">
            <a:extLst>
              <a:ext uri="{FF2B5EF4-FFF2-40B4-BE49-F238E27FC236}">
                <a16:creationId xmlns:a16="http://schemas.microsoft.com/office/drawing/2014/main" id="{F6BA4957-519B-86C4-C727-F99DD30C649B}"/>
              </a:ext>
            </a:extLst>
          </p:cNvPr>
          <p:cNvSpPr>
            <a:spLocks/>
          </p:cNvSpPr>
          <p:nvPr/>
        </p:nvSpPr>
        <p:spPr>
          <a:xfrm>
            <a:off x="1916589" y="3667695"/>
            <a:ext cx="916791" cy="909145"/>
          </a:xfrm>
          <a:prstGeom prst="ellipse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8</a:t>
            </a:r>
          </a:p>
        </p:txBody>
      </p:sp>
      <p:sp>
        <p:nvSpPr>
          <p:cNvPr id="15" name="!!Node 1 (2) V2">
            <a:extLst>
              <a:ext uri="{FF2B5EF4-FFF2-40B4-BE49-F238E27FC236}">
                <a16:creationId xmlns:a16="http://schemas.microsoft.com/office/drawing/2014/main" id="{10BE81C7-B3F7-E258-E0EC-C6254089E912}"/>
              </a:ext>
            </a:extLst>
          </p:cNvPr>
          <p:cNvSpPr>
            <a:spLocks/>
          </p:cNvSpPr>
          <p:nvPr/>
        </p:nvSpPr>
        <p:spPr>
          <a:xfrm>
            <a:off x="2836161" y="2314489"/>
            <a:ext cx="916791" cy="909145"/>
          </a:xfrm>
          <a:prstGeom prst="ellipse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6</a:t>
            </a:r>
          </a:p>
        </p:txBody>
      </p:sp>
      <p:cxnSp>
        <p:nvCxnSpPr>
          <p:cNvPr id="16" name="!!1-&gt;3 V2">
            <a:extLst>
              <a:ext uri="{FF2B5EF4-FFF2-40B4-BE49-F238E27FC236}">
                <a16:creationId xmlns:a16="http://schemas.microsoft.com/office/drawing/2014/main" id="{497ECF86-AC93-6A88-D72D-E851E6509563}"/>
              </a:ext>
            </a:extLst>
          </p:cNvPr>
          <p:cNvCxnSpPr>
            <a:cxnSpLocks/>
            <a:stCxn id="15" idx="3"/>
            <a:endCxn id="4" idx="0"/>
          </p:cNvCxnSpPr>
          <p:nvPr/>
        </p:nvCxnSpPr>
        <p:spPr>
          <a:xfrm flipH="1">
            <a:off x="2374985" y="3090493"/>
            <a:ext cx="595437" cy="577202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7" name="!!1:1 V2">
            <a:extLst>
              <a:ext uri="{FF2B5EF4-FFF2-40B4-BE49-F238E27FC236}">
                <a16:creationId xmlns:a16="http://schemas.microsoft.com/office/drawing/2014/main" id="{680F320B-1421-6983-D6C1-5A4522759C53}"/>
              </a:ext>
            </a:extLst>
          </p:cNvPr>
          <p:cNvSpPr txBox="1">
            <a:spLocks/>
          </p:cNvSpPr>
          <p:nvPr/>
        </p:nvSpPr>
        <p:spPr>
          <a:xfrm>
            <a:off x="1174654" y="6021476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0:0</a:t>
            </a:r>
          </a:p>
        </p:txBody>
      </p:sp>
      <p:sp>
        <p:nvSpPr>
          <p:cNvPr id="20" name="!!0:1 V2">
            <a:extLst>
              <a:ext uri="{FF2B5EF4-FFF2-40B4-BE49-F238E27FC236}">
                <a16:creationId xmlns:a16="http://schemas.microsoft.com/office/drawing/2014/main" id="{16625547-CADB-5CFA-B42F-3C64AF92B384}"/>
              </a:ext>
            </a:extLst>
          </p:cNvPr>
          <p:cNvSpPr txBox="1">
            <a:spLocks/>
          </p:cNvSpPr>
          <p:nvPr/>
        </p:nvSpPr>
        <p:spPr>
          <a:xfrm>
            <a:off x="1239185" y="3937601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0:1</a:t>
            </a:r>
          </a:p>
        </p:txBody>
      </p:sp>
      <p:sp>
        <p:nvSpPr>
          <p:cNvPr id="22" name="!!0:2 V2">
            <a:extLst>
              <a:ext uri="{FF2B5EF4-FFF2-40B4-BE49-F238E27FC236}">
                <a16:creationId xmlns:a16="http://schemas.microsoft.com/office/drawing/2014/main" id="{38E2BE41-BF2B-5205-EDDF-DBBBC46E57A0}"/>
              </a:ext>
            </a:extLst>
          </p:cNvPr>
          <p:cNvSpPr txBox="1">
            <a:spLocks/>
          </p:cNvSpPr>
          <p:nvPr/>
        </p:nvSpPr>
        <p:spPr>
          <a:xfrm>
            <a:off x="2166749" y="258439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0:2</a:t>
            </a:r>
          </a:p>
        </p:txBody>
      </p:sp>
      <p:cxnSp>
        <p:nvCxnSpPr>
          <p:cNvPr id="31" name="!!0-&gt;1 V2">
            <a:extLst>
              <a:ext uri="{FF2B5EF4-FFF2-40B4-BE49-F238E27FC236}">
                <a16:creationId xmlns:a16="http://schemas.microsoft.com/office/drawing/2014/main" id="{EEACEF64-CBB9-749F-5C6A-30DA1269582B}"/>
              </a:ext>
            </a:extLst>
          </p:cNvPr>
          <p:cNvCxnSpPr>
            <a:cxnSpLocks/>
            <a:stCxn id="74" idx="3"/>
            <a:endCxn id="15" idx="0"/>
          </p:cNvCxnSpPr>
          <p:nvPr/>
        </p:nvCxnSpPr>
        <p:spPr>
          <a:xfrm flipH="1">
            <a:off x="3294557" y="1743950"/>
            <a:ext cx="610250" cy="570539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" name="Node 8 (3)">
            <a:extLst>
              <a:ext uri="{FF2B5EF4-FFF2-40B4-BE49-F238E27FC236}">
                <a16:creationId xmlns:a16="http://schemas.microsoft.com/office/drawing/2014/main" id="{02F1895A-2F02-E3CF-B51F-DFA1C52FFDCA}"/>
              </a:ext>
            </a:extLst>
          </p:cNvPr>
          <p:cNvSpPr>
            <a:spLocks/>
          </p:cNvSpPr>
          <p:nvPr/>
        </p:nvSpPr>
        <p:spPr>
          <a:xfrm>
            <a:off x="5596718" y="5060328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3</a:t>
            </a:r>
          </a:p>
        </p:txBody>
      </p:sp>
      <p:sp>
        <p:nvSpPr>
          <p:cNvPr id="10" name="Node 7 (1)">
            <a:extLst>
              <a:ext uri="{FF2B5EF4-FFF2-40B4-BE49-F238E27FC236}">
                <a16:creationId xmlns:a16="http://schemas.microsoft.com/office/drawing/2014/main" id="{8D4F9ACA-E4D6-77F2-FFD4-810925D766FE}"/>
              </a:ext>
            </a:extLst>
          </p:cNvPr>
          <p:cNvSpPr>
            <a:spLocks/>
          </p:cNvSpPr>
          <p:nvPr/>
        </p:nvSpPr>
        <p:spPr>
          <a:xfrm>
            <a:off x="3770546" y="5060328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12" name="Node 6 (-7)">
            <a:extLst>
              <a:ext uri="{FF2B5EF4-FFF2-40B4-BE49-F238E27FC236}">
                <a16:creationId xmlns:a16="http://schemas.microsoft.com/office/drawing/2014/main" id="{09EFED81-D059-B378-534A-2E72E0647738}"/>
              </a:ext>
            </a:extLst>
          </p:cNvPr>
          <p:cNvSpPr>
            <a:spLocks/>
          </p:cNvSpPr>
          <p:nvPr/>
        </p:nvSpPr>
        <p:spPr>
          <a:xfrm>
            <a:off x="10162149" y="3693983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-7</a:t>
            </a:r>
          </a:p>
        </p:txBody>
      </p:sp>
      <p:sp>
        <p:nvSpPr>
          <p:cNvPr id="9" name="Node 5 (8)">
            <a:extLst>
              <a:ext uri="{FF2B5EF4-FFF2-40B4-BE49-F238E27FC236}">
                <a16:creationId xmlns:a16="http://schemas.microsoft.com/office/drawing/2014/main" id="{418ECB45-2BDA-1E4F-31C5-DDE39A83EBAB}"/>
              </a:ext>
            </a:extLst>
          </p:cNvPr>
          <p:cNvSpPr>
            <a:spLocks/>
          </p:cNvSpPr>
          <p:nvPr/>
        </p:nvSpPr>
        <p:spPr>
          <a:xfrm>
            <a:off x="8335977" y="3693983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8</a:t>
            </a:r>
          </a:p>
        </p:txBody>
      </p:sp>
      <p:sp>
        <p:nvSpPr>
          <p:cNvPr id="7" name="Node 4 (-2)">
            <a:extLst>
              <a:ext uri="{FF2B5EF4-FFF2-40B4-BE49-F238E27FC236}">
                <a16:creationId xmlns:a16="http://schemas.microsoft.com/office/drawing/2014/main" id="{3135F0D5-00F4-5531-68E8-D13EE341D55D}"/>
              </a:ext>
            </a:extLst>
          </p:cNvPr>
          <p:cNvSpPr>
            <a:spLocks/>
          </p:cNvSpPr>
          <p:nvPr/>
        </p:nvSpPr>
        <p:spPr>
          <a:xfrm>
            <a:off x="6509805" y="3693983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-2</a:t>
            </a:r>
          </a:p>
        </p:txBody>
      </p:sp>
      <p:sp>
        <p:nvSpPr>
          <p:cNvPr id="8" name="Node 3 (4)">
            <a:extLst>
              <a:ext uri="{FF2B5EF4-FFF2-40B4-BE49-F238E27FC236}">
                <a16:creationId xmlns:a16="http://schemas.microsoft.com/office/drawing/2014/main" id="{91E237E6-B901-8032-9076-4EFC0D9C8E69}"/>
              </a:ext>
            </a:extLst>
          </p:cNvPr>
          <p:cNvSpPr>
            <a:spLocks/>
          </p:cNvSpPr>
          <p:nvPr/>
        </p:nvSpPr>
        <p:spPr>
          <a:xfrm>
            <a:off x="4683632" y="3693983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4</a:t>
            </a:r>
          </a:p>
        </p:txBody>
      </p:sp>
      <p:sp>
        <p:nvSpPr>
          <p:cNvPr id="6" name="Node 2 (1)">
            <a:extLst>
              <a:ext uri="{FF2B5EF4-FFF2-40B4-BE49-F238E27FC236}">
                <a16:creationId xmlns:a16="http://schemas.microsoft.com/office/drawing/2014/main" id="{F0D3F1E5-3191-7183-DB44-A13BFA812C55}"/>
              </a:ext>
            </a:extLst>
          </p:cNvPr>
          <p:cNvSpPr>
            <a:spLocks/>
          </p:cNvSpPr>
          <p:nvPr/>
        </p:nvSpPr>
        <p:spPr>
          <a:xfrm>
            <a:off x="9249063" y="234077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5" name="Node 1 (2)">
            <a:extLst>
              <a:ext uri="{FF2B5EF4-FFF2-40B4-BE49-F238E27FC236}">
                <a16:creationId xmlns:a16="http://schemas.microsoft.com/office/drawing/2014/main" id="{5ED976D7-BC30-4030-9F90-F214721D842B}"/>
              </a:ext>
            </a:extLst>
          </p:cNvPr>
          <p:cNvSpPr>
            <a:spLocks/>
          </p:cNvSpPr>
          <p:nvPr/>
        </p:nvSpPr>
        <p:spPr>
          <a:xfrm>
            <a:off x="5596719" y="234077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2</a:t>
            </a:r>
          </a:p>
        </p:txBody>
      </p:sp>
      <p:sp>
        <p:nvSpPr>
          <p:cNvPr id="3" name="Node 0 (3)">
            <a:extLst>
              <a:ext uri="{FF2B5EF4-FFF2-40B4-BE49-F238E27FC236}">
                <a16:creationId xmlns:a16="http://schemas.microsoft.com/office/drawing/2014/main" id="{C685F715-ABCE-0991-12F2-F4B48E2A3A1E}"/>
              </a:ext>
            </a:extLst>
          </p:cNvPr>
          <p:cNvSpPr>
            <a:spLocks/>
          </p:cNvSpPr>
          <p:nvPr/>
        </p:nvSpPr>
        <p:spPr>
          <a:xfrm>
            <a:off x="7390286" y="967946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3</a:t>
            </a:r>
          </a:p>
        </p:txBody>
      </p:sp>
      <p:cxnSp>
        <p:nvCxnSpPr>
          <p:cNvPr id="14" name="0-&gt;2">
            <a:extLst>
              <a:ext uri="{FF2B5EF4-FFF2-40B4-BE49-F238E27FC236}">
                <a16:creationId xmlns:a16="http://schemas.microsoft.com/office/drawing/2014/main" id="{C3D9AC7A-C719-2D91-C47F-DBE3EC0E1589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8172816" y="1743950"/>
            <a:ext cx="1210508" cy="729968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8" name="!!0-&gt;1">
            <a:extLst>
              <a:ext uri="{FF2B5EF4-FFF2-40B4-BE49-F238E27FC236}">
                <a16:creationId xmlns:a16="http://schemas.microsoft.com/office/drawing/2014/main" id="{247A9722-00D7-3CEF-8659-F266CD955951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6379249" y="1743950"/>
            <a:ext cx="1145298" cy="729968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1-&gt;3">
            <a:extLst>
              <a:ext uri="{FF2B5EF4-FFF2-40B4-BE49-F238E27FC236}">
                <a16:creationId xmlns:a16="http://schemas.microsoft.com/office/drawing/2014/main" id="{E96FFE13-7FF2-8CDE-1963-162ADEC921D4}"/>
              </a:ext>
            </a:extLst>
          </p:cNvPr>
          <p:cNvCxnSpPr>
            <a:cxnSpLocks/>
            <a:stCxn id="5" idx="3"/>
            <a:endCxn id="8" idx="0"/>
          </p:cNvCxnSpPr>
          <p:nvPr/>
        </p:nvCxnSpPr>
        <p:spPr>
          <a:xfrm flipH="1">
            <a:off x="5142028" y="3116781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1-&gt;4">
            <a:extLst>
              <a:ext uri="{FF2B5EF4-FFF2-40B4-BE49-F238E27FC236}">
                <a16:creationId xmlns:a16="http://schemas.microsoft.com/office/drawing/2014/main" id="{8FF988C8-117A-6EFF-1DB2-F046C5A8492D}"/>
              </a:ext>
            </a:extLst>
          </p:cNvPr>
          <p:cNvCxnSpPr>
            <a:cxnSpLocks/>
            <a:stCxn id="5" idx="5"/>
            <a:endCxn id="7" idx="0"/>
          </p:cNvCxnSpPr>
          <p:nvPr/>
        </p:nvCxnSpPr>
        <p:spPr>
          <a:xfrm>
            <a:off x="6379249" y="3116781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2-&gt;5">
            <a:extLst>
              <a:ext uri="{FF2B5EF4-FFF2-40B4-BE49-F238E27FC236}">
                <a16:creationId xmlns:a16="http://schemas.microsoft.com/office/drawing/2014/main" id="{448F5A86-0FC1-6189-4BC9-9B409A2A0DE0}"/>
              </a:ext>
            </a:extLst>
          </p:cNvPr>
          <p:cNvCxnSpPr>
            <a:cxnSpLocks/>
            <a:stCxn id="6" idx="3"/>
            <a:endCxn id="9" idx="0"/>
          </p:cNvCxnSpPr>
          <p:nvPr/>
        </p:nvCxnSpPr>
        <p:spPr>
          <a:xfrm flipH="1">
            <a:off x="8794373" y="3116781"/>
            <a:ext cx="588951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2-&gt;6">
            <a:extLst>
              <a:ext uri="{FF2B5EF4-FFF2-40B4-BE49-F238E27FC236}">
                <a16:creationId xmlns:a16="http://schemas.microsoft.com/office/drawing/2014/main" id="{94BB2D9C-E650-22AF-44A3-44BBE7FDFC2F}"/>
              </a:ext>
            </a:extLst>
          </p:cNvPr>
          <p:cNvCxnSpPr>
            <a:cxnSpLocks/>
            <a:stCxn id="6" idx="5"/>
            <a:endCxn id="12" idx="0"/>
          </p:cNvCxnSpPr>
          <p:nvPr/>
        </p:nvCxnSpPr>
        <p:spPr>
          <a:xfrm>
            <a:off x="10031593" y="3116781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3-&gt;7">
            <a:extLst>
              <a:ext uri="{FF2B5EF4-FFF2-40B4-BE49-F238E27FC236}">
                <a16:creationId xmlns:a16="http://schemas.microsoft.com/office/drawing/2014/main" id="{084C5C36-0A68-EE13-C1A2-EDDADA8D4DE5}"/>
              </a:ext>
            </a:extLst>
          </p:cNvPr>
          <p:cNvCxnSpPr>
            <a:cxnSpLocks/>
            <a:stCxn id="8" idx="3"/>
            <a:endCxn id="10" idx="0"/>
          </p:cNvCxnSpPr>
          <p:nvPr/>
        </p:nvCxnSpPr>
        <p:spPr>
          <a:xfrm flipH="1">
            <a:off x="4228942" y="4469987"/>
            <a:ext cx="588951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3-&gt;8">
            <a:extLst>
              <a:ext uri="{FF2B5EF4-FFF2-40B4-BE49-F238E27FC236}">
                <a16:creationId xmlns:a16="http://schemas.microsoft.com/office/drawing/2014/main" id="{4089D5BA-7D50-1F0E-3343-3E7492280948}"/>
              </a:ext>
            </a:extLst>
          </p:cNvPr>
          <p:cNvCxnSpPr>
            <a:cxnSpLocks/>
            <a:stCxn id="8" idx="5"/>
            <a:endCxn id="11" idx="0"/>
          </p:cNvCxnSpPr>
          <p:nvPr/>
        </p:nvCxnSpPr>
        <p:spPr>
          <a:xfrm>
            <a:off x="5466162" y="4469987"/>
            <a:ext cx="588952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0:0">
            <a:extLst>
              <a:ext uri="{FF2B5EF4-FFF2-40B4-BE49-F238E27FC236}">
                <a16:creationId xmlns:a16="http://schemas.microsoft.com/office/drawing/2014/main" id="{9DCC8532-7C06-15AA-7404-8DFDCA73AAAF}"/>
              </a:ext>
            </a:extLst>
          </p:cNvPr>
          <p:cNvSpPr txBox="1">
            <a:spLocks/>
          </p:cNvSpPr>
          <p:nvPr/>
        </p:nvSpPr>
        <p:spPr>
          <a:xfrm>
            <a:off x="3919635" y="6057341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0:0</a:t>
            </a:r>
          </a:p>
        </p:txBody>
      </p:sp>
      <p:sp>
        <p:nvSpPr>
          <p:cNvPr id="19" name="1:1">
            <a:extLst>
              <a:ext uri="{FF2B5EF4-FFF2-40B4-BE49-F238E27FC236}">
                <a16:creationId xmlns:a16="http://schemas.microsoft.com/office/drawing/2014/main" id="{C9E8E439-0259-3F0C-FF81-E15175FB7A0E}"/>
              </a:ext>
            </a:extLst>
          </p:cNvPr>
          <p:cNvSpPr txBox="1">
            <a:spLocks/>
          </p:cNvSpPr>
          <p:nvPr/>
        </p:nvSpPr>
        <p:spPr>
          <a:xfrm>
            <a:off x="5760638" y="6057341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1:1</a:t>
            </a:r>
          </a:p>
        </p:txBody>
      </p:sp>
      <p:sp>
        <p:nvSpPr>
          <p:cNvPr id="38" name="0:1">
            <a:extLst>
              <a:ext uri="{FF2B5EF4-FFF2-40B4-BE49-F238E27FC236}">
                <a16:creationId xmlns:a16="http://schemas.microsoft.com/office/drawing/2014/main" id="{AADBC098-EA7C-5519-2800-488E8251BF6F}"/>
              </a:ext>
            </a:extLst>
          </p:cNvPr>
          <p:cNvSpPr txBox="1">
            <a:spLocks/>
          </p:cNvSpPr>
          <p:nvPr/>
        </p:nvSpPr>
        <p:spPr>
          <a:xfrm>
            <a:off x="3999743" y="396388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0:1</a:t>
            </a:r>
          </a:p>
        </p:txBody>
      </p:sp>
      <p:sp>
        <p:nvSpPr>
          <p:cNvPr id="39" name="2:2">
            <a:extLst>
              <a:ext uri="{FF2B5EF4-FFF2-40B4-BE49-F238E27FC236}">
                <a16:creationId xmlns:a16="http://schemas.microsoft.com/office/drawing/2014/main" id="{B776C129-ABC2-E2DD-3E87-B8E6F11F9E5D}"/>
              </a:ext>
            </a:extLst>
          </p:cNvPr>
          <p:cNvSpPr txBox="1">
            <a:spLocks/>
          </p:cNvSpPr>
          <p:nvPr/>
        </p:nvSpPr>
        <p:spPr>
          <a:xfrm>
            <a:off x="6673723" y="4690996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2:2</a:t>
            </a:r>
          </a:p>
        </p:txBody>
      </p:sp>
      <p:sp>
        <p:nvSpPr>
          <p:cNvPr id="40" name="3:3">
            <a:extLst>
              <a:ext uri="{FF2B5EF4-FFF2-40B4-BE49-F238E27FC236}">
                <a16:creationId xmlns:a16="http://schemas.microsoft.com/office/drawing/2014/main" id="{F796A7A9-5AA0-C080-3480-3CD021A1B52D}"/>
              </a:ext>
            </a:extLst>
          </p:cNvPr>
          <p:cNvSpPr txBox="1">
            <a:spLocks/>
          </p:cNvSpPr>
          <p:nvPr/>
        </p:nvSpPr>
        <p:spPr>
          <a:xfrm>
            <a:off x="8485066" y="467023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3:3</a:t>
            </a:r>
          </a:p>
        </p:txBody>
      </p:sp>
      <p:sp>
        <p:nvSpPr>
          <p:cNvPr id="41" name="4:4">
            <a:extLst>
              <a:ext uri="{FF2B5EF4-FFF2-40B4-BE49-F238E27FC236}">
                <a16:creationId xmlns:a16="http://schemas.microsoft.com/office/drawing/2014/main" id="{BCCCADFD-BBF0-1234-1820-F6E9832E40B2}"/>
              </a:ext>
            </a:extLst>
          </p:cNvPr>
          <p:cNvSpPr txBox="1">
            <a:spLocks/>
          </p:cNvSpPr>
          <p:nvPr/>
        </p:nvSpPr>
        <p:spPr>
          <a:xfrm>
            <a:off x="10326069" y="4690996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4:4</a:t>
            </a:r>
          </a:p>
        </p:txBody>
      </p:sp>
      <p:sp>
        <p:nvSpPr>
          <p:cNvPr id="42" name="0:2">
            <a:extLst>
              <a:ext uri="{FF2B5EF4-FFF2-40B4-BE49-F238E27FC236}">
                <a16:creationId xmlns:a16="http://schemas.microsoft.com/office/drawing/2014/main" id="{48F27917-1830-D868-378E-8B7DF3E0387F}"/>
              </a:ext>
            </a:extLst>
          </p:cNvPr>
          <p:cNvSpPr txBox="1">
            <a:spLocks/>
          </p:cNvSpPr>
          <p:nvPr/>
        </p:nvSpPr>
        <p:spPr>
          <a:xfrm>
            <a:off x="4927307" y="261068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0:2</a:t>
            </a:r>
          </a:p>
        </p:txBody>
      </p:sp>
      <p:sp>
        <p:nvSpPr>
          <p:cNvPr id="45" name="3:4">
            <a:extLst>
              <a:ext uri="{FF2B5EF4-FFF2-40B4-BE49-F238E27FC236}">
                <a16:creationId xmlns:a16="http://schemas.microsoft.com/office/drawing/2014/main" id="{4D69902B-7214-55BC-D768-99839525278C}"/>
              </a:ext>
            </a:extLst>
          </p:cNvPr>
          <p:cNvSpPr txBox="1">
            <a:spLocks/>
          </p:cNvSpPr>
          <p:nvPr/>
        </p:nvSpPr>
        <p:spPr>
          <a:xfrm>
            <a:off x="10187346" y="261068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3:4</a:t>
            </a:r>
          </a:p>
        </p:txBody>
      </p:sp>
      <p:sp>
        <p:nvSpPr>
          <p:cNvPr id="46" name="0:4">
            <a:extLst>
              <a:ext uri="{FF2B5EF4-FFF2-40B4-BE49-F238E27FC236}">
                <a16:creationId xmlns:a16="http://schemas.microsoft.com/office/drawing/2014/main" id="{982235FC-BFAE-1F43-7D30-36370D669E4D}"/>
              </a:ext>
            </a:extLst>
          </p:cNvPr>
          <p:cNvSpPr txBox="1">
            <a:spLocks/>
          </p:cNvSpPr>
          <p:nvPr/>
        </p:nvSpPr>
        <p:spPr>
          <a:xfrm>
            <a:off x="7539377" y="196495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0:4</a:t>
            </a:r>
          </a:p>
        </p:txBody>
      </p:sp>
      <p:sp>
        <p:nvSpPr>
          <p:cNvPr id="47" name="array [...]">
            <a:extLst>
              <a:ext uri="{FF2B5EF4-FFF2-40B4-BE49-F238E27FC236}">
                <a16:creationId xmlns:a16="http://schemas.microsoft.com/office/drawing/2014/main" id="{E9478175-5963-BEA1-07FE-A935BD69EF7B}"/>
              </a:ext>
            </a:extLst>
          </p:cNvPr>
          <p:cNvSpPr txBox="1">
            <a:spLocks/>
          </p:cNvSpPr>
          <p:nvPr/>
        </p:nvSpPr>
        <p:spPr>
          <a:xfrm>
            <a:off x="2932209" y="437813"/>
            <a:ext cx="2593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[1, </a:t>
            </a:r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5</a:t>
            </a:r>
            <a:r>
              <a:rPr lang="en-US">
                <a:latin typeface="Aptos Mono" panose="020F0502020204030204" pitchFamily="49" charset="0"/>
              </a:rPr>
              <a:t>, -2, 8, -7]</a:t>
            </a:r>
          </a:p>
        </p:txBody>
      </p:sp>
      <p:sp>
        <p:nvSpPr>
          <p:cNvPr id="73" name="v1">
            <a:extLst>
              <a:ext uri="{FF2B5EF4-FFF2-40B4-BE49-F238E27FC236}">
                <a16:creationId xmlns:a16="http://schemas.microsoft.com/office/drawing/2014/main" id="{B9D6CC97-4D00-DD54-2FE2-CAAD2A3F754B}"/>
              </a:ext>
            </a:extLst>
          </p:cNvPr>
          <p:cNvSpPr txBox="1">
            <a:spLocks/>
          </p:cNvSpPr>
          <p:nvPr/>
        </p:nvSpPr>
        <p:spPr>
          <a:xfrm>
            <a:off x="3045882" y="1237852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v2</a:t>
            </a:r>
          </a:p>
        </p:txBody>
      </p:sp>
      <p:sp>
        <p:nvSpPr>
          <p:cNvPr id="74" name="!!Node 0 (3) V2">
            <a:extLst>
              <a:ext uri="{FF2B5EF4-FFF2-40B4-BE49-F238E27FC236}">
                <a16:creationId xmlns:a16="http://schemas.microsoft.com/office/drawing/2014/main" id="{D7A05099-9D22-B061-1AB5-B1BE9140B455}"/>
              </a:ext>
            </a:extLst>
          </p:cNvPr>
          <p:cNvSpPr/>
          <p:nvPr/>
        </p:nvSpPr>
        <p:spPr>
          <a:xfrm>
            <a:off x="3770546" y="967946"/>
            <a:ext cx="916791" cy="909145"/>
          </a:xfrm>
          <a:prstGeom prst="ellipse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7</a:t>
            </a:r>
          </a:p>
        </p:txBody>
      </p:sp>
      <p:sp>
        <p:nvSpPr>
          <p:cNvPr id="75" name="!!0:4 V2">
            <a:extLst>
              <a:ext uri="{FF2B5EF4-FFF2-40B4-BE49-F238E27FC236}">
                <a16:creationId xmlns:a16="http://schemas.microsoft.com/office/drawing/2014/main" id="{73D25D7D-CA55-19A7-9195-4439AFF9D3ED}"/>
              </a:ext>
            </a:extLst>
          </p:cNvPr>
          <p:cNvSpPr txBox="1"/>
          <p:nvPr/>
        </p:nvSpPr>
        <p:spPr>
          <a:xfrm>
            <a:off x="3898336" y="197144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0:4</a:t>
            </a:r>
          </a:p>
        </p:txBody>
      </p:sp>
      <p:cxnSp>
        <p:nvCxnSpPr>
          <p:cNvPr id="29" name="ref">
            <a:extLst>
              <a:ext uri="{FF2B5EF4-FFF2-40B4-BE49-F238E27FC236}">
                <a16:creationId xmlns:a16="http://schemas.microsoft.com/office/drawing/2014/main" id="{3A6C60B5-3E35-F488-FAB8-61489ED928E7}"/>
              </a:ext>
            </a:extLst>
          </p:cNvPr>
          <p:cNvCxnSpPr>
            <a:cxnSpLocks/>
            <a:stCxn id="15" idx="5"/>
            <a:endCxn id="7" idx="1"/>
          </p:cNvCxnSpPr>
          <p:nvPr/>
        </p:nvCxnSpPr>
        <p:spPr>
          <a:xfrm>
            <a:off x="3618691" y="3090493"/>
            <a:ext cx="3025375" cy="736631"/>
          </a:xfrm>
          <a:prstGeom prst="straightConnector1">
            <a:avLst/>
          </a:prstGeom>
          <a:ln w="31750">
            <a:solidFill>
              <a:schemeClr val="bg2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5" name="ref">
            <a:extLst>
              <a:ext uri="{FF2B5EF4-FFF2-40B4-BE49-F238E27FC236}">
                <a16:creationId xmlns:a16="http://schemas.microsoft.com/office/drawing/2014/main" id="{9E7A4881-2B39-793E-6C52-AEB917ECA50E}"/>
              </a:ext>
            </a:extLst>
          </p:cNvPr>
          <p:cNvCxnSpPr>
            <a:cxnSpLocks/>
            <a:stCxn id="4" idx="5"/>
            <a:endCxn id="11" idx="1"/>
          </p:cNvCxnSpPr>
          <p:nvPr/>
        </p:nvCxnSpPr>
        <p:spPr>
          <a:xfrm>
            <a:off x="2699119" y="4443699"/>
            <a:ext cx="3031860" cy="749770"/>
          </a:xfrm>
          <a:prstGeom prst="straightConnector1">
            <a:avLst/>
          </a:prstGeom>
          <a:ln w="31750">
            <a:solidFill>
              <a:schemeClr val="bg2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8" name="a[1]=1">
            <a:extLst>
              <a:ext uri="{FF2B5EF4-FFF2-40B4-BE49-F238E27FC236}">
                <a16:creationId xmlns:a16="http://schemas.microsoft.com/office/drawing/2014/main" id="{A144DE60-6170-70F2-70E3-2DBB4B6EAAB1}"/>
              </a:ext>
            </a:extLst>
          </p:cNvPr>
          <p:cNvSpPr txBox="1"/>
          <p:nvPr/>
        </p:nvSpPr>
        <p:spPr>
          <a:xfrm>
            <a:off x="471561" y="807145"/>
            <a:ext cx="1504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4"/>
                </a:solidFill>
                <a:latin typeface="Aptos Mono" panose="020F0502020204030204" pitchFamily="49" charset="0"/>
              </a:rPr>
              <a:t>A</a:t>
            </a:r>
            <a:r>
              <a:rPr lang="en-US" dirty="0">
                <a:latin typeface="Aptos Mono" panose="020F0502020204030204" pitchFamily="49" charset="0"/>
              </a:rPr>
              <a:t>[</a:t>
            </a:r>
            <a:r>
              <a:rPr lang="en-US" dirty="0">
                <a:solidFill>
                  <a:schemeClr val="accent6"/>
                </a:solidFill>
                <a:latin typeface="Aptos Mono" panose="020F0502020204030204" pitchFamily="49" charset="0"/>
              </a:rPr>
              <a:t>0</a:t>
            </a:r>
            <a:r>
              <a:rPr lang="en-US" dirty="0">
                <a:latin typeface="Aptos Mono" panose="020F0502020204030204" pitchFamily="49" charset="0"/>
              </a:rPr>
              <a:t>]</a:t>
            </a:r>
            <a:r>
              <a:rPr lang="en-US" dirty="0">
                <a:solidFill>
                  <a:schemeClr val="accent4"/>
                </a:solidFill>
                <a:latin typeface="Aptos Mono" panose="020F0502020204030204" pitchFamily="49" charset="0"/>
              </a:rPr>
              <a:t> = </a:t>
            </a:r>
            <a:r>
              <a:rPr lang="en-US" dirty="0">
                <a:solidFill>
                  <a:schemeClr val="accent6"/>
                </a:solidFill>
                <a:latin typeface="Aptos Mono" panose="020F0502020204030204" pitchFamily="49" charset="0"/>
              </a:rPr>
              <a:t>5</a:t>
            </a:r>
          </a:p>
        </p:txBody>
      </p:sp>
      <p:sp>
        <p:nvSpPr>
          <p:cNvPr id="49" name="a[1]=1">
            <a:extLst>
              <a:ext uri="{FF2B5EF4-FFF2-40B4-BE49-F238E27FC236}">
                <a16:creationId xmlns:a16="http://schemas.microsoft.com/office/drawing/2014/main" id="{67622EAA-FAEE-25BF-2D35-A8A2D4C80AFA}"/>
              </a:ext>
            </a:extLst>
          </p:cNvPr>
          <p:cNvSpPr txBox="1"/>
          <p:nvPr/>
        </p:nvSpPr>
        <p:spPr>
          <a:xfrm>
            <a:off x="471561" y="1192527"/>
            <a:ext cx="1504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roots</a:t>
            </a:r>
            <a:r>
              <a:rPr lang="en-US">
                <a:latin typeface="Aptos Mono" panose="020F0502020204030204" pitchFamily="49" charset="0"/>
              </a:rPr>
              <a:t>[</a:t>
            </a:r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v</a:t>
            </a:r>
            <a:r>
              <a:rPr lang="en-US">
                <a:latin typeface="Aptos Mono" panose="020F0502020204030204" pitchFamily="49" charset="0"/>
              </a:rPr>
              <a:t>]</a:t>
            </a:r>
          </a:p>
        </p:txBody>
      </p:sp>
      <p:sp>
        <p:nvSpPr>
          <p:cNvPr id="50" name="!!title">
            <a:extLst>
              <a:ext uri="{FF2B5EF4-FFF2-40B4-BE49-F238E27FC236}">
                <a16:creationId xmlns:a16="http://schemas.microsoft.com/office/drawing/2014/main" id="{7CD29B32-692F-25A9-8D9A-7A0FD6151D25}"/>
              </a:ext>
            </a:extLst>
          </p:cNvPr>
          <p:cNvSpPr txBox="1"/>
          <p:nvPr/>
        </p:nvSpPr>
        <p:spPr>
          <a:xfrm>
            <a:off x="471561" y="437813"/>
            <a:ext cx="4302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ptos Mono" panose="020F0502020204030204" pitchFamily="49" charset="0"/>
              </a:rPr>
              <a:t>PST Update</a:t>
            </a:r>
          </a:p>
        </p:txBody>
      </p:sp>
      <p:cxnSp>
        <p:nvCxnSpPr>
          <p:cNvPr id="51" name="!!3-&gt;8 V2">
            <a:extLst>
              <a:ext uri="{FF2B5EF4-FFF2-40B4-BE49-F238E27FC236}">
                <a16:creationId xmlns:a16="http://schemas.microsoft.com/office/drawing/2014/main" id="{8E8508F2-2BAA-45CB-2331-29B643A10075}"/>
              </a:ext>
            </a:extLst>
          </p:cNvPr>
          <p:cNvCxnSpPr>
            <a:cxnSpLocks/>
            <a:stCxn id="4" idx="3"/>
            <a:endCxn id="2" idx="0"/>
          </p:cNvCxnSpPr>
          <p:nvPr/>
        </p:nvCxnSpPr>
        <p:spPr>
          <a:xfrm flipH="1">
            <a:off x="1483961" y="4443699"/>
            <a:ext cx="566889" cy="571353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4" name="v1">
            <a:extLst>
              <a:ext uri="{FF2B5EF4-FFF2-40B4-BE49-F238E27FC236}">
                <a16:creationId xmlns:a16="http://schemas.microsoft.com/office/drawing/2014/main" id="{C9941E81-3445-767C-F268-3BB7AEAEEF29}"/>
              </a:ext>
            </a:extLst>
          </p:cNvPr>
          <p:cNvSpPr txBox="1">
            <a:spLocks/>
          </p:cNvSpPr>
          <p:nvPr/>
        </p:nvSpPr>
        <p:spPr>
          <a:xfrm>
            <a:off x="6673723" y="1237852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accent6"/>
                </a:solidFill>
                <a:latin typeface="Aptos Mono" panose="020F0502020204030204" pitchFamily="49" charset="0"/>
              </a:rPr>
              <a:t>v1</a:t>
            </a:r>
          </a:p>
        </p:txBody>
      </p:sp>
      <p:sp>
        <p:nvSpPr>
          <p:cNvPr id="23" name="array [...]">
            <a:extLst>
              <a:ext uri="{FF2B5EF4-FFF2-40B4-BE49-F238E27FC236}">
                <a16:creationId xmlns:a16="http://schemas.microsoft.com/office/drawing/2014/main" id="{B45011B7-7F78-701C-D598-60E64BC08E7B}"/>
              </a:ext>
            </a:extLst>
          </p:cNvPr>
          <p:cNvSpPr txBox="1">
            <a:spLocks/>
          </p:cNvSpPr>
          <p:nvPr/>
        </p:nvSpPr>
        <p:spPr>
          <a:xfrm>
            <a:off x="6551950" y="435154"/>
            <a:ext cx="2593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[1, 3, -2, 8, -7]</a:t>
            </a:r>
          </a:p>
        </p:txBody>
      </p:sp>
    </p:spTree>
    <p:extLst>
      <p:ext uri="{BB962C8B-B14F-4D97-AF65-F5344CB8AC3E}">
        <p14:creationId xmlns:p14="http://schemas.microsoft.com/office/powerpoint/2010/main" val="3389649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7FADB-46BB-5148-045E-6F0A208FA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ref">
            <a:extLst>
              <a:ext uri="{FF2B5EF4-FFF2-40B4-BE49-F238E27FC236}">
                <a16:creationId xmlns:a16="http://schemas.microsoft.com/office/drawing/2014/main" id="{5CE598F3-5858-45CE-D6A4-4565AC24CD9B}"/>
              </a:ext>
            </a:extLst>
          </p:cNvPr>
          <p:cNvCxnSpPr>
            <a:cxnSpLocks/>
            <a:stCxn id="74" idx="5"/>
            <a:endCxn id="6" idx="2"/>
          </p:cNvCxnSpPr>
          <p:nvPr/>
        </p:nvCxnSpPr>
        <p:spPr>
          <a:xfrm>
            <a:off x="4553076" y="1743950"/>
            <a:ext cx="4695987" cy="1051400"/>
          </a:xfrm>
          <a:prstGeom prst="straightConnector1">
            <a:avLst/>
          </a:prstGeom>
          <a:ln w="31750">
            <a:solidFill>
              <a:schemeClr val="bg2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!!Node 8 (3) V2">
            <a:extLst>
              <a:ext uri="{FF2B5EF4-FFF2-40B4-BE49-F238E27FC236}">
                <a16:creationId xmlns:a16="http://schemas.microsoft.com/office/drawing/2014/main" id="{9BFAEF5A-A801-B5A0-CA41-7EADBB07C3E7}"/>
              </a:ext>
            </a:extLst>
          </p:cNvPr>
          <p:cNvSpPr>
            <a:spLocks/>
          </p:cNvSpPr>
          <p:nvPr/>
        </p:nvSpPr>
        <p:spPr>
          <a:xfrm>
            <a:off x="1025565" y="5015052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5</a:t>
            </a:r>
          </a:p>
        </p:txBody>
      </p:sp>
      <p:sp>
        <p:nvSpPr>
          <p:cNvPr id="4" name="!!Node 3 (4) V2">
            <a:extLst>
              <a:ext uri="{FF2B5EF4-FFF2-40B4-BE49-F238E27FC236}">
                <a16:creationId xmlns:a16="http://schemas.microsoft.com/office/drawing/2014/main" id="{6CFD44CE-B0E2-5FAF-79BA-1FF3904ED9BE}"/>
              </a:ext>
            </a:extLst>
          </p:cNvPr>
          <p:cNvSpPr>
            <a:spLocks/>
          </p:cNvSpPr>
          <p:nvPr/>
        </p:nvSpPr>
        <p:spPr>
          <a:xfrm>
            <a:off x="1916589" y="3667695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8</a:t>
            </a:r>
          </a:p>
        </p:txBody>
      </p:sp>
      <p:sp>
        <p:nvSpPr>
          <p:cNvPr id="15" name="!!Node 1 (2) V2">
            <a:extLst>
              <a:ext uri="{FF2B5EF4-FFF2-40B4-BE49-F238E27FC236}">
                <a16:creationId xmlns:a16="http://schemas.microsoft.com/office/drawing/2014/main" id="{D549DBCA-736F-9C25-1A81-ADEB228508A5}"/>
              </a:ext>
            </a:extLst>
          </p:cNvPr>
          <p:cNvSpPr>
            <a:spLocks/>
          </p:cNvSpPr>
          <p:nvPr/>
        </p:nvSpPr>
        <p:spPr>
          <a:xfrm>
            <a:off x="2836161" y="2314489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6</a:t>
            </a:r>
          </a:p>
        </p:txBody>
      </p:sp>
      <p:cxnSp>
        <p:nvCxnSpPr>
          <p:cNvPr id="16" name="!!1-&gt;3 V2">
            <a:extLst>
              <a:ext uri="{FF2B5EF4-FFF2-40B4-BE49-F238E27FC236}">
                <a16:creationId xmlns:a16="http://schemas.microsoft.com/office/drawing/2014/main" id="{4D56D3CD-7761-664C-63D6-1454B898F1AE}"/>
              </a:ext>
            </a:extLst>
          </p:cNvPr>
          <p:cNvCxnSpPr>
            <a:cxnSpLocks/>
            <a:stCxn id="15" idx="3"/>
            <a:endCxn id="4" idx="0"/>
          </p:cNvCxnSpPr>
          <p:nvPr/>
        </p:nvCxnSpPr>
        <p:spPr>
          <a:xfrm flipH="1">
            <a:off x="2374985" y="3090493"/>
            <a:ext cx="595437" cy="577202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7" name="!!1:1 V2">
            <a:extLst>
              <a:ext uri="{FF2B5EF4-FFF2-40B4-BE49-F238E27FC236}">
                <a16:creationId xmlns:a16="http://schemas.microsoft.com/office/drawing/2014/main" id="{0E67C714-2934-25A0-D664-26A5F6AA4FCD}"/>
              </a:ext>
            </a:extLst>
          </p:cNvPr>
          <p:cNvSpPr txBox="1">
            <a:spLocks/>
          </p:cNvSpPr>
          <p:nvPr/>
        </p:nvSpPr>
        <p:spPr>
          <a:xfrm>
            <a:off x="1174654" y="6021476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0:0</a:t>
            </a:r>
          </a:p>
        </p:txBody>
      </p:sp>
      <p:sp>
        <p:nvSpPr>
          <p:cNvPr id="20" name="!!0:1 V2">
            <a:extLst>
              <a:ext uri="{FF2B5EF4-FFF2-40B4-BE49-F238E27FC236}">
                <a16:creationId xmlns:a16="http://schemas.microsoft.com/office/drawing/2014/main" id="{9B1C9CF9-0089-7B0D-6116-2B6B2DEEBB32}"/>
              </a:ext>
            </a:extLst>
          </p:cNvPr>
          <p:cNvSpPr txBox="1">
            <a:spLocks/>
          </p:cNvSpPr>
          <p:nvPr/>
        </p:nvSpPr>
        <p:spPr>
          <a:xfrm>
            <a:off x="1239185" y="3937601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0:1</a:t>
            </a:r>
          </a:p>
        </p:txBody>
      </p:sp>
      <p:sp>
        <p:nvSpPr>
          <p:cNvPr id="22" name="!!0:2 V2">
            <a:extLst>
              <a:ext uri="{FF2B5EF4-FFF2-40B4-BE49-F238E27FC236}">
                <a16:creationId xmlns:a16="http://schemas.microsoft.com/office/drawing/2014/main" id="{7F4A8950-0922-2444-CD76-B47A23BCC2CD}"/>
              </a:ext>
            </a:extLst>
          </p:cNvPr>
          <p:cNvSpPr txBox="1">
            <a:spLocks/>
          </p:cNvSpPr>
          <p:nvPr/>
        </p:nvSpPr>
        <p:spPr>
          <a:xfrm>
            <a:off x="2166749" y="258439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0:2</a:t>
            </a:r>
          </a:p>
        </p:txBody>
      </p:sp>
      <p:cxnSp>
        <p:nvCxnSpPr>
          <p:cNvPr id="31" name="!!0-&gt;1 V2">
            <a:extLst>
              <a:ext uri="{FF2B5EF4-FFF2-40B4-BE49-F238E27FC236}">
                <a16:creationId xmlns:a16="http://schemas.microsoft.com/office/drawing/2014/main" id="{FB636179-B6D2-6D99-E8FC-DE92C3738E5D}"/>
              </a:ext>
            </a:extLst>
          </p:cNvPr>
          <p:cNvCxnSpPr>
            <a:cxnSpLocks/>
            <a:stCxn id="74" idx="3"/>
            <a:endCxn id="15" idx="0"/>
          </p:cNvCxnSpPr>
          <p:nvPr/>
        </p:nvCxnSpPr>
        <p:spPr>
          <a:xfrm flipH="1">
            <a:off x="3294557" y="1743950"/>
            <a:ext cx="610250" cy="570539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" name="Node 8 (3)">
            <a:extLst>
              <a:ext uri="{FF2B5EF4-FFF2-40B4-BE49-F238E27FC236}">
                <a16:creationId xmlns:a16="http://schemas.microsoft.com/office/drawing/2014/main" id="{5FFB97A4-3715-A5AA-2333-B01ADD9322E5}"/>
              </a:ext>
            </a:extLst>
          </p:cNvPr>
          <p:cNvSpPr>
            <a:spLocks/>
          </p:cNvSpPr>
          <p:nvPr/>
        </p:nvSpPr>
        <p:spPr>
          <a:xfrm>
            <a:off x="5596718" y="5060328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3</a:t>
            </a:r>
          </a:p>
        </p:txBody>
      </p:sp>
      <p:sp>
        <p:nvSpPr>
          <p:cNvPr id="10" name="Node 7 (1)">
            <a:extLst>
              <a:ext uri="{FF2B5EF4-FFF2-40B4-BE49-F238E27FC236}">
                <a16:creationId xmlns:a16="http://schemas.microsoft.com/office/drawing/2014/main" id="{BA1C8938-E098-B9EB-E4CA-04A69DBBB261}"/>
              </a:ext>
            </a:extLst>
          </p:cNvPr>
          <p:cNvSpPr>
            <a:spLocks/>
          </p:cNvSpPr>
          <p:nvPr/>
        </p:nvSpPr>
        <p:spPr>
          <a:xfrm>
            <a:off x="3770546" y="5060328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12" name="Node 6 (-7)">
            <a:extLst>
              <a:ext uri="{FF2B5EF4-FFF2-40B4-BE49-F238E27FC236}">
                <a16:creationId xmlns:a16="http://schemas.microsoft.com/office/drawing/2014/main" id="{DEAF5386-A5BB-2FF1-9EDC-C7211EC9283D}"/>
              </a:ext>
            </a:extLst>
          </p:cNvPr>
          <p:cNvSpPr>
            <a:spLocks/>
          </p:cNvSpPr>
          <p:nvPr/>
        </p:nvSpPr>
        <p:spPr>
          <a:xfrm>
            <a:off x="10162149" y="3693983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-7</a:t>
            </a:r>
          </a:p>
        </p:txBody>
      </p:sp>
      <p:sp>
        <p:nvSpPr>
          <p:cNvPr id="9" name="Node 5 (8)">
            <a:extLst>
              <a:ext uri="{FF2B5EF4-FFF2-40B4-BE49-F238E27FC236}">
                <a16:creationId xmlns:a16="http://schemas.microsoft.com/office/drawing/2014/main" id="{EDF37CE6-CF30-3B22-AF8A-304BC0341E9D}"/>
              </a:ext>
            </a:extLst>
          </p:cNvPr>
          <p:cNvSpPr>
            <a:spLocks/>
          </p:cNvSpPr>
          <p:nvPr/>
        </p:nvSpPr>
        <p:spPr>
          <a:xfrm>
            <a:off x="8335977" y="3693983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8</a:t>
            </a:r>
          </a:p>
        </p:txBody>
      </p:sp>
      <p:sp>
        <p:nvSpPr>
          <p:cNvPr id="7" name="Node 4 (-2)">
            <a:extLst>
              <a:ext uri="{FF2B5EF4-FFF2-40B4-BE49-F238E27FC236}">
                <a16:creationId xmlns:a16="http://schemas.microsoft.com/office/drawing/2014/main" id="{A337FDC0-91F0-81BC-1B9F-CF6D24F69604}"/>
              </a:ext>
            </a:extLst>
          </p:cNvPr>
          <p:cNvSpPr>
            <a:spLocks/>
          </p:cNvSpPr>
          <p:nvPr/>
        </p:nvSpPr>
        <p:spPr>
          <a:xfrm>
            <a:off x="6509805" y="3693983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-2</a:t>
            </a:r>
          </a:p>
        </p:txBody>
      </p:sp>
      <p:sp>
        <p:nvSpPr>
          <p:cNvPr id="8" name="Node 3 (4)">
            <a:extLst>
              <a:ext uri="{FF2B5EF4-FFF2-40B4-BE49-F238E27FC236}">
                <a16:creationId xmlns:a16="http://schemas.microsoft.com/office/drawing/2014/main" id="{FBB59781-F6C2-D801-9BEA-7AE78863267F}"/>
              </a:ext>
            </a:extLst>
          </p:cNvPr>
          <p:cNvSpPr>
            <a:spLocks/>
          </p:cNvSpPr>
          <p:nvPr/>
        </p:nvSpPr>
        <p:spPr>
          <a:xfrm>
            <a:off x="4683632" y="3693983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4</a:t>
            </a:r>
          </a:p>
        </p:txBody>
      </p:sp>
      <p:sp>
        <p:nvSpPr>
          <p:cNvPr id="6" name="Node 2 (1)">
            <a:extLst>
              <a:ext uri="{FF2B5EF4-FFF2-40B4-BE49-F238E27FC236}">
                <a16:creationId xmlns:a16="http://schemas.microsoft.com/office/drawing/2014/main" id="{D1DE4799-17FB-CF90-E7EA-F8A97F79981F}"/>
              </a:ext>
            </a:extLst>
          </p:cNvPr>
          <p:cNvSpPr>
            <a:spLocks/>
          </p:cNvSpPr>
          <p:nvPr/>
        </p:nvSpPr>
        <p:spPr>
          <a:xfrm>
            <a:off x="9249063" y="234077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5" name="Node 1 (2)">
            <a:extLst>
              <a:ext uri="{FF2B5EF4-FFF2-40B4-BE49-F238E27FC236}">
                <a16:creationId xmlns:a16="http://schemas.microsoft.com/office/drawing/2014/main" id="{8E0E051F-0C08-E808-038A-F5CB53DB8E57}"/>
              </a:ext>
            </a:extLst>
          </p:cNvPr>
          <p:cNvSpPr>
            <a:spLocks/>
          </p:cNvSpPr>
          <p:nvPr/>
        </p:nvSpPr>
        <p:spPr>
          <a:xfrm>
            <a:off x="5596719" y="234077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2</a:t>
            </a:r>
          </a:p>
        </p:txBody>
      </p:sp>
      <p:sp>
        <p:nvSpPr>
          <p:cNvPr id="3" name="Node 0 (3)">
            <a:extLst>
              <a:ext uri="{FF2B5EF4-FFF2-40B4-BE49-F238E27FC236}">
                <a16:creationId xmlns:a16="http://schemas.microsoft.com/office/drawing/2014/main" id="{A9D4E26A-E9F9-3022-D01A-FAB2152DFB55}"/>
              </a:ext>
            </a:extLst>
          </p:cNvPr>
          <p:cNvSpPr>
            <a:spLocks/>
          </p:cNvSpPr>
          <p:nvPr/>
        </p:nvSpPr>
        <p:spPr>
          <a:xfrm>
            <a:off x="7390286" y="967946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3</a:t>
            </a:r>
          </a:p>
        </p:txBody>
      </p:sp>
      <p:cxnSp>
        <p:nvCxnSpPr>
          <p:cNvPr id="14" name="0-&gt;2">
            <a:extLst>
              <a:ext uri="{FF2B5EF4-FFF2-40B4-BE49-F238E27FC236}">
                <a16:creationId xmlns:a16="http://schemas.microsoft.com/office/drawing/2014/main" id="{2A39BA25-B3B4-D97E-772E-74C485396B37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8172816" y="1743950"/>
            <a:ext cx="1210508" cy="729968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8" name="!!0-&gt;1">
            <a:extLst>
              <a:ext uri="{FF2B5EF4-FFF2-40B4-BE49-F238E27FC236}">
                <a16:creationId xmlns:a16="http://schemas.microsoft.com/office/drawing/2014/main" id="{F60185D7-08D6-1EAA-A4FB-BFD48A0A3643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6379249" y="1743950"/>
            <a:ext cx="1145298" cy="729968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1-&gt;3">
            <a:extLst>
              <a:ext uri="{FF2B5EF4-FFF2-40B4-BE49-F238E27FC236}">
                <a16:creationId xmlns:a16="http://schemas.microsoft.com/office/drawing/2014/main" id="{B60045EB-25D2-61ED-0644-DC57D2D5F404}"/>
              </a:ext>
            </a:extLst>
          </p:cNvPr>
          <p:cNvCxnSpPr>
            <a:cxnSpLocks/>
            <a:stCxn id="5" idx="3"/>
            <a:endCxn id="8" idx="0"/>
          </p:cNvCxnSpPr>
          <p:nvPr/>
        </p:nvCxnSpPr>
        <p:spPr>
          <a:xfrm flipH="1">
            <a:off x="5142028" y="3116781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1-&gt;4">
            <a:extLst>
              <a:ext uri="{FF2B5EF4-FFF2-40B4-BE49-F238E27FC236}">
                <a16:creationId xmlns:a16="http://schemas.microsoft.com/office/drawing/2014/main" id="{D7643B6F-E880-95F3-8024-6C5F9D9AADA5}"/>
              </a:ext>
            </a:extLst>
          </p:cNvPr>
          <p:cNvCxnSpPr>
            <a:cxnSpLocks/>
            <a:stCxn id="5" idx="5"/>
            <a:endCxn id="7" idx="0"/>
          </p:cNvCxnSpPr>
          <p:nvPr/>
        </p:nvCxnSpPr>
        <p:spPr>
          <a:xfrm>
            <a:off x="6379249" y="3116781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2-&gt;5">
            <a:extLst>
              <a:ext uri="{FF2B5EF4-FFF2-40B4-BE49-F238E27FC236}">
                <a16:creationId xmlns:a16="http://schemas.microsoft.com/office/drawing/2014/main" id="{3466BD42-9A93-914D-B2E7-DFA2B2CE505F}"/>
              </a:ext>
            </a:extLst>
          </p:cNvPr>
          <p:cNvCxnSpPr>
            <a:cxnSpLocks/>
            <a:stCxn id="6" idx="3"/>
            <a:endCxn id="9" idx="0"/>
          </p:cNvCxnSpPr>
          <p:nvPr/>
        </p:nvCxnSpPr>
        <p:spPr>
          <a:xfrm flipH="1">
            <a:off x="8794373" y="3116781"/>
            <a:ext cx="588951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2-&gt;6">
            <a:extLst>
              <a:ext uri="{FF2B5EF4-FFF2-40B4-BE49-F238E27FC236}">
                <a16:creationId xmlns:a16="http://schemas.microsoft.com/office/drawing/2014/main" id="{CD4250BA-EF4B-179F-9680-313255906859}"/>
              </a:ext>
            </a:extLst>
          </p:cNvPr>
          <p:cNvCxnSpPr>
            <a:cxnSpLocks/>
            <a:stCxn id="6" idx="5"/>
            <a:endCxn id="12" idx="0"/>
          </p:cNvCxnSpPr>
          <p:nvPr/>
        </p:nvCxnSpPr>
        <p:spPr>
          <a:xfrm>
            <a:off x="10031593" y="3116781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3-&gt;7">
            <a:extLst>
              <a:ext uri="{FF2B5EF4-FFF2-40B4-BE49-F238E27FC236}">
                <a16:creationId xmlns:a16="http://schemas.microsoft.com/office/drawing/2014/main" id="{A902C03C-A14A-2CCB-9A2E-82285C2F4F06}"/>
              </a:ext>
            </a:extLst>
          </p:cNvPr>
          <p:cNvCxnSpPr>
            <a:cxnSpLocks/>
            <a:stCxn id="8" idx="3"/>
            <a:endCxn id="10" idx="0"/>
          </p:cNvCxnSpPr>
          <p:nvPr/>
        </p:nvCxnSpPr>
        <p:spPr>
          <a:xfrm flipH="1">
            <a:off x="4228942" y="4469987"/>
            <a:ext cx="588951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3-&gt;8">
            <a:extLst>
              <a:ext uri="{FF2B5EF4-FFF2-40B4-BE49-F238E27FC236}">
                <a16:creationId xmlns:a16="http://schemas.microsoft.com/office/drawing/2014/main" id="{44E95410-400B-CDFF-EE42-AB46CA7FD9E9}"/>
              </a:ext>
            </a:extLst>
          </p:cNvPr>
          <p:cNvCxnSpPr>
            <a:cxnSpLocks/>
            <a:stCxn id="8" idx="5"/>
            <a:endCxn id="11" idx="0"/>
          </p:cNvCxnSpPr>
          <p:nvPr/>
        </p:nvCxnSpPr>
        <p:spPr>
          <a:xfrm>
            <a:off x="5466162" y="4469987"/>
            <a:ext cx="588952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0:0">
            <a:extLst>
              <a:ext uri="{FF2B5EF4-FFF2-40B4-BE49-F238E27FC236}">
                <a16:creationId xmlns:a16="http://schemas.microsoft.com/office/drawing/2014/main" id="{180F9A9F-C6B5-961E-674B-4961F850FE8F}"/>
              </a:ext>
            </a:extLst>
          </p:cNvPr>
          <p:cNvSpPr txBox="1">
            <a:spLocks/>
          </p:cNvSpPr>
          <p:nvPr/>
        </p:nvSpPr>
        <p:spPr>
          <a:xfrm>
            <a:off x="3919635" y="6057341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0:0</a:t>
            </a:r>
          </a:p>
        </p:txBody>
      </p:sp>
      <p:sp>
        <p:nvSpPr>
          <p:cNvPr id="19" name="1:1">
            <a:extLst>
              <a:ext uri="{FF2B5EF4-FFF2-40B4-BE49-F238E27FC236}">
                <a16:creationId xmlns:a16="http://schemas.microsoft.com/office/drawing/2014/main" id="{2EE85A8B-7321-742B-845D-CD05341FA336}"/>
              </a:ext>
            </a:extLst>
          </p:cNvPr>
          <p:cNvSpPr txBox="1">
            <a:spLocks/>
          </p:cNvSpPr>
          <p:nvPr/>
        </p:nvSpPr>
        <p:spPr>
          <a:xfrm>
            <a:off x="5760638" y="6057341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1:1</a:t>
            </a:r>
          </a:p>
        </p:txBody>
      </p:sp>
      <p:sp>
        <p:nvSpPr>
          <p:cNvPr id="38" name="0:1">
            <a:extLst>
              <a:ext uri="{FF2B5EF4-FFF2-40B4-BE49-F238E27FC236}">
                <a16:creationId xmlns:a16="http://schemas.microsoft.com/office/drawing/2014/main" id="{0A388E3A-ADA7-0122-07D4-0C49A1EED055}"/>
              </a:ext>
            </a:extLst>
          </p:cNvPr>
          <p:cNvSpPr txBox="1">
            <a:spLocks/>
          </p:cNvSpPr>
          <p:nvPr/>
        </p:nvSpPr>
        <p:spPr>
          <a:xfrm>
            <a:off x="3999743" y="396388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0:1</a:t>
            </a:r>
          </a:p>
        </p:txBody>
      </p:sp>
      <p:sp>
        <p:nvSpPr>
          <p:cNvPr id="39" name="2:2">
            <a:extLst>
              <a:ext uri="{FF2B5EF4-FFF2-40B4-BE49-F238E27FC236}">
                <a16:creationId xmlns:a16="http://schemas.microsoft.com/office/drawing/2014/main" id="{5D6DACD2-916F-A64E-79E0-641611C54463}"/>
              </a:ext>
            </a:extLst>
          </p:cNvPr>
          <p:cNvSpPr txBox="1">
            <a:spLocks/>
          </p:cNvSpPr>
          <p:nvPr/>
        </p:nvSpPr>
        <p:spPr>
          <a:xfrm>
            <a:off x="6673723" y="4690996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2:2</a:t>
            </a:r>
          </a:p>
        </p:txBody>
      </p:sp>
      <p:sp>
        <p:nvSpPr>
          <p:cNvPr id="40" name="3:3">
            <a:extLst>
              <a:ext uri="{FF2B5EF4-FFF2-40B4-BE49-F238E27FC236}">
                <a16:creationId xmlns:a16="http://schemas.microsoft.com/office/drawing/2014/main" id="{32A8D4E4-85CB-1919-51B1-AFE6D2952BF3}"/>
              </a:ext>
            </a:extLst>
          </p:cNvPr>
          <p:cNvSpPr txBox="1">
            <a:spLocks/>
          </p:cNvSpPr>
          <p:nvPr/>
        </p:nvSpPr>
        <p:spPr>
          <a:xfrm>
            <a:off x="8485066" y="467023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3:3</a:t>
            </a:r>
          </a:p>
        </p:txBody>
      </p:sp>
      <p:sp>
        <p:nvSpPr>
          <p:cNvPr id="41" name="4:4">
            <a:extLst>
              <a:ext uri="{FF2B5EF4-FFF2-40B4-BE49-F238E27FC236}">
                <a16:creationId xmlns:a16="http://schemas.microsoft.com/office/drawing/2014/main" id="{B3904127-DAA3-6A0D-5134-D15041CCA6A1}"/>
              </a:ext>
            </a:extLst>
          </p:cNvPr>
          <p:cNvSpPr txBox="1">
            <a:spLocks/>
          </p:cNvSpPr>
          <p:nvPr/>
        </p:nvSpPr>
        <p:spPr>
          <a:xfrm>
            <a:off x="10326069" y="4690996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4:4</a:t>
            </a:r>
          </a:p>
        </p:txBody>
      </p:sp>
      <p:sp>
        <p:nvSpPr>
          <p:cNvPr id="42" name="0:2">
            <a:extLst>
              <a:ext uri="{FF2B5EF4-FFF2-40B4-BE49-F238E27FC236}">
                <a16:creationId xmlns:a16="http://schemas.microsoft.com/office/drawing/2014/main" id="{EB2D7F60-F242-CB5C-7F11-0E5562B52A83}"/>
              </a:ext>
            </a:extLst>
          </p:cNvPr>
          <p:cNvSpPr txBox="1">
            <a:spLocks/>
          </p:cNvSpPr>
          <p:nvPr/>
        </p:nvSpPr>
        <p:spPr>
          <a:xfrm>
            <a:off x="4927307" y="261068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0:2</a:t>
            </a:r>
          </a:p>
        </p:txBody>
      </p:sp>
      <p:sp>
        <p:nvSpPr>
          <p:cNvPr id="45" name="3:4">
            <a:extLst>
              <a:ext uri="{FF2B5EF4-FFF2-40B4-BE49-F238E27FC236}">
                <a16:creationId xmlns:a16="http://schemas.microsoft.com/office/drawing/2014/main" id="{0AA56021-F003-5D05-0435-989C41A3DB10}"/>
              </a:ext>
            </a:extLst>
          </p:cNvPr>
          <p:cNvSpPr txBox="1">
            <a:spLocks/>
          </p:cNvSpPr>
          <p:nvPr/>
        </p:nvSpPr>
        <p:spPr>
          <a:xfrm>
            <a:off x="10187346" y="261068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3:4</a:t>
            </a:r>
          </a:p>
        </p:txBody>
      </p:sp>
      <p:sp>
        <p:nvSpPr>
          <p:cNvPr id="46" name="0:4">
            <a:extLst>
              <a:ext uri="{FF2B5EF4-FFF2-40B4-BE49-F238E27FC236}">
                <a16:creationId xmlns:a16="http://schemas.microsoft.com/office/drawing/2014/main" id="{895033BA-1E31-C3FD-5677-5D9F299B542D}"/>
              </a:ext>
            </a:extLst>
          </p:cNvPr>
          <p:cNvSpPr txBox="1">
            <a:spLocks/>
          </p:cNvSpPr>
          <p:nvPr/>
        </p:nvSpPr>
        <p:spPr>
          <a:xfrm>
            <a:off x="7539377" y="196495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0:4</a:t>
            </a:r>
          </a:p>
        </p:txBody>
      </p:sp>
      <p:sp>
        <p:nvSpPr>
          <p:cNvPr id="72" name="v1">
            <a:extLst>
              <a:ext uri="{FF2B5EF4-FFF2-40B4-BE49-F238E27FC236}">
                <a16:creationId xmlns:a16="http://schemas.microsoft.com/office/drawing/2014/main" id="{ACA6CFA0-A184-49B4-8C3E-AB6015D2E3DA}"/>
              </a:ext>
            </a:extLst>
          </p:cNvPr>
          <p:cNvSpPr txBox="1">
            <a:spLocks/>
          </p:cNvSpPr>
          <p:nvPr/>
        </p:nvSpPr>
        <p:spPr>
          <a:xfrm>
            <a:off x="6673723" y="1237852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accent6"/>
                </a:solidFill>
                <a:latin typeface="Aptos Mono" panose="020F0502020204030204" pitchFamily="49" charset="0"/>
              </a:rPr>
              <a:t>v1</a:t>
            </a:r>
          </a:p>
        </p:txBody>
      </p:sp>
      <p:sp>
        <p:nvSpPr>
          <p:cNvPr id="73" name="v1">
            <a:extLst>
              <a:ext uri="{FF2B5EF4-FFF2-40B4-BE49-F238E27FC236}">
                <a16:creationId xmlns:a16="http://schemas.microsoft.com/office/drawing/2014/main" id="{F1BE318E-A182-9358-325C-D72A81F5B22C}"/>
              </a:ext>
            </a:extLst>
          </p:cNvPr>
          <p:cNvSpPr txBox="1">
            <a:spLocks/>
          </p:cNvSpPr>
          <p:nvPr/>
        </p:nvSpPr>
        <p:spPr>
          <a:xfrm>
            <a:off x="3045882" y="1237852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v2</a:t>
            </a:r>
          </a:p>
        </p:txBody>
      </p:sp>
      <p:sp>
        <p:nvSpPr>
          <p:cNvPr id="74" name="!!Node 0 (3) V2">
            <a:extLst>
              <a:ext uri="{FF2B5EF4-FFF2-40B4-BE49-F238E27FC236}">
                <a16:creationId xmlns:a16="http://schemas.microsoft.com/office/drawing/2014/main" id="{EA55E462-ABDA-7AB5-52F1-243A1B4CD7C1}"/>
              </a:ext>
            </a:extLst>
          </p:cNvPr>
          <p:cNvSpPr/>
          <p:nvPr/>
        </p:nvSpPr>
        <p:spPr>
          <a:xfrm>
            <a:off x="3770546" y="967946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7</a:t>
            </a:r>
          </a:p>
        </p:txBody>
      </p:sp>
      <p:sp>
        <p:nvSpPr>
          <p:cNvPr id="75" name="!!0:4 V2">
            <a:extLst>
              <a:ext uri="{FF2B5EF4-FFF2-40B4-BE49-F238E27FC236}">
                <a16:creationId xmlns:a16="http://schemas.microsoft.com/office/drawing/2014/main" id="{850A3255-15BA-45C7-C5B3-C3B1090C3814}"/>
              </a:ext>
            </a:extLst>
          </p:cNvPr>
          <p:cNvSpPr txBox="1"/>
          <p:nvPr/>
        </p:nvSpPr>
        <p:spPr>
          <a:xfrm>
            <a:off x="3898336" y="197144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0:4</a:t>
            </a:r>
          </a:p>
        </p:txBody>
      </p:sp>
      <p:cxnSp>
        <p:nvCxnSpPr>
          <p:cNvPr id="29" name="ref">
            <a:extLst>
              <a:ext uri="{FF2B5EF4-FFF2-40B4-BE49-F238E27FC236}">
                <a16:creationId xmlns:a16="http://schemas.microsoft.com/office/drawing/2014/main" id="{561FA547-8EFD-20AB-7F89-990FA4DADB76}"/>
              </a:ext>
            </a:extLst>
          </p:cNvPr>
          <p:cNvCxnSpPr>
            <a:cxnSpLocks/>
            <a:stCxn id="15" idx="5"/>
            <a:endCxn id="7" idx="1"/>
          </p:cNvCxnSpPr>
          <p:nvPr/>
        </p:nvCxnSpPr>
        <p:spPr>
          <a:xfrm>
            <a:off x="3618691" y="3090493"/>
            <a:ext cx="3025375" cy="736631"/>
          </a:xfrm>
          <a:prstGeom prst="straightConnector1">
            <a:avLst/>
          </a:prstGeom>
          <a:ln w="31750">
            <a:solidFill>
              <a:schemeClr val="bg2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5" name="ref">
            <a:extLst>
              <a:ext uri="{FF2B5EF4-FFF2-40B4-BE49-F238E27FC236}">
                <a16:creationId xmlns:a16="http://schemas.microsoft.com/office/drawing/2014/main" id="{9EBB4E31-85A1-2062-DE26-C3CCA51A8FB1}"/>
              </a:ext>
            </a:extLst>
          </p:cNvPr>
          <p:cNvCxnSpPr>
            <a:cxnSpLocks/>
            <a:stCxn id="4" idx="5"/>
            <a:endCxn id="11" idx="1"/>
          </p:cNvCxnSpPr>
          <p:nvPr/>
        </p:nvCxnSpPr>
        <p:spPr>
          <a:xfrm>
            <a:off x="2699119" y="4443699"/>
            <a:ext cx="3031860" cy="749770"/>
          </a:xfrm>
          <a:prstGeom prst="straightConnector1">
            <a:avLst/>
          </a:prstGeom>
          <a:ln w="31750">
            <a:solidFill>
              <a:schemeClr val="bg2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8" name="a[1]=1">
            <a:extLst>
              <a:ext uri="{FF2B5EF4-FFF2-40B4-BE49-F238E27FC236}">
                <a16:creationId xmlns:a16="http://schemas.microsoft.com/office/drawing/2014/main" id="{73C4FCDD-BDA8-8CD5-2E4E-14BFA017B409}"/>
              </a:ext>
            </a:extLst>
          </p:cNvPr>
          <p:cNvSpPr txBox="1"/>
          <p:nvPr/>
        </p:nvSpPr>
        <p:spPr>
          <a:xfrm>
            <a:off x="471560" y="807145"/>
            <a:ext cx="3147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solidFill>
                  <a:schemeClr val="accent4"/>
                </a:solidFill>
                <a:latin typeface="Aptos Mono" panose="020F0502020204030204" pitchFamily="49" charset="0"/>
              </a:rPr>
              <a:t>roots</a:t>
            </a:r>
            <a:r>
              <a:rPr lang="en-GB">
                <a:latin typeface="Aptos Mono" panose="020F0502020204030204" pitchFamily="49" charset="0"/>
              </a:rPr>
              <a:t> = [</a:t>
            </a:r>
            <a:r>
              <a:rPr lang="en-GB">
                <a:solidFill>
                  <a:schemeClr val="accent6"/>
                </a:solidFill>
                <a:latin typeface="Aptos Mono" panose="020F0502020204030204" pitchFamily="49" charset="0"/>
              </a:rPr>
              <a:t>v1</a:t>
            </a:r>
            <a:r>
              <a:rPr lang="en-GB">
                <a:latin typeface="Aptos Mono" panose="020F0502020204030204" pitchFamily="49" charset="0"/>
              </a:rPr>
              <a:t>, </a:t>
            </a:r>
            <a:r>
              <a:rPr lang="en-GB">
                <a:solidFill>
                  <a:schemeClr val="accent4"/>
                </a:solidFill>
                <a:latin typeface="Aptos Mono" panose="020F0502020204030204" pitchFamily="49" charset="0"/>
              </a:rPr>
              <a:t>v2</a:t>
            </a:r>
            <a:r>
              <a:rPr lang="en-GB">
                <a:latin typeface="Aptos Mono" panose="020F0502020204030204" pitchFamily="49" charset="0"/>
              </a:rPr>
              <a:t>]</a:t>
            </a:r>
            <a:endParaRPr lang="en-US">
              <a:latin typeface="Aptos Mono" panose="020F0502020204030204" pitchFamily="49" charset="0"/>
            </a:endParaRPr>
          </a:p>
        </p:txBody>
      </p:sp>
      <p:sp>
        <p:nvSpPr>
          <p:cNvPr id="50" name="!!title">
            <a:extLst>
              <a:ext uri="{FF2B5EF4-FFF2-40B4-BE49-F238E27FC236}">
                <a16:creationId xmlns:a16="http://schemas.microsoft.com/office/drawing/2014/main" id="{2696EB28-A0BD-9BFF-1017-4C007D336587}"/>
              </a:ext>
            </a:extLst>
          </p:cNvPr>
          <p:cNvSpPr txBox="1"/>
          <p:nvPr/>
        </p:nvSpPr>
        <p:spPr>
          <a:xfrm>
            <a:off x="471561" y="437813"/>
            <a:ext cx="4302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tos Mono" panose="020F0502020204030204" pitchFamily="49" charset="0"/>
              </a:rPr>
              <a:t>PST Versions</a:t>
            </a:r>
          </a:p>
        </p:txBody>
      </p:sp>
      <p:cxnSp>
        <p:nvCxnSpPr>
          <p:cNvPr id="51" name="!!3-&gt;8 V2">
            <a:extLst>
              <a:ext uri="{FF2B5EF4-FFF2-40B4-BE49-F238E27FC236}">
                <a16:creationId xmlns:a16="http://schemas.microsoft.com/office/drawing/2014/main" id="{DA7CC7E4-88EE-011B-9456-284321F0EC9E}"/>
              </a:ext>
            </a:extLst>
          </p:cNvPr>
          <p:cNvCxnSpPr>
            <a:cxnSpLocks/>
            <a:stCxn id="4" idx="3"/>
            <a:endCxn id="2" idx="0"/>
          </p:cNvCxnSpPr>
          <p:nvPr/>
        </p:nvCxnSpPr>
        <p:spPr>
          <a:xfrm flipH="1">
            <a:off x="1483961" y="4443699"/>
            <a:ext cx="566889" cy="571353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8" name="array [...]">
            <a:extLst>
              <a:ext uri="{FF2B5EF4-FFF2-40B4-BE49-F238E27FC236}">
                <a16:creationId xmlns:a16="http://schemas.microsoft.com/office/drawing/2014/main" id="{B4B29F4A-DB21-321E-9124-5C1D0C6D8D31}"/>
              </a:ext>
            </a:extLst>
          </p:cNvPr>
          <p:cNvSpPr txBox="1">
            <a:spLocks/>
          </p:cNvSpPr>
          <p:nvPr/>
        </p:nvSpPr>
        <p:spPr>
          <a:xfrm>
            <a:off x="2932209" y="437813"/>
            <a:ext cx="2593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Mono" panose="020F0502020204030204" pitchFamily="49" charset="0"/>
              </a:rPr>
              <a:t>[1, 5, -2, 8, -7]</a:t>
            </a:r>
          </a:p>
        </p:txBody>
      </p:sp>
      <p:sp>
        <p:nvSpPr>
          <p:cNvPr id="23" name="array [...]">
            <a:extLst>
              <a:ext uri="{FF2B5EF4-FFF2-40B4-BE49-F238E27FC236}">
                <a16:creationId xmlns:a16="http://schemas.microsoft.com/office/drawing/2014/main" id="{8B00ECEC-0846-1FCF-88F8-1F81EE0A42E3}"/>
              </a:ext>
            </a:extLst>
          </p:cNvPr>
          <p:cNvSpPr txBox="1">
            <a:spLocks/>
          </p:cNvSpPr>
          <p:nvPr/>
        </p:nvSpPr>
        <p:spPr>
          <a:xfrm>
            <a:off x="6551950" y="435154"/>
            <a:ext cx="2593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Mono" panose="020F0502020204030204" pitchFamily="49" charset="0"/>
              </a:rPr>
              <a:t>[1, 3, -2, 8, -7]</a:t>
            </a:r>
          </a:p>
        </p:txBody>
      </p:sp>
    </p:spTree>
    <p:extLst>
      <p:ext uri="{BB962C8B-B14F-4D97-AF65-F5344CB8AC3E}">
        <p14:creationId xmlns:p14="http://schemas.microsoft.com/office/powerpoint/2010/main" val="2032281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CFBCF8-E5E4-9026-BB00-375596B5A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ref">
            <a:extLst>
              <a:ext uri="{FF2B5EF4-FFF2-40B4-BE49-F238E27FC236}">
                <a16:creationId xmlns:a16="http://schemas.microsoft.com/office/drawing/2014/main" id="{26442A00-A32B-D1AC-0C07-CB5C6B4A6F7C}"/>
              </a:ext>
            </a:extLst>
          </p:cNvPr>
          <p:cNvCxnSpPr>
            <a:cxnSpLocks/>
            <a:stCxn id="15" idx="5"/>
            <a:endCxn id="7" idx="1"/>
          </p:cNvCxnSpPr>
          <p:nvPr/>
        </p:nvCxnSpPr>
        <p:spPr>
          <a:xfrm>
            <a:off x="3618691" y="3090493"/>
            <a:ext cx="3025375" cy="736631"/>
          </a:xfrm>
          <a:prstGeom prst="straightConnector1">
            <a:avLst/>
          </a:prstGeom>
          <a:ln w="31750">
            <a:solidFill>
              <a:schemeClr val="bg2">
                <a:lumMod val="90000"/>
                <a:lumOff val="10000"/>
              </a:schemeClr>
            </a:solidFill>
            <a:prstDash val="dash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5" name="ref">
            <a:extLst>
              <a:ext uri="{FF2B5EF4-FFF2-40B4-BE49-F238E27FC236}">
                <a16:creationId xmlns:a16="http://schemas.microsoft.com/office/drawing/2014/main" id="{92E80837-82D8-79B0-B12E-BF4EA8B072AF}"/>
              </a:ext>
            </a:extLst>
          </p:cNvPr>
          <p:cNvCxnSpPr>
            <a:cxnSpLocks/>
            <a:stCxn id="4" idx="5"/>
            <a:endCxn id="11" idx="1"/>
          </p:cNvCxnSpPr>
          <p:nvPr/>
        </p:nvCxnSpPr>
        <p:spPr>
          <a:xfrm>
            <a:off x="2699119" y="4443699"/>
            <a:ext cx="3031860" cy="749770"/>
          </a:xfrm>
          <a:prstGeom prst="straightConnector1">
            <a:avLst/>
          </a:prstGeom>
          <a:ln w="31750">
            <a:solidFill>
              <a:schemeClr val="bg2">
                <a:lumMod val="90000"/>
                <a:lumOff val="10000"/>
              </a:schemeClr>
            </a:solidFill>
            <a:prstDash val="dash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ref">
            <a:extLst>
              <a:ext uri="{FF2B5EF4-FFF2-40B4-BE49-F238E27FC236}">
                <a16:creationId xmlns:a16="http://schemas.microsoft.com/office/drawing/2014/main" id="{BF4DD6B9-ABDF-CDCD-85A3-A5C6C7471DEB}"/>
              </a:ext>
            </a:extLst>
          </p:cNvPr>
          <p:cNvCxnSpPr>
            <a:cxnSpLocks/>
            <a:stCxn id="74" idx="5"/>
            <a:endCxn id="6" idx="2"/>
          </p:cNvCxnSpPr>
          <p:nvPr/>
        </p:nvCxnSpPr>
        <p:spPr>
          <a:xfrm>
            <a:off x="4553076" y="1743950"/>
            <a:ext cx="4695987" cy="1051400"/>
          </a:xfrm>
          <a:prstGeom prst="straightConnector1">
            <a:avLst/>
          </a:prstGeom>
          <a:ln w="31750">
            <a:solidFill>
              <a:schemeClr val="bg2">
                <a:lumMod val="90000"/>
                <a:lumOff val="10000"/>
              </a:schemeClr>
            </a:solidFill>
            <a:prstDash val="dash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!!Node 8 (3) V2">
            <a:extLst>
              <a:ext uri="{FF2B5EF4-FFF2-40B4-BE49-F238E27FC236}">
                <a16:creationId xmlns:a16="http://schemas.microsoft.com/office/drawing/2014/main" id="{4D49110A-C957-2559-06BD-3AA88BCFD196}"/>
              </a:ext>
            </a:extLst>
          </p:cNvPr>
          <p:cNvSpPr>
            <a:spLocks/>
          </p:cNvSpPr>
          <p:nvPr/>
        </p:nvSpPr>
        <p:spPr>
          <a:xfrm>
            <a:off x="1025565" y="5015052"/>
            <a:ext cx="916791" cy="909145"/>
          </a:xfrm>
          <a:prstGeom prst="ellipse">
            <a:avLst/>
          </a:prstGeom>
          <a:noFill/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chemeClr val="bg1">
                    <a:lumMod val="50000"/>
                    <a:lumOff val="50000"/>
                  </a:schemeClr>
                </a:solidFill>
              </a:rPr>
              <a:t>5</a:t>
            </a:r>
          </a:p>
        </p:txBody>
      </p:sp>
      <p:sp>
        <p:nvSpPr>
          <p:cNvPr id="4" name="!!Node 3 (4) V2">
            <a:extLst>
              <a:ext uri="{FF2B5EF4-FFF2-40B4-BE49-F238E27FC236}">
                <a16:creationId xmlns:a16="http://schemas.microsoft.com/office/drawing/2014/main" id="{FF4E1CF5-F335-00EB-931D-6ACA8A3613EA}"/>
              </a:ext>
            </a:extLst>
          </p:cNvPr>
          <p:cNvSpPr>
            <a:spLocks/>
          </p:cNvSpPr>
          <p:nvPr/>
        </p:nvSpPr>
        <p:spPr>
          <a:xfrm>
            <a:off x="1916589" y="3667695"/>
            <a:ext cx="916791" cy="909145"/>
          </a:xfrm>
          <a:prstGeom prst="ellipse">
            <a:avLst/>
          </a:prstGeom>
          <a:noFill/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>
                <a:solidFill>
                  <a:schemeClr val="bg1">
                    <a:lumMod val="50000"/>
                    <a:lumOff val="50000"/>
                  </a:schemeClr>
                </a:solidFill>
              </a:rPr>
              <a:t>8</a:t>
            </a:r>
          </a:p>
        </p:txBody>
      </p:sp>
      <p:sp>
        <p:nvSpPr>
          <p:cNvPr id="15" name="!!Node 1 (2) V2">
            <a:extLst>
              <a:ext uri="{FF2B5EF4-FFF2-40B4-BE49-F238E27FC236}">
                <a16:creationId xmlns:a16="http://schemas.microsoft.com/office/drawing/2014/main" id="{6261E7D6-BC02-5539-1A8E-6C397458B060}"/>
              </a:ext>
            </a:extLst>
          </p:cNvPr>
          <p:cNvSpPr>
            <a:spLocks/>
          </p:cNvSpPr>
          <p:nvPr/>
        </p:nvSpPr>
        <p:spPr>
          <a:xfrm>
            <a:off x="2836161" y="2314489"/>
            <a:ext cx="916791" cy="909145"/>
          </a:xfrm>
          <a:prstGeom prst="ellipse">
            <a:avLst/>
          </a:prstGeom>
          <a:noFill/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>
                <a:solidFill>
                  <a:schemeClr val="bg1">
                    <a:lumMod val="50000"/>
                    <a:lumOff val="50000"/>
                  </a:schemeClr>
                </a:solidFill>
              </a:rPr>
              <a:t>6</a:t>
            </a:r>
          </a:p>
        </p:txBody>
      </p:sp>
      <p:cxnSp>
        <p:nvCxnSpPr>
          <p:cNvPr id="16" name="!!1-&gt;3 V2">
            <a:extLst>
              <a:ext uri="{FF2B5EF4-FFF2-40B4-BE49-F238E27FC236}">
                <a16:creationId xmlns:a16="http://schemas.microsoft.com/office/drawing/2014/main" id="{E6990AEB-2174-22DF-CAC4-614E97D5B646}"/>
              </a:ext>
            </a:extLst>
          </p:cNvPr>
          <p:cNvCxnSpPr>
            <a:cxnSpLocks/>
            <a:stCxn id="15" idx="3"/>
            <a:endCxn id="4" idx="0"/>
          </p:cNvCxnSpPr>
          <p:nvPr/>
        </p:nvCxnSpPr>
        <p:spPr>
          <a:xfrm flipH="1">
            <a:off x="2374985" y="3090493"/>
            <a:ext cx="595437" cy="577202"/>
          </a:xfrm>
          <a:prstGeom prst="straightConnector1">
            <a:avLst/>
          </a:prstGeom>
          <a:ln w="31750">
            <a:solidFill>
              <a:schemeClr val="bg2">
                <a:lumMod val="90000"/>
                <a:lumOff val="10000"/>
              </a:schemeClr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7" name="!!1:1 V2">
            <a:extLst>
              <a:ext uri="{FF2B5EF4-FFF2-40B4-BE49-F238E27FC236}">
                <a16:creationId xmlns:a16="http://schemas.microsoft.com/office/drawing/2014/main" id="{1354D6B0-629F-D352-2F81-7E61A5E529DF}"/>
              </a:ext>
            </a:extLst>
          </p:cNvPr>
          <p:cNvSpPr txBox="1">
            <a:spLocks/>
          </p:cNvSpPr>
          <p:nvPr/>
        </p:nvSpPr>
        <p:spPr>
          <a:xfrm>
            <a:off x="1174654" y="6021476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>
                    <a:lumMod val="50000"/>
                    <a:lumOff val="50000"/>
                  </a:schemeClr>
                </a:solidFill>
                <a:latin typeface="Aptos Mono" panose="020F0502020204030204" pitchFamily="49" charset="0"/>
              </a:rPr>
              <a:t>0:0</a:t>
            </a:r>
          </a:p>
        </p:txBody>
      </p:sp>
      <p:sp>
        <p:nvSpPr>
          <p:cNvPr id="20" name="!!0:1 V2">
            <a:extLst>
              <a:ext uri="{FF2B5EF4-FFF2-40B4-BE49-F238E27FC236}">
                <a16:creationId xmlns:a16="http://schemas.microsoft.com/office/drawing/2014/main" id="{301E6301-DBAA-DD5E-40D0-4F2DA8BB64EA}"/>
              </a:ext>
            </a:extLst>
          </p:cNvPr>
          <p:cNvSpPr txBox="1">
            <a:spLocks/>
          </p:cNvSpPr>
          <p:nvPr/>
        </p:nvSpPr>
        <p:spPr>
          <a:xfrm>
            <a:off x="1239185" y="3937601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>
                    <a:lumMod val="50000"/>
                    <a:lumOff val="50000"/>
                  </a:schemeClr>
                </a:solidFill>
                <a:latin typeface="Aptos Mono" panose="020F0502020204030204" pitchFamily="49" charset="0"/>
              </a:rPr>
              <a:t>0:1</a:t>
            </a:r>
          </a:p>
        </p:txBody>
      </p:sp>
      <p:sp>
        <p:nvSpPr>
          <p:cNvPr id="22" name="!!0:2 V2">
            <a:extLst>
              <a:ext uri="{FF2B5EF4-FFF2-40B4-BE49-F238E27FC236}">
                <a16:creationId xmlns:a16="http://schemas.microsoft.com/office/drawing/2014/main" id="{3766939E-9240-50BB-EC8C-8DEC0FCAF9E7}"/>
              </a:ext>
            </a:extLst>
          </p:cNvPr>
          <p:cNvSpPr txBox="1">
            <a:spLocks/>
          </p:cNvSpPr>
          <p:nvPr/>
        </p:nvSpPr>
        <p:spPr>
          <a:xfrm>
            <a:off x="2166749" y="258439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>
                    <a:lumMod val="50000"/>
                    <a:lumOff val="50000"/>
                  </a:schemeClr>
                </a:solidFill>
                <a:latin typeface="Aptos Mono" panose="020F0502020204030204" pitchFamily="49" charset="0"/>
              </a:rPr>
              <a:t>0:2</a:t>
            </a:r>
          </a:p>
        </p:txBody>
      </p:sp>
      <p:cxnSp>
        <p:nvCxnSpPr>
          <p:cNvPr id="31" name="!!0-&gt;1 V2">
            <a:extLst>
              <a:ext uri="{FF2B5EF4-FFF2-40B4-BE49-F238E27FC236}">
                <a16:creationId xmlns:a16="http://schemas.microsoft.com/office/drawing/2014/main" id="{4FF52964-1C6C-1701-86C7-F20AE89CE391}"/>
              </a:ext>
            </a:extLst>
          </p:cNvPr>
          <p:cNvCxnSpPr>
            <a:cxnSpLocks/>
            <a:stCxn id="74" idx="3"/>
            <a:endCxn id="15" idx="0"/>
          </p:cNvCxnSpPr>
          <p:nvPr/>
        </p:nvCxnSpPr>
        <p:spPr>
          <a:xfrm flipH="1">
            <a:off x="3294557" y="1743950"/>
            <a:ext cx="610250" cy="570539"/>
          </a:xfrm>
          <a:prstGeom prst="straightConnector1">
            <a:avLst/>
          </a:prstGeom>
          <a:ln w="31750">
            <a:solidFill>
              <a:schemeClr val="bg2">
                <a:lumMod val="90000"/>
                <a:lumOff val="10000"/>
              </a:schemeClr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" name="Node 8 (3)">
            <a:extLst>
              <a:ext uri="{FF2B5EF4-FFF2-40B4-BE49-F238E27FC236}">
                <a16:creationId xmlns:a16="http://schemas.microsoft.com/office/drawing/2014/main" id="{A0D4CBF8-062B-AABC-88B9-1E6CDD82CC1A}"/>
              </a:ext>
            </a:extLst>
          </p:cNvPr>
          <p:cNvSpPr>
            <a:spLocks/>
          </p:cNvSpPr>
          <p:nvPr/>
        </p:nvSpPr>
        <p:spPr>
          <a:xfrm>
            <a:off x="5596718" y="5060328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3</a:t>
            </a:r>
          </a:p>
        </p:txBody>
      </p:sp>
      <p:sp>
        <p:nvSpPr>
          <p:cNvPr id="10" name="Node 7 (1)">
            <a:extLst>
              <a:ext uri="{FF2B5EF4-FFF2-40B4-BE49-F238E27FC236}">
                <a16:creationId xmlns:a16="http://schemas.microsoft.com/office/drawing/2014/main" id="{DCE55F5E-199A-4854-7E16-7D4311DF262D}"/>
              </a:ext>
            </a:extLst>
          </p:cNvPr>
          <p:cNvSpPr>
            <a:spLocks/>
          </p:cNvSpPr>
          <p:nvPr/>
        </p:nvSpPr>
        <p:spPr>
          <a:xfrm>
            <a:off x="3770546" y="5060328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12" name="Node 6 (-7)">
            <a:extLst>
              <a:ext uri="{FF2B5EF4-FFF2-40B4-BE49-F238E27FC236}">
                <a16:creationId xmlns:a16="http://schemas.microsoft.com/office/drawing/2014/main" id="{3C37D4C8-64FF-89E1-0DAE-ECB81863B279}"/>
              </a:ext>
            </a:extLst>
          </p:cNvPr>
          <p:cNvSpPr>
            <a:spLocks/>
          </p:cNvSpPr>
          <p:nvPr/>
        </p:nvSpPr>
        <p:spPr>
          <a:xfrm>
            <a:off x="10162149" y="3693983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-7</a:t>
            </a:r>
          </a:p>
        </p:txBody>
      </p:sp>
      <p:sp>
        <p:nvSpPr>
          <p:cNvPr id="9" name="Node 5 (8)">
            <a:extLst>
              <a:ext uri="{FF2B5EF4-FFF2-40B4-BE49-F238E27FC236}">
                <a16:creationId xmlns:a16="http://schemas.microsoft.com/office/drawing/2014/main" id="{161D5197-4AD6-3752-EF3E-9EE891021251}"/>
              </a:ext>
            </a:extLst>
          </p:cNvPr>
          <p:cNvSpPr>
            <a:spLocks/>
          </p:cNvSpPr>
          <p:nvPr/>
        </p:nvSpPr>
        <p:spPr>
          <a:xfrm>
            <a:off x="8335977" y="3693983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8</a:t>
            </a:r>
          </a:p>
        </p:txBody>
      </p:sp>
      <p:sp>
        <p:nvSpPr>
          <p:cNvPr id="7" name="Node 4 (-2)">
            <a:extLst>
              <a:ext uri="{FF2B5EF4-FFF2-40B4-BE49-F238E27FC236}">
                <a16:creationId xmlns:a16="http://schemas.microsoft.com/office/drawing/2014/main" id="{1E9C31A5-A11D-6288-C7BF-DADBF620A4D1}"/>
              </a:ext>
            </a:extLst>
          </p:cNvPr>
          <p:cNvSpPr>
            <a:spLocks/>
          </p:cNvSpPr>
          <p:nvPr/>
        </p:nvSpPr>
        <p:spPr>
          <a:xfrm>
            <a:off x="6509805" y="3693983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-2</a:t>
            </a:r>
          </a:p>
        </p:txBody>
      </p:sp>
      <p:sp>
        <p:nvSpPr>
          <p:cNvPr id="8" name="Node 3 (4)">
            <a:extLst>
              <a:ext uri="{FF2B5EF4-FFF2-40B4-BE49-F238E27FC236}">
                <a16:creationId xmlns:a16="http://schemas.microsoft.com/office/drawing/2014/main" id="{A782FA26-D3B0-1EE9-42CC-87705979233A}"/>
              </a:ext>
            </a:extLst>
          </p:cNvPr>
          <p:cNvSpPr>
            <a:spLocks/>
          </p:cNvSpPr>
          <p:nvPr/>
        </p:nvSpPr>
        <p:spPr>
          <a:xfrm>
            <a:off x="4683632" y="3693983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4</a:t>
            </a:r>
          </a:p>
        </p:txBody>
      </p:sp>
      <p:sp>
        <p:nvSpPr>
          <p:cNvPr id="6" name="Node 2 (1)">
            <a:extLst>
              <a:ext uri="{FF2B5EF4-FFF2-40B4-BE49-F238E27FC236}">
                <a16:creationId xmlns:a16="http://schemas.microsoft.com/office/drawing/2014/main" id="{0DA432FF-FA51-664D-9959-4D0EC070C849}"/>
              </a:ext>
            </a:extLst>
          </p:cNvPr>
          <p:cNvSpPr>
            <a:spLocks/>
          </p:cNvSpPr>
          <p:nvPr/>
        </p:nvSpPr>
        <p:spPr>
          <a:xfrm>
            <a:off x="9249063" y="234077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5" name="Node 1 (2)">
            <a:extLst>
              <a:ext uri="{FF2B5EF4-FFF2-40B4-BE49-F238E27FC236}">
                <a16:creationId xmlns:a16="http://schemas.microsoft.com/office/drawing/2014/main" id="{21180F59-6035-D205-4E60-500105C60BA4}"/>
              </a:ext>
            </a:extLst>
          </p:cNvPr>
          <p:cNvSpPr>
            <a:spLocks/>
          </p:cNvSpPr>
          <p:nvPr/>
        </p:nvSpPr>
        <p:spPr>
          <a:xfrm>
            <a:off x="5596719" y="234077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2</a:t>
            </a:r>
          </a:p>
        </p:txBody>
      </p:sp>
      <p:sp>
        <p:nvSpPr>
          <p:cNvPr id="3" name="Node 0 (3)">
            <a:extLst>
              <a:ext uri="{FF2B5EF4-FFF2-40B4-BE49-F238E27FC236}">
                <a16:creationId xmlns:a16="http://schemas.microsoft.com/office/drawing/2014/main" id="{229377ED-93CA-4A1E-7470-AD33E86F08B7}"/>
              </a:ext>
            </a:extLst>
          </p:cNvPr>
          <p:cNvSpPr>
            <a:spLocks/>
          </p:cNvSpPr>
          <p:nvPr/>
        </p:nvSpPr>
        <p:spPr>
          <a:xfrm>
            <a:off x="7390286" y="967946"/>
            <a:ext cx="916791" cy="909145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3</a:t>
            </a:r>
          </a:p>
        </p:txBody>
      </p:sp>
      <p:cxnSp>
        <p:nvCxnSpPr>
          <p:cNvPr id="14" name="0-&gt;2">
            <a:extLst>
              <a:ext uri="{FF2B5EF4-FFF2-40B4-BE49-F238E27FC236}">
                <a16:creationId xmlns:a16="http://schemas.microsoft.com/office/drawing/2014/main" id="{8BDFC7F9-2DF7-69AB-9D67-1C89F23A26F4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8172816" y="1743950"/>
            <a:ext cx="1210508" cy="729968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8" name="!!0-&gt;1">
            <a:extLst>
              <a:ext uri="{FF2B5EF4-FFF2-40B4-BE49-F238E27FC236}">
                <a16:creationId xmlns:a16="http://schemas.microsoft.com/office/drawing/2014/main" id="{5CC1C82A-42F4-5E4A-352D-4BA472ECCF0B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6379249" y="1743950"/>
            <a:ext cx="1145298" cy="729968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1-&gt;3">
            <a:extLst>
              <a:ext uri="{FF2B5EF4-FFF2-40B4-BE49-F238E27FC236}">
                <a16:creationId xmlns:a16="http://schemas.microsoft.com/office/drawing/2014/main" id="{87958D7C-C655-AE76-CAF5-FF169310C012}"/>
              </a:ext>
            </a:extLst>
          </p:cNvPr>
          <p:cNvCxnSpPr>
            <a:cxnSpLocks/>
            <a:stCxn id="5" idx="3"/>
            <a:endCxn id="8" idx="0"/>
          </p:cNvCxnSpPr>
          <p:nvPr/>
        </p:nvCxnSpPr>
        <p:spPr>
          <a:xfrm flipH="1">
            <a:off x="5142028" y="3116781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1-&gt;4">
            <a:extLst>
              <a:ext uri="{FF2B5EF4-FFF2-40B4-BE49-F238E27FC236}">
                <a16:creationId xmlns:a16="http://schemas.microsoft.com/office/drawing/2014/main" id="{2B57AA3F-2165-70F9-F69B-63E84FB1D82E}"/>
              </a:ext>
            </a:extLst>
          </p:cNvPr>
          <p:cNvCxnSpPr>
            <a:cxnSpLocks/>
            <a:stCxn id="5" idx="5"/>
            <a:endCxn id="7" idx="0"/>
          </p:cNvCxnSpPr>
          <p:nvPr/>
        </p:nvCxnSpPr>
        <p:spPr>
          <a:xfrm>
            <a:off x="6379249" y="3116781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2-&gt;5">
            <a:extLst>
              <a:ext uri="{FF2B5EF4-FFF2-40B4-BE49-F238E27FC236}">
                <a16:creationId xmlns:a16="http://schemas.microsoft.com/office/drawing/2014/main" id="{C69FDA12-475C-A9F2-8FEC-629FB03FE801}"/>
              </a:ext>
            </a:extLst>
          </p:cNvPr>
          <p:cNvCxnSpPr>
            <a:cxnSpLocks/>
            <a:stCxn id="6" idx="3"/>
            <a:endCxn id="9" idx="0"/>
          </p:cNvCxnSpPr>
          <p:nvPr/>
        </p:nvCxnSpPr>
        <p:spPr>
          <a:xfrm flipH="1">
            <a:off x="8794373" y="3116781"/>
            <a:ext cx="588951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2-&gt;6">
            <a:extLst>
              <a:ext uri="{FF2B5EF4-FFF2-40B4-BE49-F238E27FC236}">
                <a16:creationId xmlns:a16="http://schemas.microsoft.com/office/drawing/2014/main" id="{017D4E8F-B691-5FFE-446F-1D4A29035EE5}"/>
              </a:ext>
            </a:extLst>
          </p:cNvPr>
          <p:cNvCxnSpPr>
            <a:cxnSpLocks/>
            <a:stCxn id="6" idx="5"/>
            <a:endCxn id="12" idx="0"/>
          </p:cNvCxnSpPr>
          <p:nvPr/>
        </p:nvCxnSpPr>
        <p:spPr>
          <a:xfrm>
            <a:off x="10031593" y="3116781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3-&gt;7">
            <a:extLst>
              <a:ext uri="{FF2B5EF4-FFF2-40B4-BE49-F238E27FC236}">
                <a16:creationId xmlns:a16="http://schemas.microsoft.com/office/drawing/2014/main" id="{9FD1C781-C95A-4962-50B8-D9CBB04ABBF8}"/>
              </a:ext>
            </a:extLst>
          </p:cNvPr>
          <p:cNvCxnSpPr>
            <a:cxnSpLocks/>
            <a:stCxn id="8" idx="3"/>
            <a:endCxn id="10" idx="0"/>
          </p:cNvCxnSpPr>
          <p:nvPr/>
        </p:nvCxnSpPr>
        <p:spPr>
          <a:xfrm flipH="1">
            <a:off x="4228942" y="4469987"/>
            <a:ext cx="588951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3-&gt;8">
            <a:extLst>
              <a:ext uri="{FF2B5EF4-FFF2-40B4-BE49-F238E27FC236}">
                <a16:creationId xmlns:a16="http://schemas.microsoft.com/office/drawing/2014/main" id="{1157DFDD-C773-0131-E959-E90A295251F6}"/>
              </a:ext>
            </a:extLst>
          </p:cNvPr>
          <p:cNvCxnSpPr>
            <a:cxnSpLocks/>
            <a:stCxn id="8" idx="5"/>
            <a:endCxn id="11" idx="0"/>
          </p:cNvCxnSpPr>
          <p:nvPr/>
        </p:nvCxnSpPr>
        <p:spPr>
          <a:xfrm>
            <a:off x="5466162" y="4469987"/>
            <a:ext cx="588952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0:0">
            <a:extLst>
              <a:ext uri="{FF2B5EF4-FFF2-40B4-BE49-F238E27FC236}">
                <a16:creationId xmlns:a16="http://schemas.microsoft.com/office/drawing/2014/main" id="{A0B1CE0A-3571-E736-4867-1CEC65C7C810}"/>
              </a:ext>
            </a:extLst>
          </p:cNvPr>
          <p:cNvSpPr txBox="1">
            <a:spLocks/>
          </p:cNvSpPr>
          <p:nvPr/>
        </p:nvSpPr>
        <p:spPr>
          <a:xfrm>
            <a:off x="3919635" y="6057341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0:0</a:t>
            </a:r>
          </a:p>
        </p:txBody>
      </p:sp>
      <p:sp>
        <p:nvSpPr>
          <p:cNvPr id="19" name="1:1">
            <a:extLst>
              <a:ext uri="{FF2B5EF4-FFF2-40B4-BE49-F238E27FC236}">
                <a16:creationId xmlns:a16="http://schemas.microsoft.com/office/drawing/2014/main" id="{6C0BF390-25ED-E24D-3615-9B82D756D519}"/>
              </a:ext>
            </a:extLst>
          </p:cNvPr>
          <p:cNvSpPr txBox="1">
            <a:spLocks/>
          </p:cNvSpPr>
          <p:nvPr/>
        </p:nvSpPr>
        <p:spPr>
          <a:xfrm>
            <a:off x="5760638" y="6057341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1:1</a:t>
            </a:r>
          </a:p>
        </p:txBody>
      </p:sp>
      <p:sp>
        <p:nvSpPr>
          <p:cNvPr id="38" name="0:1">
            <a:extLst>
              <a:ext uri="{FF2B5EF4-FFF2-40B4-BE49-F238E27FC236}">
                <a16:creationId xmlns:a16="http://schemas.microsoft.com/office/drawing/2014/main" id="{B01A1C1C-BF6A-DA05-6FC0-A31C0B0426B0}"/>
              </a:ext>
            </a:extLst>
          </p:cNvPr>
          <p:cNvSpPr txBox="1">
            <a:spLocks/>
          </p:cNvSpPr>
          <p:nvPr/>
        </p:nvSpPr>
        <p:spPr>
          <a:xfrm>
            <a:off x="3999743" y="396388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0:1</a:t>
            </a:r>
          </a:p>
        </p:txBody>
      </p:sp>
      <p:sp>
        <p:nvSpPr>
          <p:cNvPr id="39" name="2:2">
            <a:extLst>
              <a:ext uri="{FF2B5EF4-FFF2-40B4-BE49-F238E27FC236}">
                <a16:creationId xmlns:a16="http://schemas.microsoft.com/office/drawing/2014/main" id="{92D79379-7DE8-AC66-DFF7-E1F9F350E9B6}"/>
              </a:ext>
            </a:extLst>
          </p:cNvPr>
          <p:cNvSpPr txBox="1">
            <a:spLocks/>
          </p:cNvSpPr>
          <p:nvPr/>
        </p:nvSpPr>
        <p:spPr>
          <a:xfrm>
            <a:off x="6673723" y="4690996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2:2</a:t>
            </a:r>
          </a:p>
        </p:txBody>
      </p:sp>
      <p:sp>
        <p:nvSpPr>
          <p:cNvPr id="40" name="3:3">
            <a:extLst>
              <a:ext uri="{FF2B5EF4-FFF2-40B4-BE49-F238E27FC236}">
                <a16:creationId xmlns:a16="http://schemas.microsoft.com/office/drawing/2014/main" id="{B35B0073-C72E-86B7-FA12-EDE6802990A4}"/>
              </a:ext>
            </a:extLst>
          </p:cNvPr>
          <p:cNvSpPr txBox="1">
            <a:spLocks/>
          </p:cNvSpPr>
          <p:nvPr/>
        </p:nvSpPr>
        <p:spPr>
          <a:xfrm>
            <a:off x="8485066" y="467023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3:3</a:t>
            </a:r>
          </a:p>
        </p:txBody>
      </p:sp>
      <p:sp>
        <p:nvSpPr>
          <p:cNvPr id="41" name="4:4">
            <a:extLst>
              <a:ext uri="{FF2B5EF4-FFF2-40B4-BE49-F238E27FC236}">
                <a16:creationId xmlns:a16="http://schemas.microsoft.com/office/drawing/2014/main" id="{DFFE5556-0175-C3F3-C976-5DAA4EA9C449}"/>
              </a:ext>
            </a:extLst>
          </p:cNvPr>
          <p:cNvSpPr txBox="1">
            <a:spLocks/>
          </p:cNvSpPr>
          <p:nvPr/>
        </p:nvSpPr>
        <p:spPr>
          <a:xfrm>
            <a:off x="10326069" y="4690996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4:4</a:t>
            </a:r>
          </a:p>
        </p:txBody>
      </p:sp>
      <p:sp>
        <p:nvSpPr>
          <p:cNvPr id="42" name="0:2">
            <a:extLst>
              <a:ext uri="{FF2B5EF4-FFF2-40B4-BE49-F238E27FC236}">
                <a16:creationId xmlns:a16="http://schemas.microsoft.com/office/drawing/2014/main" id="{228A2A43-7558-E9F9-F065-5AC3A9CC28C4}"/>
              </a:ext>
            </a:extLst>
          </p:cNvPr>
          <p:cNvSpPr txBox="1">
            <a:spLocks/>
          </p:cNvSpPr>
          <p:nvPr/>
        </p:nvSpPr>
        <p:spPr>
          <a:xfrm>
            <a:off x="4927307" y="261068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0:2</a:t>
            </a:r>
          </a:p>
        </p:txBody>
      </p:sp>
      <p:sp>
        <p:nvSpPr>
          <p:cNvPr id="45" name="3:4">
            <a:extLst>
              <a:ext uri="{FF2B5EF4-FFF2-40B4-BE49-F238E27FC236}">
                <a16:creationId xmlns:a16="http://schemas.microsoft.com/office/drawing/2014/main" id="{AAC33BEF-7A5E-371D-37B7-DBC6A9649A9D}"/>
              </a:ext>
            </a:extLst>
          </p:cNvPr>
          <p:cNvSpPr txBox="1">
            <a:spLocks/>
          </p:cNvSpPr>
          <p:nvPr/>
        </p:nvSpPr>
        <p:spPr>
          <a:xfrm>
            <a:off x="10187346" y="261068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3:4</a:t>
            </a:r>
          </a:p>
        </p:txBody>
      </p:sp>
      <p:sp>
        <p:nvSpPr>
          <p:cNvPr id="46" name="0:4">
            <a:extLst>
              <a:ext uri="{FF2B5EF4-FFF2-40B4-BE49-F238E27FC236}">
                <a16:creationId xmlns:a16="http://schemas.microsoft.com/office/drawing/2014/main" id="{EAD887D4-204B-0327-56CE-63941C378952}"/>
              </a:ext>
            </a:extLst>
          </p:cNvPr>
          <p:cNvSpPr txBox="1">
            <a:spLocks/>
          </p:cNvSpPr>
          <p:nvPr/>
        </p:nvSpPr>
        <p:spPr>
          <a:xfrm>
            <a:off x="7539377" y="196495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0:4</a:t>
            </a:r>
          </a:p>
        </p:txBody>
      </p:sp>
      <p:sp>
        <p:nvSpPr>
          <p:cNvPr id="72" name="v1">
            <a:extLst>
              <a:ext uri="{FF2B5EF4-FFF2-40B4-BE49-F238E27FC236}">
                <a16:creationId xmlns:a16="http://schemas.microsoft.com/office/drawing/2014/main" id="{E648A735-3073-A2C5-F06E-14577DE102B2}"/>
              </a:ext>
            </a:extLst>
          </p:cNvPr>
          <p:cNvSpPr txBox="1">
            <a:spLocks/>
          </p:cNvSpPr>
          <p:nvPr/>
        </p:nvSpPr>
        <p:spPr>
          <a:xfrm>
            <a:off x="6673723" y="1237852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accent6"/>
                </a:solidFill>
                <a:latin typeface="Aptos Mono" panose="020F0502020204030204" pitchFamily="49" charset="0"/>
              </a:rPr>
              <a:t>v1</a:t>
            </a:r>
          </a:p>
        </p:txBody>
      </p:sp>
      <p:sp>
        <p:nvSpPr>
          <p:cNvPr id="73" name="v1">
            <a:extLst>
              <a:ext uri="{FF2B5EF4-FFF2-40B4-BE49-F238E27FC236}">
                <a16:creationId xmlns:a16="http://schemas.microsoft.com/office/drawing/2014/main" id="{17F578FF-9D23-3015-C2C7-69E179549425}"/>
              </a:ext>
            </a:extLst>
          </p:cNvPr>
          <p:cNvSpPr txBox="1">
            <a:spLocks/>
          </p:cNvSpPr>
          <p:nvPr/>
        </p:nvSpPr>
        <p:spPr>
          <a:xfrm>
            <a:off x="3045882" y="1237852"/>
            <a:ext cx="61861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2">
                    <a:lumMod val="90000"/>
                    <a:lumOff val="10000"/>
                  </a:schemeClr>
                </a:solidFill>
                <a:latin typeface="Aptos Mono" panose="020F0502020204030204" pitchFamily="49" charset="0"/>
              </a:rPr>
              <a:t>v2</a:t>
            </a:r>
          </a:p>
        </p:txBody>
      </p:sp>
      <p:sp>
        <p:nvSpPr>
          <p:cNvPr id="74" name="!!Node 0 (3) V2">
            <a:extLst>
              <a:ext uri="{FF2B5EF4-FFF2-40B4-BE49-F238E27FC236}">
                <a16:creationId xmlns:a16="http://schemas.microsoft.com/office/drawing/2014/main" id="{C55F33E4-5CCE-8B11-5227-166CAA748AF9}"/>
              </a:ext>
            </a:extLst>
          </p:cNvPr>
          <p:cNvSpPr/>
          <p:nvPr/>
        </p:nvSpPr>
        <p:spPr>
          <a:xfrm>
            <a:off x="3770546" y="967946"/>
            <a:ext cx="916791" cy="909145"/>
          </a:xfrm>
          <a:prstGeom prst="ellipse">
            <a:avLst/>
          </a:prstGeom>
          <a:noFill/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chemeClr val="bg1">
                    <a:lumMod val="50000"/>
                    <a:lumOff val="50000"/>
                  </a:schemeClr>
                </a:solidFill>
              </a:rPr>
              <a:t>7</a:t>
            </a:r>
          </a:p>
        </p:txBody>
      </p:sp>
      <p:sp>
        <p:nvSpPr>
          <p:cNvPr id="75" name="!!0:4 V2">
            <a:extLst>
              <a:ext uri="{FF2B5EF4-FFF2-40B4-BE49-F238E27FC236}">
                <a16:creationId xmlns:a16="http://schemas.microsoft.com/office/drawing/2014/main" id="{B53B03EF-690A-4989-8E52-A3881599C42E}"/>
              </a:ext>
            </a:extLst>
          </p:cNvPr>
          <p:cNvSpPr txBox="1"/>
          <p:nvPr/>
        </p:nvSpPr>
        <p:spPr>
          <a:xfrm>
            <a:off x="3898336" y="197144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>
                    <a:lumMod val="50000"/>
                    <a:lumOff val="50000"/>
                  </a:schemeClr>
                </a:solidFill>
                <a:latin typeface="Aptos Mono" panose="020F0502020204030204" pitchFamily="49" charset="0"/>
              </a:rPr>
              <a:t>0:4</a:t>
            </a:r>
          </a:p>
        </p:txBody>
      </p:sp>
      <p:sp>
        <p:nvSpPr>
          <p:cNvPr id="48" name="a[1]=1">
            <a:extLst>
              <a:ext uri="{FF2B5EF4-FFF2-40B4-BE49-F238E27FC236}">
                <a16:creationId xmlns:a16="http://schemas.microsoft.com/office/drawing/2014/main" id="{104ACB94-73D3-3989-46B3-CF36C5BB655D}"/>
              </a:ext>
            </a:extLst>
          </p:cNvPr>
          <p:cNvSpPr txBox="1"/>
          <p:nvPr/>
        </p:nvSpPr>
        <p:spPr>
          <a:xfrm>
            <a:off x="471560" y="807145"/>
            <a:ext cx="3147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solidFill>
                  <a:schemeClr val="accent4"/>
                </a:solidFill>
                <a:latin typeface="Aptos Mono" panose="020F0502020204030204" pitchFamily="49" charset="0"/>
              </a:rPr>
              <a:t>roots</a:t>
            </a:r>
            <a:r>
              <a:rPr lang="en-GB">
                <a:latin typeface="Aptos Mono" panose="020F0502020204030204" pitchFamily="49" charset="0"/>
              </a:rPr>
              <a:t> = [</a:t>
            </a:r>
            <a:r>
              <a:rPr lang="en-GB">
                <a:solidFill>
                  <a:schemeClr val="accent6"/>
                </a:solidFill>
                <a:latin typeface="Aptos Mono" panose="020F0502020204030204" pitchFamily="49" charset="0"/>
              </a:rPr>
              <a:t>v1</a:t>
            </a:r>
            <a:r>
              <a:rPr lang="en-GB">
                <a:latin typeface="Aptos Mono" panose="020F0502020204030204" pitchFamily="49" charset="0"/>
              </a:rPr>
              <a:t>, </a:t>
            </a:r>
            <a:r>
              <a:rPr lang="en-GB">
                <a:solidFill>
                  <a:schemeClr val="accent4"/>
                </a:solidFill>
                <a:latin typeface="Aptos Mono" panose="020F0502020204030204" pitchFamily="49" charset="0"/>
              </a:rPr>
              <a:t>v2</a:t>
            </a:r>
            <a:r>
              <a:rPr lang="en-GB">
                <a:latin typeface="Aptos Mono" panose="020F0502020204030204" pitchFamily="49" charset="0"/>
              </a:rPr>
              <a:t>]</a:t>
            </a:r>
            <a:endParaRPr lang="en-US">
              <a:latin typeface="Aptos Mono" panose="020F0502020204030204" pitchFamily="49" charset="0"/>
            </a:endParaRPr>
          </a:p>
        </p:txBody>
      </p:sp>
      <p:sp>
        <p:nvSpPr>
          <p:cNvPr id="50" name="!!title">
            <a:extLst>
              <a:ext uri="{FF2B5EF4-FFF2-40B4-BE49-F238E27FC236}">
                <a16:creationId xmlns:a16="http://schemas.microsoft.com/office/drawing/2014/main" id="{B8946E40-FDA1-0AC5-BB22-FB00645ACCB3}"/>
              </a:ext>
            </a:extLst>
          </p:cNvPr>
          <p:cNvSpPr txBox="1"/>
          <p:nvPr/>
        </p:nvSpPr>
        <p:spPr>
          <a:xfrm>
            <a:off x="471561" y="437813"/>
            <a:ext cx="4302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tos Mono" panose="020F0502020204030204" pitchFamily="49" charset="0"/>
              </a:rPr>
              <a:t>PST Versions</a:t>
            </a:r>
          </a:p>
        </p:txBody>
      </p:sp>
      <p:cxnSp>
        <p:nvCxnSpPr>
          <p:cNvPr id="51" name="!!3-&gt;8 V2">
            <a:extLst>
              <a:ext uri="{FF2B5EF4-FFF2-40B4-BE49-F238E27FC236}">
                <a16:creationId xmlns:a16="http://schemas.microsoft.com/office/drawing/2014/main" id="{889898FC-113F-2B03-128E-4765178E6C92}"/>
              </a:ext>
            </a:extLst>
          </p:cNvPr>
          <p:cNvCxnSpPr>
            <a:cxnSpLocks/>
            <a:stCxn id="4" idx="3"/>
            <a:endCxn id="2" idx="0"/>
          </p:cNvCxnSpPr>
          <p:nvPr/>
        </p:nvCxnSpPr>
        <p:spPr>
          <a:xfrm flipH="1">
            <a:off x="1483961" y="4443699"/>
            <a:ext cx="566889" cy="571353"/>
          </a:xfrm>
          <a:prstGeom prst="straightConnector1">
            <a:avLst/>
          </a:prstGeom>
          <a:ln w="31750">
            <a:solidFill>
              <a:schemeClr val="bg2">
                <a:lumMod val="90000"/>
                <a:lumOff val="10000"/>
              </a:schemeClr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0B78B46-23DB-0532-A91C-AEEF7FE093C4}"/>
              </a:ext>
            </a:extLst>
          </p:cNvPr>
          <p:cNvCxnSpPr>
            <a:cxnSpLocks/>
          </p:cNvCxnSpPr>
          <p:nvPr/>
        </p:nvCxnSpPr>
        <p:spPr>
          <a:xfrm flipV="1">
            <a:off x="1916589" y="1237852"/>
            <a:ext cx="0" cy="174089"/>
          </a:xfrm>
          <a:prstGeom prst="straightConnector1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array [...]">
            <a:extLst>
              <a:ext uri="{FF2B5EF4-FFF2-40B4-BE49-F238E27FC236}">
                <a16:creationId xmlns:a16="http://schemas.microsoft.com/office/drawing/2014/main" id="{3CAFF2DA-5C82-D961-83FE-5DDF6BF2CE62}"/>
              </a:ext>
            </a:extLst>
          </p:cNvPr>
          <p:cNvSpPr txBox="1">
            <a:spLocks/>
          </p:cNvSpPr>
          <p:nvPr/>
        </p:nvSpPr>
        <p:spPr>
          <a:xfrm>
            <a:off x="2932209" y="437813"/>
            <a:ext cx="2593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Mono" panose="020F0502020204030204" pitchFamily="49" charset="0"/>
              </a:rPr>
              <a:t>[1, 5, -2, 8, -7]</a:t>
            </a:r>
          </a:p>
        </p:txBody>
      </p:sp>
      <p:sp>
        <p:nvSpPr>
          <p:cNvPr id="23" name="array [...]">
            <a:extLst>
              <a:ext uri="{FF2B5EF4-FFF2-40B4-BE49-F238E27FC236}">
                <a16:creationId xmlns:a16="http://schemas.microsoft.com/office/drawing/2014/main" id="{B10A0BBA-C6CB-5CA8-7EB5-EEA9E3418658}"/>
              </a:ext>
            </a:extLst>
          </p:cNvPr>
          <p:cNvSpPr txBox="1">
            <a:spLocks/>
          </p:cNvSpPr>
          <p:nvPr/>
        </p:nvSpPr>
        <p:spPr>
          <a:xfrm>
            <a:off x="6551950" y="435154"/>
            <a:ext cx="2593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Mono" panose="020F0502020204030204" pitchFamily="49" charset="0"/>
              </a:rPr>
              <a:t>[1, 3, -2, 8, -7]</a:t>
            </a:r>
          </a:p>
        </p:txBody>
      </p:sp>
    </p:spTree>
    <p:extLst>
      <p:ext uri="{BB962C8B-B14F-4D97-AF65-F5344CB8AC3E}">
        <p14:creationId xmlns:p14="http://schemas.microsoft.com/office/powerpoint/2010/main" val="2007745649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F6FAC7-4374-A1F0-4BDC-F50872E49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ref">
            <a:extLst>
              <a:ext uri="{FF2B5EF4-FFF2-40B4-BE49-F238E27FC236}">
                <a16:creationId xmlns:a16="http://schemas.microsoft.com/office/drawing/2014/main" id="{1BE5A13B-C5D1-636D-7250-A639FF36E291}"/>
              </a:ext>
            </a:extLst>
          </p:cNvPr>
          <p:cNvCxnSpPr>
            <a:cxnSpLocks/>
            <a:stCxn id="74" idx="5"/>
            <a:endCxn id="6" idx="2"/>
          </p:cNvCxnSpPr>
          <p:nvPr/>
        </p:nvCxnSpPr>
        <p:spPr>
          <a:xfrm>
            <a:off x="4553076" y="1743950"/>
            <a:ext cx="4695987" cy="1051400"/>
          </a:xfrm>
          <a:prstGeom prst="straightConnector1">
            <a:avLst/>
          </a:prstGeom>
          <a:ln w="31750">
            <a:solidFill>
              <a:schemeClr val="bg2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!!Node 8 (3) V2">
            <a:extLst>
              <a:ext uri="{FF2B5EF4-FFF2-40B4-BE49-F238E27FC236}">
                <a16:creationId xmlns:a16="http://schemas.microsoft.com/office/drawing/2014/main" id="{EAFDACE3-9DBB-D53E-0966-784861462F99}"/>
              </a:ext>
            </a:extLst>
          </p:cNvPr>
          <p:cNvSpPr>
            <a:spLocks/>
          </p:cNvSpPr>
          <p:nvPr/>
        </p:nvSpPr>
        <p:spPr>
          <a:xfrm>
            <a:off x="1025565" y="5015052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5</a:t>
            </a:r>
          </a:p>
        </p:txBody>
      </p:sp>
      <p:sp>
        <p:nvSpPr>
          <p:cNvPr id="4" name="!!Node 3 (4) V2">
            <a:extLst>
              <a:ext uri="{FF2B5EF4-FFF2-40B4-BE49-F238E27FC236}">
                <a16:creationId xmlns:a16="http://schemas.microsoft.com/office/drawing/2014/main" id="{E54F15AE-D506-83D4-7A7A-E1B2D143669C}"/>
              </a:ext>
            </a:extLst>
          </p:cNvPr>
          <p:cNvSpPr>
            <a:spLocks/>
          </p:cNvSpPr>
          <p:nvPr/>
        </p:nvSpPr>
        <p:spPr>
          <a:xfrm>
            <a:off x="1916589" y="3667695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8</a:t>
            </a:r>
          </a:p>
        </p:txBody>
      </p:sp>
      <p:sp>
        <p:nvSpPr>
          <p:cNvPr id="15" name="!!Node 1 (2) V2">
            <a:extLst>
              <a:ext uri="{FF2B5EF4-FFF2-40B4-BE49-F238E27FC236}">
                <a16:creationId xmlns:a16="http://schemas.microsoft.com/office/drawing/2014/main" id="{A0B03135-45BF-1B9B-6B62-8D7ACC556534}"/>
              </a:ext>
            </a:extLst>
          </p:cNvPr>
          <p:cNvSpPr>
            <a:spLocks/>
          </p:cNvSpPr>
          <p:nvPr/>
        </p:nvSpPr>
        <p:spPr>
          <a:xfrm>
            <a:off x="2836161" y="2314489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6</a:t>
            </a:r>
          </a:p>
        </p:txBody>
      </p:sp>
      <p:cxnSp>
        <p:nvCxnSpPr>
          <p:cNvPr id="16" name="!!1-&gt;3 V2">
            <a:extLst>
              <a:ext uri="{FF2B5EF4-FFF2-40B4-BE49-F238E27FC236}">
                <a16:creationId xmlns:a16="http://schemas.microsoft.com/office/drawing/2014/main" id="{85993D66-B935-1A34-FED0-9740C1B7F161}"/>
              </a:ext>
            </a:extLst>
          </p:cNvPr>
          <p:cNvCxnSpPr>
            <a:cxnSpLocks/>
            <a:stCxn id="15" idx="3"/>
            <a:endCxn id="4" idx="0"/>
          </p:cNvCxnSpPr>
          <p:nvPr/>
        </p:nvCxnSpPr>
        <p:spPr>
          <a:xfrm flipH="1">
            <a:off x="2374985" y="3090493"/>
            <a:ext cx="595437" cy="577202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7" name="!!1:1 V2">
            <a:extLst>
              <a:ext uri="{FF2B5EF4-FFF2-40B4-BE49-F238E27FC236}">
                <a16:creationId xmlns:a16="http://schemas.microsoft.com/office/drawing/2014/main" id="{308E83C2-1D40-4CFD-724E-DB23996EC97C}"/>
              </a:ext>
            </a:extLst>
          </p:cNvPr>
          <p:cNvSpPr txBox="1">
            <a:spLocks/>
          </p:cNvSpPr>
          <p:nvPr/>
        </p:nvSpPr>
        <p:spPr>
          <a:xfrm>
            <a:off x="1174654" y="6021476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0:0</a:t>
            </a:r>
          </a:p>
        </p:txBody>
      </p:sp>
      <p:sp>
        <p:nvSpPr>
          <p:cNvPr id="20" name="!!0:1 V2">
            <a:extLst>
              <a:ext uri="{FF2B5EF4-FFF2-40B4-BE49-F238E27FC236}">
                <a16:creationId xmlns:a16="http://schemas.microsoft.com/office/drawing/2014/main" id="{B3706A73-5190-6BFC-BBA1-FDB5AE07D5F6}"/>
              </a:ext>
            </a:extLst>
          </p:cNvPr>
          <p:cNvSpPr txBox="1">
            <a:spLocks/>
          </p:cNvSpPr>
          <p:nvPr/>
        </p:nvSpPr>
        <p:spPr>
          <a:xfrm>
            <a:off x="1239185" y="3937601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0:1</a:t>
            </a:r>
          </a:p>
        </p:txBody>
      </p:sp>
      <p:sp>
        <p:nvSpPr>
          <p:cNvPr id="22" name="!!0:2 V2">
            <a:extLst>
              <a:ext uri="{FF2B5EF4-FFF2-40B4-BE49-F238E27FC236}">
                <a16:creationId xmlns:a16="http://schemas.microsoft.com/office/drawing/2014/main" id="{95918F0F-30B9-1D89-21F3-D071E1B0C577}"/>
              </a:ext>
            </a:extLst>
          </p:cNvPr>
          <p:cNvSpPr txBox="1">
            <a:spLocks/>
          </p:cNvSpPr>
          <p:nvPr/>
        </p:nvSpPr>
        <p:spPr>
          <a:xfrm>
            <a:off x="2166749" y="258439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0:2</a:t>
            </a:r>
          </a:p>
        </p:txBody>
      </p:sp>
      <p:cxnSp>
        <p:nvCxnSpPr>
          <p:cNvPr id="31" name="!!0-&gt;1 V2">
            <a:extLst>
              <a:ext uri="{FF2B5EF4-FFF2-40B4-BE49-F238E27FC236}">
                <a16:creationId xmlns:a16="http://schemas.microsoft.com/office/drawing/2014/main" id="{6CA1FFE3-ADA0-6193-6553-E4D838E5011B}"/>
              </a:ext>
            </a:extLst>
          </p:cNvPr>
          <p:cNvCxnSpPr>
            <a:cxnSpLocks/>
            <a:stCxn id="74" idx="3"/>
            <a:endCxn id="15" idx="0"/>
          </p:cNvCxnSpPr>
          <p:nvPr/>
        </p:nvCxnSpPr>
        <p:spPr>
          <a:xfrm flipH="1">
            <a:off x="3294557" y="1743950"/>
            <a:ext cx="610250" cy="570539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" name="Node 8 (3)">
            <a:extLst>
              <a:ext uri="{FF2B5EF4-FFF2-40B4-BE49-F238E27FC236}">
                <a16:creationId xmlns:a16="http://schemas.microsoft.com/office/drawing/2014/main" id="{50B05705-32F0-7A89-588A-2CBB7B0BBE88}"/>
              </a:ext>
            </a:extLst>
          </p:cNvPr>
          <p:cNvSpPr>
            <a:spLocks/>
          </p:cNvSpPr>
          <p:nvPr/>
        </p:nvSpPr>
        <p:spPr>
          <a:xfrm>
            <a:off x="5596718" y="5060328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0" name="Node 7 (1)">
            <a:extLst>
              <a:ext uri="{FF2B5EF4-FFF2-40B4-BE49-F238E27FC236}">
                <a16:creationId xmlns:a16="http://schemas.microsoft.com/office/drawing/2014/main" id="{8EB45683-AA53-15B1-894F-3D5837AF7A9E}"/>
              </a:ext>
            </a:extLst>
          </p:cNvPr>
          <p:cNvSpPr>
            <a:spLocks/>
          </p:cNvSpPr>
          <p:nvPr/>
        </p:nvSpPr>
        <p:spPr>
          <a:xfrm>
            <a:off x="3770546" y="5060328"/>
            <a:ext cx="916791" cy="909145"/>
          </a:xfrm>
          <a:prstGeom prst="ellipse">
            <a:avLst/>
          </a:prstGeom>
          <a:noFill/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>
                <a:solidFill>
                  <a:schemeClr val="bg1">
                    <a:lumMod val="50000"/>
                    <a:lumOff val="50000"/>
                  </a:schemeClr>
                </a:solidFill>
              </a:rPr>
              <a:t>1</a:t>
            </a:r>
          </a:p>
        </p:txBody>
      </p:sp>
      <p:sp>
        <p:nvSpPr>
          <p:cNvPr id="12" name="Node 6 (-7)">
            <a:extLst>
              <a:ext uri="{FF2B5EF4-FFF2-40B4-BE49-F238E27FC236}">
                <a16:creationId xmlns:a16="http://schemas.microsoft.com/office/drawing/2014/main" id="{B2716CF0-6FF5-8007-5217-E3FDAC363C53}"/>
              </a:ext>
            </a:extLst>
          </p:cNvPr>
          <p:cNvSpPr>
            <a:spLocks/>
          </p:cNvSpPr>
          <p:nvPr/>
        </p:nvSpPr>
        <p:spPr>
          <a:xfrm>
            <a:off x="10162149" y="3693983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>
                <a:solidFill>
                  <a:schemeClr val="tx1"/>
                </a:solidFill>
              </a:rPr>
              <a:t>-7</a:t>
            </a:r>
          </a:p>
        </p:txBody>
      </p:sp>
      <p:sp>
        <p:nvSpPr>
          <p:cNvPr id="9" name="Node 5 (8)">
            <a:extLst>
              <a:ext uri="{FF2B5EF4-FFF2-40B4-BE49-F238E27FC236}">
                <a16:creationId xmlns:a16="http://schemas.microsoft.com/office/drawing/2014/main" id="{5BEEE582-91D0-5994-1C99-BC074F0DC4DD}"/>
              </a:ext>
            </a:extLst>
          </p:cNvPr>
          <p:cNvSpPr>
            <a:spLocks/>
          </p:cNvSpPr>
          <p:nvPr/>
        </p:nvSpPr>
        <p:spPr>
          <a:xfrm>
            <a:off x="8335977" y="3693983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7" name="Node 4 (-2)">
            <a:extLst>
              <a:ext uri="{FF2B5EF4-FFF2-40B4-BE49-F238E27FC236}">
                <a16:creationId xmlns:a16="http://schemas.microsoft.com/office/drawing/2014/main" id="{28281EF8-A51F-DF9C-8D61-686B14EEC992}"/>
              </a:ext>
            </a:extLst>
          </p:cNvPr>
          <p:cNvSpPr>
            <a:spLocks/>
          </p:cNvSpPr>
          <p:nvPr/>
        </p:nvSpPr>
        <p:spPr>
          <a:xfrm>
            <a:off x="6509805" y="3693983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>
                <a:solidFill>
                  <a:schemeClr val="tx1"/>
                </a:solidFill>
              </a:rPr>
              <a:t>-2</a:t>
            </a:r>
          </a:p>
        </p:txBody>
      </p:sp>
      <p:sp>
        <p:nvSpPr>
          <p:cNvPr id="8" name="Node 3 (4)">
            <a:extLst>
              <a:ext uri="{FF2B5EF4-FFF2-40B4-BE49-F238E27FC236}">
                <a16:creationId xmlns:a16="http://schemas.microsoft.com/office/drawing/2014/main" id="{97D23AF6-71B2-6DF1-4317-9E7006547EED}"/>
              </a:ext>
            </a:extLst>
          </p:cNvPr>
          <p:cNvSpPr>
            <a:spLocks/>
          </p:cNvSpPr>
          <p:nvPr/>
        </p:nvSpPr>
        <p:spPr>
          <a:xfrm>
            <a:off x="4683632" y="3693983"/>
            <a:ext cx="916791" cy="909145"/>
          </a:xfrm>
          <a:prstGeom prst="ellipse">
            <a:avLst/>
          </a:prstGeom>
          <a:noFill/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>
                <a:solidFill>
                  <a:schemeClr val="bg1">
                    <a:lumMod val="50000"/>
                    <a:lumOff val="50000"/>
                  </a:schemeClr>
                </a:solidFill>
              </a:rPr>
              <a:t>4</a:t>
            </a:r>
          </a:p>
        </p:txBody>
      </p:sp>
      <p:sp>
        <p:nvSpPr>
          <p:cNvPr id="6" name="Node 2 (1)">
            <a:extLst>
              <a:ext uri="{FF2B5EF4-FFF2-40B4-BE49-F238E27FC236}">
                <a16:creationId xmlns:a16="http://schemas.microsoft.com/office/drawing/2014/main" id="{E0EBFC7F-7694-3C07-B550-9DA42DD112F4}"/>
              </a:ext>
            </a:extLst>
          </p:cNvPr>
          <p:cNvSpPr>
            <a:spLocks/>
          </p:cNvSpPr>
          <p:nvPr/>
        </p:nvSpPr>
        <p:spPr>
          <a:xfrm>
            <a:off x="9249063" y="234077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Node 1 (2)">
            <a:extLst>
              <a:ext uri="{FF2B5EF4-FFF2-40B4-BE49-F238E27FC236}">
                <a16:creationId xmlns:a16="http://schemas.microsoft.com/office/drawing/2014/main" id="{2BE85F57-26CD-6198-845F-7E84098529A2}"/>
              </a:ext>
            </a:extLst>
          </p:cNvPr>
          <p:cNvSpPr>
            <a:spLocks/>
          </p:cNvSpPr>
          <p:nvPr/>
        </p:nvSpPr>
        <p:spPr>
          <a:xfrm>
            <a:off x="5596719" y="2340777"/>
            <a:ext cx="916791" cy="909145"/>
          </a:xfrm>
          <a:prstGeom prst="ellipse">
            <a:avLst/>
          </a:prstGeom>
          <a:noFill/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>
                <a:solidFill>
                  <a:schemeClr val="bg1">
                    <a:lumMod val="50000"/>
                    <a:lumOff val="50000"/>
                  </a:schemeClr>
                </a:solidFill>
              </a:rPr>
              <a:t>2</a:t>
            </a:r>
          </a:p>
        </p:txBody>
      </p:sp>
      <p:sp>
        <p:nvSpPr>
          <p:cNvPr id="3" name="Node 0 (3)">
            <a:extLst>
              <a:ext uri="{FF2B5EF4-FFF2-40B4-BE49-F238E27FC236}">
                <a16:creationId xmlns:a16="http://schemas.microsoft.com/office/drawing/2014/main" id="{5CD810CD-D12E-04F5-0942-4DB7B4A383E5}"/>
              </a:ext>
            </a:extLst>
          </p:cNvPr>
          <p:cNvSpPr>
            <a:spLocks/>
          </p:cNvSpPr>
          <p:nvPr/>
        </p:nvSpPr>
        <p:spPr>
          <a:xfrm>
            <a:off x="7390286" y="967946"/>
            <a:ext cx="916791" cy="909145"/>
          </a:xfrm>
          <a:prstGeom prst="ellipse">
            <a:avLst/>
          </a:prstGeom>
          <a:noFill/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chemeClr val="bg1">
                    <a:lumMod val="50000"/>
                    <a:lumOff val="50000"/>
                  </a:schemeClr>
                </a:solidFill>
              </a:rPr>
              <a:t>3</a:t>
            </a:r>
          </a:p>
        </p:txBody>
      </p:sp>
      <p:cxnSp>
        <p:nvCxnSpPr>
          <p:cNvPr id="14" name="0-&gt;2">
            <a:extLst>
              <a:ext uri="{FF2B5EF4-FFF2-40B4-BE49-F238E27FC236}">
                <a16:creationId xmlns:a16="http://schemas.microsoft.com/office/drawing/2014/main" id="{7D00B6A3-2ECF-A11C-AB6C-CFFD9E65DF43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8172816" y="1743950"/>
            <a:ext cx="1210508" cy="729968"/>
          </a:xfrm>
          <a:prstGeom prst="straightConnector1">
            <a:avLst/>
          </a:prstGeom>
          <a:ln w="317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8" name="!!0-&gt;1">
            <a:extLst>
              <a:ext uri="{FF2B5EF4-FFF2-40B4-BE49-F238E27FC236}">
                <a16:creationId xmlns:a16="http://schemas.microsoft.com/office/drawing/2014/main" id="{D42DC9D3-75A8-B6AA-583F-D832A07EB38C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6379249" y="1743950"/>
            <a:ext cx="1145298" cy="729968"/>
          </a:xfrm>
          <a:prstGeom prst="straightConnector1">
            <a:avLst/>
          </a:prstGeom>
          <a:ln w="317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1-&gt;3">
            <a:extLst>
              <a:ext uri="{FF2B5EF4-FFF2-40B4-BE49-F238E27FC236}">
                <a16:creationId xmlns:a16="http://schemas.microsoft.com/office/drawing/2014/main" id="{C6AE3006-22FC-9F32-4F5C-776E87C53C3C}"/>
              </a:ext>
            </a:extLst>
          </p:cNvPr>
          <p:cNvCxnSpPr>
            <a:cxnSpLocks/>
            <a:stCxn id="5" idx="3"/>
            <a:endCxn id="8" idx="0"/>
          </p:cNvCxnSpPr>
          <p:nvPr/>
        </p:nvCxnSpPr>
        <p:spPr>
          <a:xfrm flipH="1">
            <a:off x="5142028" y="3116781"/>
            <a:ext cx="588952" cy="577202"/>
          </a:xfrm>
          <a:prstGeom prst="straightConnector1">
            <a:avLst/>
          </a:prstGeom>
          <a:ln w="317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1-&gt;4">
            <a:extLst>
              <a:ext uri="{FF2B5EF4-FFF2-40B4-BE49-F238E27FC236}">
                <a16:creationId xmlns:a16="http://schemas.microsoft.com/office/drawing/2014/main" id="{213A7236-4CDC-7CB3-8887-8FD0CA60183A}"/>
              </a:ext>
            </a:extLst>
          </p:cNvPr>
          <p:cNvCxnSpPr>
            <a:cxnSpLocks/>
            <a:stCxn id="5" idx="5"/>
            <a:endCxn id="7" idx="0"/>
          </p:cNvCxnSpPr>
          <p:nvPr/>
        </p:nvCxnSpPr>
        <p:spPr>
          <a:xfrm>
            <a:off x="6379249" y="3116781"/>
            <a:ext cx="588952" cy="577202"/>
          </a:xfrm>
          <a:prstGeom prst="straightConnector1">
            <a:avLst/>
          </a:prstGeom>
          <a:ln w="317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2-&gt;5">
            <a:extLst>
              <a:ext uri="{FF2B5EF4-FFF2-40B4-BE49-F238E27FC236}">
                <a16:creationId xmlns:a16="http://schemas.microsoft.com/office/drawing/2014/main" id="{18326E43-B84D-EF09-952C-85B94311C147}"/>
              </a:ext>
            </a:extLst>
          </p:cNvPr>
          <p:cNvCxnSpPr>
            <a:cxnSpLocks/>
            <a:stCxn id="6" idx="3"/>
            <a:endCxn id="9" idx="0"/>
          </p:cNvCxnSpPr>
          <p:nvPr/>
        </p:nvCxnSpPr>
        <p:spPr>
          <a:xfrm flipH="1">
            <a:off x="8794373" y="3116781"/>
            <a:ext cx="588951" cy="577202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2-&gt;6">
            <a:extLst>
              <a:ext uri="{FF2B5EF4-FFF2-40B4-BE49-F238E27FC236}">
                <a16:creationId xmlns:a16="http://schemas.microsoft.com/office/drawing/2014/main" id="{7660F791-9EE6-0F4B-EF8E-194859523013}"/>
              </a:ext>
            </a:extLst>
          </p:cNvPr>
          <p:cNvCxnSpPr>
            <a:cxnSpLocks/>
            <a:stCxn id="6" idx="5"/>
            <a:endCxn id="12" idx="0"/>
          </p:cNvCxnSpPr>
          <p:nvPr/>
        </p:nvCxnSpPr>
        <p:spPr>
          <a:xfrm>
            <a:off x="10031593" y="3116781"/>
            <a:ext cx="588952" cy="577202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3-&gt;7">
            <a:extLst>
              <a:ext uri="{FF2B5EF4-FFF2-40B4-BE49-F238E27FC236}">
                <a16:creationId xmlns:a16="http://schemas.microsoft.com/office/drawing/2014/main" id="{2450B906-C364-A128-C937-1B8A4754DA16}"/>
              </a:ext>
            </a:extLst>
          </p:cNvPr>
          <p:cNvCxnSpPr>
            <a:cxnSpLocks/>
            <a:stCxn id="8" idx="3"/>
            <a:endCxn id="10" idx="0"/>
          </p:cNvCxnSpPr>
          <p:nvPr/>
        </p:nvCxnSpPr>
        <p:spPr>
          <a:xfrm flipH="1">
            <a:off x="4228942" y="4469987"/>
            <a:ext cx="588951" cy="590341"/>
          </a:xfrm>
          <a:prstGeom prst="straightConnector1">
            <a:avLst/>
          </a:prstGeom>
          <a:ln w="317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3-&gt;8">
            <a:extLst>
              <a:ext uri="{FF2B5EF4-FFF2-40B4-BE49-F238E27FC236}">
                <a16:creationId xmlns:a16="http://schemas.microsoft.com/office/drawing/2014/main" id="{792F1BA4-DD8A-07E5-B079-E8B2A32BA279}"/>
              </a:ext>
            </a:extLst>
          </p:cNvPr>
          <p:cNvCxnSpPr>
            <a:cxnSpLocks/>
            <a:stCxn id="8" idx="5"/>
            <a:endCxn id="11" idx="0"/>
          </p:cNvCxnSpPr>
          <p:nvPr/>
        </p:nvCxnSpPr>
        <p:spPr>
          <a:xfrm>
            <a:off x="5466162" y="4469987"/>
            <a:ext cx="588952" cy="590341"/>
          </a:xfrm>
          <a:prstGeom prst="straightConnector1">
            <a:avLst/>
          </a:prstGeom>
          <a:ln w="317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0:0">
            <a:extLst>
              <a:ext uri="{FF2B5EF4-FFF2-40B4-BE49-F238E27FC236}">
                <a16:creationId xmlns:a16="http://schemas.microsoft.com/office/drawing/2014/main" id="{95A1291D-5EBE-3AA7-207F-C1A55DD8FE84}"/>
              </a:ext>
            </a:extLst>
          </p:cNvPr>
          <p:cNvSpPr txBox="1">
            <a:spLocks/>
          </p:cNvSpPr>
          <p:nvPr/>
        </p:nvSpPr>
        <p:spPr>
          <a:xfrm>
            <a:off x="3919635" y="6057341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>
                    <a:lumMod val="50000"/>
                    <a:lumOff val="50000"/>
                  </a:schemeClr>
                </a:solidFill>
                <a:latin typeface="Aptos Mono" panose="020F0502020204030204" pitchFamily="49" charset="0"/>
              </a:rPr>
              <a:t>0:0</a:t>
            </a:r>
          </a:p>
        </p:txBody>
      </p:sp>
      <p:sp>
        <p:nvSpPr>
          <p:cNvPr id="19" name="1:1">
            <a:extLst>
              <a:ext uri="{FF2B5EF4-FFF2-40B4-BE49-F238E27FC236}">
                <a16:creationId xmlns:a16="http://schemas.microsoft.com/office/drawing/2014/main" id="{ACBDE85A-A94C-98FA-2968-69B70EAA317B}"/>
              </a:ext>
            </a:extLst>
          </p:cNvPr>
          <p:cNvSpPr txBox="1">
            <a:spLocks/>
          </p:cNvSpPr>
          <p:nvPr/>
        </p:nvSpPr>
        <p:spPr>
          <a:xfrm>
            <a:off x="5760638" y="6057341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1:1</a:t>
            </a:r>
          </a:p>
        </p:txBody>
      </p:sp>
      <p:sp>
        <p:nvSpPr>
          <p:cNvPr id="38" name="0:1">
            <a:extLst>
              <a:ext uri="{FF2B5EF4-FFF2-40B4-BE49-F238E27FC236}">
                <a16:creationId xmlns:a16="http://schemas.microsoft.com/office/drawing/2014/main" id="{7C49705D-0D0E-223A-2C9F-AE4AAC9DFE6C}"/>
              </a:ext>
            </a:extLst>
          </p:cNvPr>
          <p:cNvSpPr txBox="1">
            <a:spLocks/>
          </p:cNvSpPr>
          <p:nvPr/>
        </p:nvSpPr>
        <p:spPr>
          <a:xfrm>
            <a:off x="3999743" y="396388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>
                    <a:lumMod val="50000"/>
                    <a:lumOff val="50000"/>
                  </a:schemeClr>
                </a:solidFill>
                <a:latin typeface="Aptos Mono" panose="020F0502020204030204" pitchFamily="49" charset="0"/>
              </a:rPr>
              <a:t>0:1</a:t>
            </a:r>
          </a:p>
        </p:txBody>
      </p:sp>
      <p:sp>
        <p:nvSpPr>
          <p:cNvPr id="39" name="2:2">
            <a:extLst>
              <a:ext uri="{FF2B5EF4-FFF2-40B4-BE49-F238E27FC236}">
                <a16:creationId xmlns:a16="http://schemas.microsoft.com/office/drawing/2014/main" id="{87B69C25-D61E-CAA0-0BA4-15D50D674FCF}"/>
              </a:ext>
            </a:extLst>
          </p:cNvPr>
          <p:cNvSpPr txBox="1">
            <a:spLocks/>
          </p:cNvSpPr>
          <p:nvPr/>
        </p:nvSpPr>
        <p:spPr>
          <a:xfrm>
            <a:off x="6673723" y="4690996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2:2</a:t>
            </a:r>
          </a:p>
        </p:txBody>
      </p:sp>
      <p:sp>
        <p:nvSpPr>
          <p:cNvPr id="40" name="3:3">
            <a:extLst>
              <a:ext uri="{FF2B5EF4-FFF2-40B4-BE49-F238E27FC236}">
                <a16:creationId xmlns:a16="http://schemas.microsoft.com/office/drawing/2014/main" id="{4124EA78-C381-071C-9A85-C2A28E11713C}"/>
              </a:ext>
            </a:extLst>
          </p:cNvPr>
          <p:cNvSpPr txBox="1">
            <a:spLocks/>
          </p:cNvSpPr>
          <p:nvPr/>
        </p:nvSpPr>
        <p:spPr>
          <a:xfrm>
            <a:off x="8485066" y="467023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3:3</a:t>
            </a:r>
          </a:p>
        </p:txBody>
      </p:sp>
      <p:sp>
        <p:nvSpPr>
          <p:cNvPr id="41" name="4:4">
            <a:extLst>
              <a:ext uri="{FF2B5EF4-FFF2-40B4-BE49-F238E27FC236}">
                <a16:creationId xmlns:a16="http://schemas.microsoft.com/office/drawing/2014/main" id="{4A71725F-BA62-907F-53A1-C1A19D8CDDDA}"/>
              </a:ext>
            </a:extLst>
          </p:cNvPr>
          <p:cNvSpPr txBox="1">
            <a:spLocks/>
          </p:cNvSpPr>
          <p:nvPr/>
        </p:nvSpPr>
        <p:spPr>
          <a:xfrm>
            <a:off x="10326069" y="4690996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4:4</a:t>
            </a:r>
          </a:p>
        </p:txBody>
      </p:sp>
      <p:sp>
        <p:nvSpPr>
          <p:cNvPr id="42" name="0:2">
            <a:extLst>
              <a:ext uri="{FF2B5EF4-FFF2-40B4-BE49-F238E27FC236}">
                <a16:creationId xmlns:a16="http://schemas.microsoft.com/office/drawing/2014/main" id="{61EB0620-9DEF-6264-76D7-85F33B8A5C89}"/>
              </a:ext>
            </a:extLst>
          </p:cNvPr>
          <p:cNvSpPr txBox="1">
            <a:spLocks/>
          </p:cNvSpPr>
          <p:nvPr/>
        </p:nvSpPr>
        <p:spPr>
          <a:xfrm>
            <a:off x="4927307" y="261068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>
                    <a:lumMod val="50000"/>
                    <a:lumOff val="50000"/>
                  </a:schemeClr>
                </a:solidFill>
                <a:latin typeface="Aptos Mono" panose="020F0502020204030204" pitchFamily="49" charset="0"/>
              </a:rPr>
              <a:t>0:2</a:t>
            </a:r>
          </a:p>
        </p:txBody>
      </p:sp>
      <p:sp>
        <p:nvSpPr>
          <p:cNvPr id="45" name="3:4">
            <a:extLst>
              <a:ext uri="{FF2B5EF4-FFF2-40B4-BE49-F238E27FC236}">
                <a16:creationId xmlns:a16="http://schemas.microsoft.com/office/drawing/2014/main" id="{3DA2270A-88E7-B373-61A4-E78AB9237605}"/>
              </a:ext>
            </a:extLst>
          </p:cNvPr>
          <p:cNvSpPr txBox="1">
            <a:spLocks/>
          </p:cNvSpPr>
          <p:nvPr/>
        </p:nvSpPr>
        <p:spPr>
          <a:xfrm>
            <a:off x="10187346" y="261068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3:4</a:t>
            </a:r>
          </a:p>
        </p:txBody>
      </p:sp>
      <p:sp>
        <p:nvSpPr>
          <p:cNvPr id="46" name="0:4">
            <a:extLst>
              <a:ext uri="{FF2B5EF4-FFF2-40B4-BE49-F238E27FC236}">
                <a16:creationId xmlns:a16="http://schemas.microsoft.com/office/drawing/2014/main" id="{3F5174D5-248D-A4D7-FDE9-2F7A2F4F22F2}"/>
              </a:ext>
            </a:extLst>
          </p:cNvPr>
          <p:cNvSpPr txBox="1">
            <a:spLocks/>
          </p:cNvSpPr>
          <p:nvPr/>
        </p:nvSpPr>
        <p:spPr>
          <a:xfrm>
            <a:off x="7539377" y="196495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>
                    <a:lumMod val="50000"/>
                    <a:lumOff val="50000"/>
                  </a:schemeClr>
                </a:solidFill>
                <a:latin typeface="Aptos Mono" panose="020F0502020204030204" pitchFamily="49" charset="0"/>
              </a:rPr>
              <a:t>0:4</a:t>
            </a:r>
          </a:p>
        </p:txBody>
      </p:sp>
      <p:sp>
        <p:nvSpPr>
          <p:cNvPr id="72" name="v1">
            <a:extLst>
              <a:ext uri="{FF2B5EF4-FFF2-40B4-BE49-F238E27FC236}">
                <a16:creationId xmlns:a16="http://schemas.microsoft.com/office/drawing/2014/main" id="{0AD5D073-9498-79D8-00B8-231F383399AC}"/>
              </a:ext>
            </a:extLst>
          </p:cNvPr>
          <p:cNvSpPr txBox="1">
            <a:spLocks/>
          </p:cNvSpPr>
          <p:nvPr/>
        </p:nvSpPr>
        <p:spPr>
          <a:xfrm>
            <a:off x="6673723" y="1237852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accent6">
                    <a:lumMod val="50000"/>
                  </a:schemeClr>
                </a:solidFill>
                <a:latin typeface="Aptos Mono" panose="020F0502020204030204" pitchFamily="49" charset="0"/>
              </a:rPr>
              <a:t>v1</a:t>
            </a:r>
          </a:p>
        </p:txBody>
      </p:sp>
      <p:sp>
        <p:nvSpPr>
          <p:cNvPr id="73" name="v1">
            <a:extLst>
              <a:ext uri="{FF2B5EF4-FFF2-40B4-BE49-F238E27FC236}">
                <a16:creationId xmlns:a16="http://schemas.microsoft.com/office/drawing/2014/main" id="{3C44BAC2-642B-FD99-99C2-2108FD0A95D3}"/>
              </a:ext>
            </a:extLst>
          </p:cNvPr>
          <p:cNvSpPr txBox="1">
            <a:spLocks/>
          </p:cNvSpPr>
          <p:nvPr/>
        </p:nvSpPr>
        <p:spPr>
          <a:xfrm>
            <a:off x="3045882" y="1237852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v2</a:t>
            </a:r>
          </a:p>
        </p:txBody>
      </p:sp>
      <p:sp>
        <p:nvSpPr>
          <p:cNvPr id="74" name="!!Node 0 (3) V2">
            <a:extLst>
              <a:ext uri="{FF2B5EF4-FFF2-40B4-BE49-F238E27FC236}">
                <a16:creationId xmlns:a16="http://schemas.microsoft.com/office/drawing/2014/main" id="{2CA0CEF5-83C3-B471-8CE2-02FBC17B1490}"/>
              </a:ext>
            </a:extLst>
          </p:cNvPr>
          <p:cNvSpPr/>
          <p:nvPr/>
        </p:nvSpPr>
        <p:spPr>
          <a:xfrm>
            <a:off x="3770546" y="967946"/>
            <a:ext cx="916791" cy="909145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7</a:t>
            </a:r>
          </a:p>
        </p:txBody>
      </p:sp>
      <p:sp>
        <p:nvSpPr>
          <p:cNvPr id="75" name="!!0:4 V2">
            <a:extLst>
              <a:ext uri="{FF2B5EF4-FFF2-40B4-BE49-F238E27FC236}">
                <a16:creationId xmlns:a16="http://schemas.microsoft.com/office/drawing/2014/main" id="{3DDD4295-D93E-C4B9-957E-A0DABB39FB2C}"/>
              </a:ext>
            </a:extLst>
          </p:cNvPr>
          <p:cNvSpPr txBox="1"/>
          <p:nvPr/>
        </p:nvSpPr>
        <p:spPr>
          <a:xfrm>
            <a:off x="3898336" y="197144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0:4</a:t>
            </a:r>
          </a:p>
        </p:txBody>
      </p:sp>
      <p:cxnSp>
        <p:nvCxnSpPr>
          <p:cNvPr id="29" name="ref">
            <a:extLst>
              <a:ext uri="{FF2B5EF4-FFF2-40B4-BE49-F238E27FC236}">
                <a16:creationId xmlns:a16="http://schemas.microsoft.com/office/drawing/2014/main" id="{BE20E5C1-5C54-78AC-C6F0-6B71E7CB99C3}"/>
              </a:ext>
            </a:extLst>
          </p:cNvPr>
          <p:cNvCxnSpPr>
            <a:cxnSpLocks/>
            <a:stCxn id="15" idx="5"/>
            <a:endCxn id="7" idx="1"/>
          </p:cNvCxnSpPr>
          <p:nvPr/>
        </p:nvCxnSpPr>
        <p:spPr>
          <a:xfrm>
            <a:off x="3618691" y="3090493"/>
            <a:ext cx="3025375" cy="736631"/>
          </a:xfrm>
          <a:prstGeom prst="straightConnector1">
            <a:avLst/>
          </a:prstGeom>
          <a:ln w="31750">
            <a:solidFill>
              <a:schemeClr val="bg2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5" name="ref">
            <a:extLst>
              <a:ext uri="{FF2B5EF4-FFF2-40B4-BE49-F238E27FC236}">
                <a16:creationId xmlns:a16="http://schemas.microsoft.com/office/drawing/2014/main" id="{46CCCECB-95A2-69B3-31B0-96098FB8A5DE}"/>
              </a:ext>
            </a:extLst>
          </p:cNvPr>
          <p:cNvCxnSpPr>
            <a:cxnSpLocks/>
            <a:stCxn id="4" idx="5"/>
            <a:endCxn id="11" idx="1"/>
          </p:cNvCxnSpPr>
          <p:nvPr/>
        </p:nvCxnSpPr>
        <p:spPr>
          <a:xfrm>
            <a:off x="2699119" y="4443699"/>
            <a:ext cx="3031860" cy="749770"/>
          </a:xfrm>
          <a:prstGeom prst="straightConnector1">
            <a:avLst/>
          </a:prstGeom>
          <a:ln w="31750">
            <a:solidFill>
              <a:schemeClr val="bg2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8" name="a[1]=1">
            <a:extLst>
              <a:ext uri="{FF2B5EF4-FFF2-40B4-BE49-F238E27FC236}">
                <a16:creationId xmlns:a16="http://schemas.microsoft.com/office/drawing/2014/main" id="{91D08175-6395-8070-DF03-FD0129F0F010}"/>
              </a:ext>
            </a:extLst>
          </p:cNvPr>
          <p:cNvSpPr txBox="1"/>
          <p:nvPr/>
        </p:nvSpPr>
        <p:spPr>
          <a:xfrm>
            <a:off x="471560" y="807145"/>
            <a:ext cx="3147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solidFill>
                  <a:schemeClr val="accent4"/>
                </a:solidFill>
                <a:latin typeface="Aptos Mono" panose="020F0502020204030204" pitchFamily="49" charset="0"/>
              </a:rPr>
              <a:t>roots</a:t>
            </a:r>
            <a:r>
              <a:rPr lang="en-GB">
                <a:latin typeface="Aptos Mono" panose="020F0502020204030204" pitchFamily="49" charset="0"/>
              </a:rPr>
              <a:t> = [</a:t>
            </a:r>
            <a:r>
              <a:rPr lang="en-GB">
                <a:solidFill>
                  <a:schemeClr val="accent6"/>
                </a:solidFill>
                <a:latin typeface="Aptos Mono" panose="020F0502020204030204" pitchFamily="49" charset="0"/>
              </a:rPr>
              <a:t>v1</a:t>
            </a:r>
            <a:r>
              <a:rPr lang="en-GB">
                <a:latin typeface="Aptos Mono" panose="020F0502020204030204" pitchFamily="49" charset="0"/>
              </a:rPr>
              <a:t>, </a:t>
            </a:r>
            <a:r>
              <a:rPr lang="en-GB">
                <a:solidFill>
                  <a:schemeClr val="accent4"/>
                </a:solidFill>
                <a:latin typeface="Aptos Mono" panose="020F0502020204030204" pitchFamily="49" charset="0"/>
              </a:rPr>
              <a:t>v2</a:t>
            </a:r>
            <a:r>
              <a:rPr lang="en-GB">
                <a:latin typeface="Aptos Mono" panose="020F0502020204030204" pitchFamily="49" charset="0"/>
              </a:rPr>
              <a:t>]</a:t>
            </a:r>
            <a:endParaRPr lang="en-US">
              <a:latin typeface="Aptos Mono" panose="020F0502020204030204" pitchFamily="49" charset="0"/>
            </a:endParaRPr>
          </a:p>
        </p:txBody>
      </p:sp>
      <p:sp>
        <p:nvSpPr>
          <p:cNvPr id="50" name="!!title">
            <a:extLst>
              <a:ext uri="{FF2B5EF4-FFF2-40B4-BE49-F238E27FC236}">
                <a16:creationId xmlns:a16="http://schemas.microsoft.com/office/drawing/2014/main" id="{8C7DB356-F7B4-0710-FAA4-4CC95CC36053}"/>
              </a:ext>
            </a:extLst>
          </p:cNvPr>
          <p:cNvSpPr txBox="1"/>
          <p:nvPr/>
        </p:nvSpPr>
        <p:spPr>
          <a:xfrm>
            <a:off x="471561" y="437813"/>
            <a:ext cx="4302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tos Mono" panose="020F0502020204030204" pitchFamily="49" charset="0"/>
              </a:rPr>
              <a:t>PST Versions</a:t>
            </a:r>
          </a:p>
        </p:txBody>
      </p:sp>
      <p:cxnSp>
        <p:nvCxnSpPr>
          <p:cNvPr id="51" name="!!3-&gt;8 V2">
            <a:extLst>
              <a:ext uri="{FF2B5EF4-FFF2-40B4-BE49-F238E27FC236}">
                <a16:creationId xmlns:a16="http://schemas.microsoft.com/office/drawing/2014/main" id="{13507AA5-F73A-7C1A-7C9C-27C62E5AEA29}"/>
              </a:ext>
            </a:extLst>
          </p:cNvPr>
          <p:cNvCxnSpPr>
            <a:cxnSpLocks/>
            <a:stCxn id="4" idx="3"/>
            <a:endCxn id="2" idx="0"/>
          </p:cNvCxnSpPr>
          <p:nvPr/>
        </p:nvCxnSpPr>
        <p:spPr>
          <a:xfrm flipH="1">
            <a:off x="1483961" y="4443699"/>
            <a:ext cx="566889" cy="571353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10A9ADD-8D93-47B0-ACE7-FF85218C48B1}"/>
              </a:ext>
            </a:extLst>
          </p:cNvPr>
          <p:cNvCxnSpPr>
            <a:cxnSpLocks/>
          </p:cNvCxnSpPr>
          <p:nvPr/>
        </p:nvCxnSpPr>
        <p:spPr>
          <a:xfrm flipV="1">
            <a:off x="2467919" y="1237852"/>
            <a:ext cx="0" cy="174089"/>
          </a:xfrm>
          <a:prstGeom prst="straightConnector1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array [...]">
            <a:extLst>
              <a:ext uri="{FF2B5EF4-FFF2-40B4-BE49-F238E27FC236}">
                <a16:creationId xmlns:a16="http://schemas.microsoft.com/office/drawing/2014/main" id="{BD765A90-260A-9FC7-CCCD-57FF55652137}"/>
              </a:ext>
            </a:extLst>
          </p:cNvPr>
          <p:cNvSpPr txBox="1">
            <a:spLocks/>
          </p:cNvSpPr>
          <p:nvPr/>
        </p:nvSpPr>
        <p:spPr>
          <a:xfrm>
            <a:off x="2932209" y="437813"/>
            <a:ext cx="2593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Mono" panose="020F0502020204030204" pitchFamily="49" charset="0"/>
              </a:rPr>
              <a:t>[1, 5, -2, 8, -7]</a:t>
            </a:r>
          </a:p>
        </p:txBody>
      </p:sp>
      <p:sp>
        <p:nvSpPr>
          <p:cNvPr id="23" name="array [...]">
            <a:extLst>
              <a:ext uri="{FF2B5EF4-FFF2-40B4-BE49-F238E27FC236}">
                <a16:creationId xmlns:a16="http://schemas.microsoft.com/office/drawing/2014/main" id="{F24877BB-4363-1EEB-A818-E4FAFA44BE50}"/>
              </a:ext>
            </a:extLst>
          </p:cNvPr>
          <p:cNvSpPr txBox="1">
            <a:spLocks/>
          </p:cNvSpPr>
          <p:nvPr/>
        </p:nvSpPr>
        <p:spPr>
          <a:xfrm>
            <a:off x="6551950" y="435154"/>
            <a:ext cx="2593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Mono" panose="020F0502020204030204" pitchFamily="49" charset="0"/>
              </a:rPr>
              <a:t>[1, 3, -2, 8, -7]</a:t>
            </a:r>
          </a:p>
        </p:txBody>
      </p:sp>
    </p:spTree>
    <p:extLst>
      <p:ext uri="{BB962C8B-B14F-4D97-AF65-F5344CB8AC3E}">
        <p14:creationId xmlns:p14="http://schemas.microsoft.com/office/powerpoint/2010/main" val="36948085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1E2F3-998A-7DCE-9886-A1746C71B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ref">
            <a:extLst>
              <a:ext uri="{FF2B5EF4-FFF2-40B4-BE49-F238E27FC236}">
                <a16:creationId xmlns:a16="http://schemas.microsoft.com/office/drawing/2014/main" id="{F02D1184-8AFC-B48B-D3AD-C8BA1DD60468}"/>
              </a:ext>
            </a:extLst>
          </p:cNvPr>
          <p:cNvCxnSpPr>
            <a:cxnSpLocks/>
            <a:stCxn id="74" idx="5"/>
            <a:endCxn id="6" idx="2"/>
          </p:cNvCxnSpPr>
          <p:nvPr/>
        </p:nvCxnSpPr>
        <p:spPr>
          <a:xfrm>
            <a:off x="4553076" y="1743950"/>
            <a:ext cx="4695987" cy="1051400"/>
          </a:xfrm>
          <a:prstGeom prst="straightConnector1">
            <a:avLst/>
          </a:prstGeom>
          <a:ln w="31750">
            <a:solidFill>
              <a:schemeClr val="bg2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!!Node 8 (3) V2">
            <a:extLst>
              <a:ext uri="{FF2B5EF4-FFF2-40B4-BE49-F238E27FC236}">
                <a16:creationId xmlns:a16="http://schemas.microsoft.com/office/drawing/2014/main" id="{F56210D1-9724-AEAF-84EC-E9E01B89731D}"/>
              </a:ext>
            </a:extLst>
          </p:cNvPr>
          <p:cNvSpPr>
            <a:spLocks/>
          </p:cNvSpPr>
          <p:nvPr/>
        </p:nvSpPr>
        <p:spPr>
          <a:xfrm>
            <a:off x="1025565" y="5015052"/>
            <a:ext cx="916791" cy="909145"/>
          </a:xfrm>
          <a:prstGeom prst="ellipse">
            <a:avLst/>
          </a:prstGeom>
          <a:solidFill>
            <a:srgbClr val="340E30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5</a:t>
            </a:r>
          </a:p>
        </p:txBody>
      </p:sp>
      <p:sp>
        <p:nvSpPr>
          <p:cNvPr id="4" name="!!Node 3 (4) V2">
            <a:extLst>
              <a:ext uri="{FF2B5EF4-FFF2-40B4-BE49-F238E27FC236}">
                <a16:creationId xmlns:a16="http://schemas.microsoft.com/office/drawing/2014/main" id="{518429DC-A4CF-59C6-7222-70F9CFBDF029}"/>
              </a:ext>
            </a:extLst>
          </p:cNvPr>
          <p:cNvSpPr>
            <a:spLocks/>
          </p:cNvSpPr>
          <p:nvPr/>
        </p:nvSpPr>
        <p:spPr>
          <a:xfrm>
            <a:off x="1916589" y="3667695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8</a:t>
            </a:r>
          </a:p>
        </p:txBody>
      </p:sp>
      <p:sp>
        <p:nvSpPr>
          <p:cNvPr id="15" name="!!Node 1 (2) V2">
            <a:extLst>
              <a:ext uri="{FF2B5EF4-FFF2-40B4-BE49-F238E27FC236}">
                <a16:creationId xmlns:a16="http://schemas.microsoft.com/office/drawing/2014/main" id="{A45ADC54-1B15-1DFC-C3EB-F42CF834B710}"/>
              </a:ext>
            </a:extLst>
          </p:cNvPr>
          <p:cNvSpPr>
            <a:spLocks/>
          </p:cNvSpPr>
          <p:nvPr/>
        </p:nvSpPr>
        <p:spPr>
          <a:xfrm>
            <a:off x="2836161" y="2314489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6</a:t>
            </a:r>
          </a:p>
        </p:txBody>
      </p:sp>
      <p:cxnSp>
        <p:nvCxnSpPr>
          <p:cNvPr id="16" name="!!1-&gt;3 V2">
            <a:extLst>
              <a:ext uri="{FF2B5EF4-FFF2-40B4-BE49-F238E27FC236}">
                <a16:creationId xmlns:a16="http://schemas.microsoft.com/office/drawing/2014/main" id="{1DDDBE53-0052-3298-4950-CEE68E2F43DD}"/>
              </a:ext>
            </a:extLst>
          </p:cNvPr>
          <p:cNvCxnSpPr>
            <a:cxnSpLocks/>
            <a:stCxn id="15" idx="3"/>
            <a:endCxn id="4" idx="0"/>
          </p:cNvCxnSpPr>
          <p:nvPr/>
        </p:nvCxnSpPr>
        <p:spPr>
          <a:xfrm flipH="1">
            <a:off x="2374985" y="3090493"/>
            <a:ext cx="595437" cy="577202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7" name="!!1:1 V2">
            <a:extLst>
              <a:ext uri="{FF2B5EF4-FFF2-40B4-BE49-F238E27FC236}">
                <a16:creationId xmlns:a16="http://schemas.microsoft.com/office/drawing/2014/main" id="{398E9553-37EA-5B21-6A46-BD38F61FEB6E}"/>
              </a:ext>
            </a:extLst>
          </p:cNvPr>
          <p:cNvSpPr txBox="1">
            <a:spLocks/>
          </p:cNvSpPr>
          <p:nvPr/>
        </p:nvSpPr>
        <p:spPr>
          <a:xfrm>
            <a:off x="1174654" y="6021476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0:0</a:t>
            </a:r>
          </a:p>
        </p:txBody>
      </p:sp>
      <p:sp>
        <p:nvSpPr>
          <p:cNvPr id="20" name="!!0:1 V2">
            <a:extLst>
              <a:ext uri="{FF2B5EF4-FFF2-40B4-BE49-F238E27FC236}">
                <a16:creationId xmlns:a16="http://schemas.microsoft.com/office/drawing/2014/main" id="{211FE87D-E285-F42B-EDAB-A1D0A71FE1B4}"/>
              </a:ext>
            </a:extLst>
          </p:cNvPr>
          <p:cNvSpPr txBox="1">
            <a:spLocks/>
          </p:cNvSpPr>
          <p:nvPr/>
        </p:nvSpPr>
        <p:spPr>
          <a:xfrm>
            <a:off x="1239185" y="3937601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0:1</a:t>
            </a:r>
          </a:p>
        </p:txBody>
      </p:sp>
      <p:sp>
        <p:nvSpPr>
          <p:cNvPr id="22" name="!!0:2 V2">
            <a:extLst>
              <a:ext uri="{FF2B5EF4-FFF2-40B4-BE49-F238E27FC236}">
                <a16:creationId xmlns:a16="http://schemas.microsoft.com/office/drawing/2014/main" id="{A143E083-1278-6B61-B8DC-4530D2FDF160}"/>
              </a:ext>
            </a:extLst>
          </p:cNvPr>
          <p:cNvSpPr txBox="1">
            <a:spLocks/>
          </p:cNvSpPr>
          <p:nvPr/>
        </p:nvSpPr>
        <p:spPr>
          <a:xfrm>
            <a:off x="2166749" y="258439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0:2</a:t>
            </a:r>
          </a:p>
        </p:txBody>
      </p:sp>
      <p:cxnSp>
        <p:nvCxnSpPr>
          <p:cNvPr id="31" name="!!0-&gt;1 V2">
            <a:extLst>
              <a:ext uri="{FF2B5EF4-FFF2-40B4-BE49-F238E27FC236}">
                <a16:creationId xmlns:a16="http://schemas.microsoft.com/office/drawing/2014/main" id="{385946B7-C357-467D-0FD1-EBB0992FFDF0}"/>
              </a:ext>
            </a:extLst>
          </p:cNvPr>
          <p:cNvCxnSpPr>
            <a:cxnSpLocks/>
            <a:stCxn id="74" idx="3"/>
            <a:endCxn id="15" idx="0"/>
          </p:cNvCxnSpPr>
          <p:nvPr/>
        </p:nvCxnSpPr>
        <p:spPr>
          <a:xfrm flipH="1">
            <a:off x="3294557" y="1743950"/>
            <a:ext cx="610250" cy="570539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" name="Node 8 (3)">
            <a:extLst>
              <a:ext uri="{FF2B5EF4-FFF2-40B4-BE49-F238E27FC236}">
                <a16:creationId xmlns:a16="http://schemas.microsoft.com/office/drawing/2014/main" id="{DC7E2DBF-3887-E4D4-7282-F5CACE94EA1B}"/>
              </a:ext>
            </a:extLst>
          </p:cNvPr>
          <p:cNvSpPr>
            <a:spLocks/>
          </p:cNvSpPr>
          <p:nvPr/>
        </p:nvSpPr>
        <p:spPr>
          <a:xfrm>
            <a:off x="5596718" y="5060328"/>
            <a:ext cx="916791" cy="909145"/>
          </a:xfrm>
          <a:prstGeom prst="ellipse">
            <a:avLst/>
          </a:prstGeom>
          <a:solidFill>
            <a:srgbClr val="340E30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3</a:t>
            </a:r>
          </a:p>
        </p:txBody>
      </p:sp>
      <p:sp>
        <p:nvSpPr>
          <p:cNvPr id="10" name="Node 7 (1)">
            <a:extLst>
              <a:ext uri="{FF2B5EF4-FFF2-40B4-BE49-F238E27FC236}">
                <a16:creationId xmlns:a16="http://schemas.microsoft.com/office/drawing/2014/main" id="{9F1D7D17-A359-D8E2-CCC8-8FF6B3DA95DB}"/>
              </a:ext>
            </a:extLst>
          </p:cNvPr>
          <p:cNvSpPr>
            <a:spLocks/>
          </p:cNvSpPr>
          <p:nvPr/>
        </p:nvSpPr>
        <p:spPr>
          <a:xfrm>
            <a:off x="3770546" y="5060328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12" name="Node 6 (-7)">
            <a:extLst>
              <a:ext uri="{FF2B5EF4-FFF2-40B4-BE49-F238E27FC236}">
                <a16:creationId xmlns:a16="http://schemas.microsoft.com/office/drawing/2014/main" id="{0F9CC314-EB31-26CA-CD64-5520984FF2DA}"/>
              </a:ext>
            </a:extLst>
          </p:cNvPr>
          <p:cNvSpPr>
            <a:spLocks/>
          </p:cNvSpPr>
          <p:nvPr/>
        </p:nvSpPr>
        <p:spPr>
          <a:xfrm>
            <a:off x="10162149" y="3693983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-7</a:t>
            </a:r>
          </a:p>
        </p:txBody>
      </p:sp>
      <p:sp>
        <p:nvSpPr>
          <p:cNvPr id="9" name="Node 5 (8)">
            <a:extLst>
              <a:ext uri="{FF2B5EF4-FFF2-40B4-BE49-F238E27FC236}">
                <a16:creationId xmlns:a16="http://schemas.microsoft.com/office/drawing/2014/main" id="{379ED73F-BB61-D7C7-FC40-F309AB02F9CA}"/>
              </a:ext>
            </a:extLst>
          </p:cNvPr>
          <p:cNvSpPr>
            <a:spLocks/>
          </p:cNvSpPr>
          <p:nvPr/>
        </p:nvSpPr>
        <p:spPr>
          <a:xfrm>
            <a:off x="8335977" y="3693983"/>
            <a:ext cx="916791" cy="909145"/>
          </a:xfrm>
          <a:prstGeom prst="ellipse">
            <a:avLst/>
          </a:prstGeom>
          <a:solidFill>
            <a:srgbClr val="340E30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8</a:t>
            </a:r>
          </a:p>
        </p:txBody>
      </p:sp>
      <p:sp>
        <p:nvSpPr>
          <p:cNvPr id="7" name="Node 4 (-2)">
            <a:extLst>
              <a:ext uri="{FF2B5EF4-FFF2-40B4-BE49-F238E27FC236}">
                <a16:creationId xmlns:a16="http://schemas.microsoft.com/office/drawing/2014/main" id="{8BA05276-5F2E-1A10-F906-903B6040805A}"/>
              </a:ext>
            </a:extLst>
          </p:cNvPr>
          <p:cNvSpPr>
            <a:spLocks/>
          </p:cNvSpPr>
          <p:nvPr/>
        </p:nvSpPr>
        <p:spPr>
          <a:xfrm>
            <a:off x="6509805" y="3693983"/>
            <a:ext cx="916791" cy="909145"/>
          </a:xfrm>
          <a:prstGeom prst="ellipse">
            <a:avLst/>
          </a:prstGeom>
          <a:solidFill>
            <a:srgbClr val="340E30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-2</a:t>
            </a:r>
          </a:p>
        </p:txBody>
      </p:sp>
      <p:sp>
        <p:nvSpPr>
          <p:cNvPr id="8" name="Node 3 (4)">
            <a:extLst>
              <a:ext uri="{FF2B5EF4-FFF2-40B4-BE49-F238E27FC236}">
                <a16:creationId xmlns:a16="http://schemas.microsoft.com/office/drawing/2014/main" id="{BACF9B41-00AA-667C-7944-ACFEB88B1471}"/>
              </a:ext>
            </a:extLst>
          </p:cNvPr>
          <p:cNvSpPr>
            <a:spLocks/>
          </p:cNvSpPr>
          <p:nvPr/>
        </p:nvSpPr>
        <p:spPr>
          <a:xfrm>
            <a:off x="4683632" y="3693983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4</a:t>
            </a:r>
          </a:p>
        </p:txBody>
      </p:sp>
      <p:sp>
        <p:nvSpPr>
          <p:cNvPr id="6" name="Node 2 (1)">
            <a:extLst>
              <a:ext uri="{FF2B5EF4-FFF2-40B4-BE49-F238E27FC236}">
                <a16:creationId xmlns:a16="http://schemas.microsoft.com/office/drawing/2014/main" id="{1E858636-348B-3F49-4651-433888F93839}"/>
              </a:ext>
            </a:extLst>
          </p:cNvPr>
          <p:cNvSpPr>
            <a:spLocks/>
          </p:cNvSpPr>
          <p:nvPr/>
        </p:nvSpPr>
        <p:spPr>
          <a:xfrm>
            <a:off x="9249063" y="234077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5" name="Node 1 (2)">
            <a:extLst>
              <a:ext uri="{FF2B5EF4-FFF2-40B4-BE49-F238E27FC236}">
                <a16:creationId xmlns:a16="http://schemas.microsoft.com/office/drawing/2014/main" id="{EE6D9ACB-4392-0685-039F-28759F4713F9}"/>
              </a:ext>
            </a:extLst>
          </p:cNvPr>
          <p:cNvSpPr>
            <a:spLocks/>
          </p:cNvSpPr>
          <p:nvPr/>
        </p:nvSpPr>
        <p:spPr>
          <a:xfrm>
            <a:off x="5596719" y="234077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2</a:t>
            </a:r>
          </a:p>
        </p:txBody>
      </p:sp>
      <p:sp>
        <p:nvSpPr>
          <p:cNvPr id="3" name="Node 0 (3)">
            <a:extLst>
              <a:ext uri="{FF2B5EF4-FFF2-40B4-BE49-F238E27FC236}">
                <a16:creationId xmlns:a16="http://schemas.microsoft.com/office/drawing/2014/main" id="{ED42E645-8266-3BDD-5EBE-7456E25C8E44}"/>
              </a:ext>
            </a:extLst>
          </p:cNvPr>
          <p:cNvSpPr>
            <a:spLocks/>
          </p:cNvSpPr>
          <p:nvPr/>
        </p:nvSpPr>
        <p:spPr>
          <a:xfrm>
            <a:off x="7390286" y="967946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3</a:t>
            </a:r>
          </a:p>
        </p:txBody>
      </p:sp>
      <p:cxnSp>
        <p:nvCxnSpPr>
          <p:cNvPr id="14" name="0-&gt;2">
            <a:extLst>
              <a:ext uri="{FF2B5EF4-FFF2-40B4-BE49-F238E27FC236}">
                <a16:creationId xmlns:a16="http://schemas.microsoft.com/office/drawing/2014/main" id="{88836887-295D-65BD-0F95-130DC58121DE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8172816" y="1743950"/>
            <a:ext cx="1210508" cy="729968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8" name="!!0-&gt;1">
            <a:extLst>
              <a:ext uri="{FF2B5EF4-FFF2-40B4-BE49-F238E27FC236}">
                <a16:creationId xmlns:a16="http://schemas.microsoft.com/office/drawing/2014/main" id="{207ACA53-628F-F325-B78B-7F2542EB0B10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6379249" y="1743950"/>
            <a:ext cx="1145298" cy="729968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1-&gt;3">
            <a:extLst>
              <a:ext uri="{FF2B5EF4-FFF2-40B4-BE49-F238E27FC236}">
                <a16:creationId xmlns:a16="http://schemas.microsoft.com/office/drawing/2014/main" id="{99809A09-7D8B-DC08-0C02-03383AFD7E04}"/>
              </a:ext>
            </a:extLst>
          </p:cNvPr>
          <p:cNvCxnSpPr>
            <a:cxnSpLocks/>
            <a:stCxn id="5" idx="3"/>
            <a:endCxn id="8" idx="0"/>
          </p:cNvCxnSpPr>
          <p:nvPr/>
        </p:nvCxnSpPr>
        <p:spPr>
          <a:xfrm flipH="1">
            <a:off x="5142028" y="3116781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1-&gt;4">
            <a:extLst>
              <a:ext uri="{FF2B5EF4-FFF2-40B4-BE49-F238E27FC236}">
                <a16:creationId xmlns:a16="http://schemas.microsoft.com/office/drawing/2014/main" id="{C55AE370-4C39-74AA-8065-1F31CD682C60}"/>
              </a:ext>
            </a:extLst>
          </p:cNvPr>
          <p:cNvCxnSpPr>
            <a:cxnSpLocks/>
            <a:stCxn id="5" idx="5"/>
            <a:endCxn id="7" idx="0"/>
          </p:cNvCxnSpPr>
          <p:nvPr/>
        </p:nvCxnSpPr>
        <p:spPr>
          <a:xfrm>
            <a:off x="6379249" y="3116781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2-&gt;5">
            <a:extLst>
              <a:ext uri="{FF2B5EF4-FFF2-40B4-BE49-F238E27FC236}">
                <a16:creationId xmlns:a16="http://schemas.microsoft.com/office/drawing/2014/main" id="{DC238AF5-5E7D-FE52-3238-0CA48BDF13E0}"/>
              </a:ext>
            </a:extLst>
          </p:cNvPr>
          <p:cNvCxnSpPr>
            <a:cxnSpLocks/>
            <a:stCxn id="6" idx="3"/>
            <a:endCxn id="9" idx="0"/>
          </p:cNvCxnSpPr>
          <p:nvPr/>
        </p:nvCxnSpPr>
        <p:spPr>
          <a:xfrm flipH="1">
            <a:off x="8794373" y="3116781"/>
            <a:ext cx="588951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2-&gt;6">
            <a:extLst>
              <a:ext uri="{FF2B5EF4-FFF2-40B4-BE49-F238E27FC236}">
                <a16:creationId xmlns:a16="http://schemas.microsoft.com/office/drawing/2014/main" id="{37FB8AFD-B094-5431-A5BA-6BB5F6C3D54A}"/>
              </a:ext>
            </a:extLst>
          </p:cNvPr>
          <p:cNvCxnSpPr>
            <a:cxnSpLocks/>
            <a:stCxn id="6" idx="5"/>
            <a:endCxn id="12" idx="0"/>
          </p:cNvCxnSpPr>
          <p:nvPr/>
        </p:nvCxnSpPr>
        <p:spPr>
          <a:xfrm>
            <a:off x="10031593" y="3116781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3-&gt;7">
            <a:extLst>
              <a:ext uri="{FF2B5EF4-FFF2-40B4-BE49-F238E27FC236}">
                <a16:creationId xmlns:a16="http://schemas.microsoft.com/office/drawing/2014/main" id="{0C657870-6B34-2234-DA5A-0635397A85BB}"/>
              </a:ext>
            </a:extLst>
          </p:cNvPr>
          <p:cNvCxnSpPr>
            <a:cxnSpLocks/>
            <a:stCxn id="8" idx="3"/>
            <a:endCxn id="10" idx="0"/>
          </p:cNvCxnSpPr>
          <p:nvPr/>
        </p:nvCxnSpPr>
        <p:spPr>
          <a:xfrm flipH="1">
            <a:off x="4228942" y="4469987"/>
            <a:ext cx="588951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3-&gt;8">
            <a:extLst>
              <a:ext uri="{FF2B5EF4-FFF2-40B4-BE49-F238E27FC236}">
                <a16:creationId xmlns:a16="http://schemas.microsoft.com/office/drawing/2014/main" id="{C125ABCC-935E-E174-E117-6A689E21D97C}"/>
              </a:ext>
            </a:extLst>
          </p:cNvPr>
          <p:cNvCxnSpPr>
            <a:cxnSpLocks/>
            <a:stCxn id="8" idx="5"/>
            <a:endCxn id="11" idx="0"/>
          </p:cNvCxnSpPr>
          <p:nvPr/>
        </p:nvCxnSpPr>
        <p:spPr>
          <a:xfrm>
            <a:off x="5466162" y="4469987"/>
            <a:ext cx="588952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0:0">
            <a:extLst>
              <a:ext uri="{FF2B5EF4-FFF2-40B4-BE49-F238E27FC236}">
                <a16:creationId xmlns:a16="http://schemas.microsoft.com/office/drawing/2014/main" id="{5F36E9E0-017D-BB87-1C4D-968BEF985F93}"/>
              </a:ext>
            </a:extLst>
          </p:cNvPr>
          <p:cNvSpPr txBox="1">
            <a:spLocks/>
          </p:cNvSpPr>
          <p:nvPr/>
        </p:nvSpPr>
        <p:spPr>
          <a:xfrm>
            <a:off x="3919635" y="6057341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0:0</a:t>
            </a:r>
          </a:p>
        </p:txBody>
      </p:sp>
      <p:sp>
        <p:nvSpPr>
          <p:cNvPr id="19" name="1:1">
            <a:extLst>
              <a:ext uri="{FF2B5EF4-FFF2-40B4-BE49-F238E27FC236}">
                <a16:creationId xmlns:a16="http://schemas.microsoft.com/office/drawing/2014/main" id="{0B8F2548-E989-0275-22BD-DA77C018BB4D}"/>
              </a:ext>
            </a:extLst>
          </p:cNvPr>
          <p:cNvSpPr txBox="1">
            <a:spLocks/>
          </p:cNvSpPr>
          <p:nvPr/>
        </p:nvSpPr>
        <p:spPr>
          <a:xfrm>
            <a:off x="5760638" y="6057341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1:1</a:t>
            </a:r>
          </a:p>
        </p:txBody>
      </p:sp>
      <p:sp>
        <p:nvSpPr>
          <p:cNvPr id="38" name="0:1">
            <a:extLst>
              <a:ext uri="{FF2B5EF4-FFF2-40B4-BE49-F238E27FC236}">
                <a16:creationId xmlns:a16="http://schemas.microsoft.com/office/drawing/2014/main" id="{F5961263-6D00-7B09-3B68-29A42C611116}"/>
              </a:ext>
            </a:extLst>
          </p:cNvPr>
          <p:cNvSpPr txBox="1">
            <a:spLocks/>
          </p:cNvSpPr>
          <p:nvPr/>
        </p:nvSpPr>
        <p:spPr>
          <a:xfrm>
            <a:off x="3999743" y="396388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0:1</a:t>
            </a:r>
          </a:p>
        </p:txBody>
      </p:sp>
      <p:sp>
        <p:nvSpPr>
          <p:cNvPr id="39" name="2:2">
            <a:extLst>
              <a:ext uri="{FF2B5EF4-FFF2-40B4-BE49-F238E27FC236}">
                <a16:creationId xmlns:a16="http://schemas.microsoft.com/office/drawing/2014/main" id="{CA39DDC2-ADDD-A5AE-6235-2E0A41437476}"/>
              </a:ext>
            </a:extLst>
          </p:cNvPr>
          <p:cNvSpPr txBox="1">
            <a:spLocks/>
          </p:cNvSpPr>
          <p:nvPr/>
        </p:nvSpPr>
        <p:spPr>
          <a:xfrm>
            <a:off x="6673723" y="4690996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2:2</a:t>
            </a:r>
          </a:p>
        </p:txBody>
      </p:sp>
      <p:sp>
        <p:nvSpPr>
          <p:cNvPr id="40" name="3:3">
            <a:extLst>
              <a:ext uri="{FF2B5EF4-FFF2-40B4-BE49-F238E27FC236}">
                <a16:creationId xmlns:a16="http://schemas.microsoft.com/office/drawing/2014/main" id="{633DD6B2-F03A-B1B0-D0D4-A1A3F7012214}"/>
              </a:ext>
            </a:extLst>
          </p:cNvPr>
          <p:cNvSpPr txBox="1">
            <a:spLocks/>
          </p:cNvSpPr>
          <p:nvPr/>
        </p:nvSpPr>
        <p:spPr>
          <a:xfrm>
            <a:off x="8485066" y="467023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3:3</a:t>
            </a:r>
          </a:p>
        </p:txBody>
      </p:sp>
      <p:sp>
        <p:nvSpPr>
          <p:cNvPr id="41" name="4:4">
            <a:extLst>
              <a:ext uri="{FF2B5EF4-FFF2-40B4-BE49-F238E27FC236}">
                <a16:creationId xmlns:a16="http://schemas.microsoft.com/office/drawing/2014/main" id="{27C6115A-9EDB-0BDC-90BB-9EF0707FB97C}"/>
              </a:ext>
            </a:extLst>
          </p:cNvPr>
          <p:cNvSpPr txBox="1">
            <a:spLocks/>
          </p:cNvSpPr>
          <p:nvPr/>
        </p:nvSpPr>
        <p:spPr>
          <a:xfrm>
            <a:off x="10326069" y="4690996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4:4</a:t>
            </a:r>
          </a:p>
        </p:txBody>
      </p:sp>
      <p:sp>
        <p:nvSpPr>
          <p:cNvPr id="42" name="0:2">
            <a:extLst>
              <a:ext uri="{FF2B5EF4-FFF2-40B4-BE49-F238E27FC236}">
                <a16:creationId xmlns:a16="http://schemas.microsoft.com/office/drawing/2014/main" id="{C0662C1D-711E-8961-A108-2BAC190AC04D}"/>
              </a:ext>
            </a:extLst>
          </p:cNvPr>
          <p:cNvSpPr txBox="1">
            <a:spLocks/>
          </p:cNvSpPr>
          <p:nvPr/>
        </p:nvSpPr>
        <p:spPr>
          <a:xfrm>
            <a:off x="4927307" y="261068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0:2</a:t>
            </a:r>
          </a:p>
        </p:txBody>
      </p:sp>
      <p:sp>
        <p:nvSpPr>
          <p:cNvPr id="45" name="3:4">
            <a:extLst>
              <a:ext uri="{FF2B5EF4-FFF2-40B4-BE49-F238E27FC236}">
                <a16:creationId xmlns:a16="http://schemas.microsoft.com/office/drawing/2014/main" id="{8216CE62-B88C-CD0B-0935-821FBF63A2E1}"/>
              </a:ext>
            </a:extLst>
          </p:cNvPr>
          <p:cNvSpPr txBox="1">
            <a:spLocks/>
          </p:cNvSpPr>
          <p:nvPr/>
        </p:nvSpPr>
        <p:spPr>
          <a:xfrm>
            <a:off x="10187346" y="261068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3:4</a:t>
            </a:r>
          </a:p>
        </p:txBody>
      </p:sp>
      <p:sp>
        <p:nvSpPr>
          <p:cNvPr id="46" name="0:4">
            <a:extLst>
              <a:ext uri="{FF2B5EF4-FFF2-40B4-BE49-F238E27FC236}">
                <a16:creationId xmlns:a16="http://schemas.microsoft.com/office/drawing/2014/main" id="{D8239309-A2E3-228E-2794-1089110E990D}"/>
              </a:ext>
            </a:extLst>
          </p:cNvPr>
          <p:cNvSpPr txBox="1">
            <a:spLocks/>
          </p:cNvSpPr>
          <p:nvPr/>
        </p:nvSpPr>
        <p:spPr>
          <a:xfrm>
            <a:off x="7539377" y="196495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0:4</a:t>
            </a:r>
          </a:p>
        </p:txBody>
      </p:sp>
      <p:sp>
        <p:nvSpPr>
          <p:cNvPr id="72" name="v1">
            <a:extLst>
              <a:ext uri="{FF2B5EF4-FFF2-40B4-BE49-F238E27FC236}">
                <a16:creationId xmlns:a16="http://schemas.microsoft.com/office/drawing/2014/main" id="{F55AB9F2-9F84-A263-9AA7-D1F0A195F3F5}"/>
              </a:ext>
            </a:extLst>
          </p:cNvPr>
          <p:cNvSpPr txBox="1">
            <a:spLocks/>
          </p:cNvSpPr>
          <p:nvPr/>
        </p:nvSpPr>
        <p:spPr>
          <a:xfrm>
            <a:off x="6673723" y="1237852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accent6"/>
                </a:solidFill>
                <a:latin typeface="Aptos Mono" panose="020F0502020204030204" pitchFamily="49" charset="0"/>
              </a:rPr>
              <a:t>v1</a:t>
            </a:r>
          </a:p>
        </p:txBody>
      </p:sp>
      <p:sp>
        <p:nvSpPr>
          <p:cNvPr id="73" name="v1">
            <a:extLst>
              <a:ext uri="{FF2B5EF4-FFF2-40B4-BE49-F238E27FC236}">
                <a16:creationId xmlns:a16="http://schemas.microsoft.com/office/drawing/2014/main" id="{8FC82B4B-0FEF-F4F6-2E28-D1F3997FAE0D}"/>
              </a:ext>
            </a:extLst>
          </p:cNvPr>
          <p:cNvSpPr txBox="1">
            <a:spLocks/>
          </p:cNvSpPr>
          <p:nvPr/>
        </p:nvSpPr>
        <p:spPr>
          <a:xfrm>
            <a:off x="3045882" y="1237852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v2</a:t>
            </a:r>
          </a:p>
        </p:txBody>
      </p:sp>
      <p:sp>
        <p:nvSpPr>
          <p:cNvPr id="74" name="!!Node 0 (3) V2">
            <a:extLst>
              <a:ext uri="{FF2B5EF4-FFF2-40B4-BE49-F238E27FC236}">
                <a16:creationId xmlns:a16="http://schemas.microsoft.com/office/drawing/2014/main" id="{592983BF-8DA4-B3BD-FD79-9F6CFC705975}"/>
              </a:ext>
            </a:extLst>
          </p:cNvPr>
          <p:cNvSpPr/>
          <p:nvPr/>
        </p:nvSpPr>
        <p:spPr>
          <a:xfrm>
            <a:off x="3770546" y="967946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7</a:t>
            </a:r>
          </a:p>
        </p:txBody>
      </p:sp>
      <p:sp>
        <p:nvSpPr>
          <p:cNvPr id="75" name="!!0:4 V2">
            <a:extLst>
              <a:ext uri="{FF2B5EF4-FFF2-40B4-BE49-F238E27FC236}">
                <a16:creationId xmlns:a16="http://schemas.microsoft.com/office/drawing/2014/main" id="{99001455-E120-0E3D-C8E5-D9075B054745}"/>
              </a:ext>
            </a:extLst>
          </p:cNvPr>
          <p:cNvSpPr txBox="1"/>
          <p:nvPr/>
        </p:nvSpPr>
        <p:spPr>
          <a:xfrm>
            <a:off x="3898336" y="197144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0:4</a:t>
            </a:r>
          </a:p>
        </p:txBody>
      </p:sp>
      <p:cxnSp>
        <p:nvCxnSpPr>
          <p:cNvPr id="29" name="ref">
            <a:extLst>
              <a:ext uri="{FF2B5EF4-FFF2-40B4-BE49-F238E27FC236}">
                <a16:creationId xmlns:a16="http://schemas.microsoft.com/office/drawing/2014/main" id="{9F3854AB-B4BB-D212-17ED-136424E4FBAE}"/>
              </a:ext>
            </a:extLst>
          </p:cNvPr>
          <p:cNvCxnSpPr>
            <a:cxnSpLocks/>
            <a:stCxn id="15" idx="5"/>
            <a:endCxn id="7" idx="1"/>
          </p:cNvCxnSpPr>
          <p:nvPr/>
        </p:nvCxnSpPr>
        <p:spPr>
          <a:xfrm>
            <a:off x="3618691" y="3090493"/>
            <a:ext cx="3025375" cy="736631"/>
          </a:xfrm>
          <a:prstGeom prst="straightConnector1">
            <a:avLst/>
          </a:prstGeom>
          <a:ln w="31750">
            <a:solidFill>
              <a:schemeClr val="bg2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5" name="ref">
            <a:extLst>
              <a:ext uri="{FF2B5EF4-FFF2-40B4-BE49-F238E27FC236}">
                <a16:creationId xmlns:a16="http://schemas.microsoft.com/office/drawing/2014/main" id="{22B4FE76-CC4C-E254-C50C-2FA760940F48}"/>
              </a:ext>
            </a:extLst>
          </p:cNvPr>
          <p:cNvCxnSpPr>
            <a:cxnSpLocks/>
            <a:stCxn id="4" idx="5"/>
            <a:endCxn id="11" idx="1"/>
          </p:cNvCxnSpPr>
          <p:nvPr/>
        </p:nvCxnSpPr>
        <p:spPr>
          <a:xfrm>
            <a:off x="2699119" y="4443699"/>
            <a:ext cx="3031860" cy="749770"/>
          </a:xfrm>
          <a:prstGeom prst="straightConnector1">
            <a:avLst/>
          </a:prstGeom>
          <a:ln w="31750">
            <a:solidFill>
              <a:schemeClr val="bg2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8" name="a[1]=1">
            <a:extLst>
              <a:ext uri="{FF2B5EF4-FFF2-40B4-BE49-F238E27FC236}">
                <a16:creationId xmlns:a16="http://schemas.microsoft.com/office/drawing/2014/main" id="{C044EBBF-F796-5787-0AB9-EF13B1CD0EC9}"/>
              </a:ext>
            </a:extLst>
          </p:cNvPr>
          <p:cNvSpPr txBox="1"/>
          <p:nvPr/>
        </p:nvSpPr>
        <p:spPr>
          <a:xfrm>
            <a:off x="471560" y="807145"/>
            <a:ext cx="2313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>
                    <a:lumMod val="50000"/>
                    <a:lumOff val="50000"/>
                  </a:schemeClr>
                </a:solidFill>
                <a:latin typeface="Aptos Mono" panose="020F0502020204030204" pitchFamily="49" charset="0"/>
              </a:rPr>
              <a:t>Q(v, l, r)</a:t>
            </a:r>
          </a:p>
        </p:txBody>
      </p:sp>
      <p:sp>
        <p:nvSpPr>
          <p:cNvPr id="50" name="!!title">
            <a:extLst>
              <a:ext uri="{FF2B5EF4-FFF2-40B4-BE49-F238E27FC236}">
                <a16:creationId xmlns:a16="http://schemas.microsoft.com/office/drawing/2014/main" id="{94AB3C85-6261-4A28-9910-846A8D9A24D8}"/>
              </a:ext>
            </a:extLst>
          </p:cNvPr>
          <p:cNvSpPr txBox="1"/>
          <p:nvPr/>
        </p:nvSpPr>
        <p:spPr>
          <a:xfrm>
            <a:off x="471561" y="437813"/>
            <a:ext cx="4302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ptos Mono" panose="020F0502020204030204" pitchFamily="49" charset="0"/>
              </a:rPr>
              <a:t>PST Query</a:t>
            </a:r>
          </a:p>
        </p:txBody>
      </p:sp>
      <p:cxnSp>
        <p:nvCxnSpPr>
          <p:cNvPr id="51" name="!!3-&gt;8 V2">
            <a:extLst>
              <a:ext uri="{FF2B5EF4-FFF2-40B4-BE49-F238E27FC236}">
                <a16:creationId xmlns:a16="http://schemas.microsoft.com/office/drawing/2014/main" id="{39D7B497-C3FB-D4CF-272D-4A4BE5B105F2}"/>
              </a:ext>
            </a:extLst>
          </p:cNvPr>
          <p:cNvCxnSpPr>
            <a:cxnSpLocks/>
            <a:stCxn id="4" idx="3"/>
            <a:endCxn id="2" idx="0"/>
          </p:cNvCxnSpPr>
          <p:nvPr/>
        </p:nvCxnSpPr>
        <p:spPr>
          <a:xfrm flipH="1">
            <a:off x="1483961" y="4443699"/>
            <a:ext cx="566889" cy="571353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8" name="a[1]=1">
            <a:extLst>
              <a:ext uri="{FF2B5EF4-FFF2-40B4-BE49-F238E27FC236}">
                <a16:creationId xmlns:a16="http://schemas.microsoft.com/office/drawing/2014/main" id="{BAC69FE7-33B8-1836-E035-92326D79771E}"/>
              </a:ext>
            </a:extLst>
          </p:cNvPr>
          <p:cNvSpPr txBox="1"/>
          <p:nvPr/>
        </p:nvSpPr>
        <p:spPr>
          <a:xfrm>
            <a:off x="471559" y="1182415"/>
            <a:ext cx="2476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  <a:latin typeface="Aptos Mono" panose="020F0502020204030204" pitchFamily="49" charset="0"/>
              </a:rPr>
              <a:t>Q</a:t>
            </a:r>
            <a:r>
              <a:rPr lang="en-US" dirty="0">
                <a:latin typeface="Aptos Mono" panose="020F0502020204030204" pitchFamily="49" charset="0"/>
              </a:rPr>
              <a:t>(</a:t>
            </a:r>
            <a:r>
              <a:rPr lang="en-US" dirty="0">
                <a:solidFill>
                  <a:schemeClr val="accent6"/>
                </a:solidFill>
                <a:latin typeface="Aptos Mono" panose="020F0502020204030204" pitchFamily="49" charset="0"/>
              </a:rPr>
              <a:t>v2</a:t>
            </a:r>
            <a:r>
              <a:rPr lang="en-US" dirty="0">
                <a:latin typeface="Aptos Mono" panose="020F0502020204030204" pitchFamily="49" charset="0"/>
              </a:rPr>
              <a:t>, </a:t>
            </a:r>
            <a:r>
              <a:rPr lang="en-US" dirty="0">
                <a:solidFill>
                  <a:schemeClr val="accent6"/>
                </a:solidFill>
                <a:latin typeface="Aptos Mono" panose="020F0502020204030204" pitchFamily="49" charset="0"/>
              </a:rPr>
              <a:t>0</a:t>
            </a:r>
            <a:r>
              <a:rPr lang="en-US" dirty="0">
                <a:latin typeface="Aptos Mono" panose="020F0502020204030204" pitchFamily="49" charset="0"/>
              </a:rPr>
              <a:t>, </a:t>
            </a:r>
            <a:r>
              <a:rPr lang="en-US" dirty="0">
                <a:solidFill>
                  <a:schemeClr val="accent6"/>
                </a:solidFill>
                <a:latin typeface="Aptos Mono" panose="020F0502020204030204" pitchFamily="49" charset="0"/>
              </a:rPr>
              <a:t>3</a:t>
            </a:r>
            <a:r>
              <a:rPr lang="en-US" dirty="0">
                <a:latin typeface="Aptos Mono" panose="020F0502020204030204" pitchFamily="49" charset="0"/>
              </a:rPr>
              <a:t>)</a:t>
            </a:r>
            <a:r>
              <a:rPr lang="en-US" dirty="0">
                <a:solidFill>
                  <a:schemeClr val="accent5"/>
                </a:solidFill>
                <a:latin typeface="Aptos Mono" panose="020F0502020204030204" pitchFamily="49" charset="0"/>
              </a:rPr>
              <a:t> = </a:t>
            </a:r>
            <a:r>
              <a:rPr lang="en-US" dirty="0">
                <a:solidFill>
                  <a:schemeClr val="accent6"/>
                </a:solidFill>
                <a:latin typeface="Aptos Mono" panose="020F0502020204030204" pitchFamily="49" charset="0"/>
              </a:rPr>
              <a:t>14</a:t>
            </a:r>
          </a:p>
        </p:txBody>
      </p:sp>
      <p:sp>
        <p:nvSpPr>
          <p:cNvPr id="23" name="array [...]">
            <a:extLst>
              <a:ext uri="{FF2B5EF4-FFF2-40B4-BE49-F238E27FC236}">
                <a16:creationId xmlns:a16="http://schemas.microsoft.com/office/drawing/2014/main" id="{6DD3396A-751F-0BF4-1A5A-769B59CFC715}"/>
              </a:ext>
            </a:extLst>
          </p:cNvPr>
          <p:cNvSpPr txBox="1">
            <a:spLocks/>
          </p:cNvSpPr>
          <p:nvPr/>
        </p:nvSpPr>
        <p:spPr>
          <a:xfrm>
            <a:off x="2932209" y="437813"/>
            <a:ext cx="2593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Mono" panose="020F0502020204030204" pitchFamily="49" charset="0"/>
              </a:rPr>
              <a:t>[</a:t>
            </a:r>
            <a:r>
              <a:rPr lang="en-US" dirty="0">
                <a:solidFill>
                  <a:schemeClr val="accent5"/>
                </a:solidFill>
                <a:latin typeface="Aptos Mono" panose="020F0502020204030204" pitchFamily="49" charset="0"/>
              </a:rPr>
              <a:t>1</a:t>
            </a:r>
            <a:r>
              <a:rPr lang="en-US" dirty="0">
                <a:latin typeface="Aptos Mono" panose="020F0502020204030204" pitchFamily="49" charset="0"/>
              </a:rPr>
              <a:t>, </a:t>
            </a:r>
            <a:r>
              <a:rPr lang="en-US" dirty="0">
                <a:solidFill>
                  <a:schemeClr val="accent5"/>
                </a:solidFill>
                <a:latin typeface="Aptos Mono" panose="020F0502020204030204" pitchFamily="49" charset="0"/>
              </a:rPr>
              <a:t>5</a:t>
            </a:r>
            <a:r>
              <a:rPr lang="en-US" dirty="0">
                <a:latin typeface="Aptos Mono" panose="020F0502020204030204" pitchFamily="49" charset="0"/>
              </a:rPr>
              <a:t>, </a:t>
            </a:r>
            <a:r>
              <a:rPr lang="en-US" dirty="0">
                <a:solidFill>
                  <a:schemeClr val="accent5"/>
                </a:solidFill>
                <a:latin typeface="Aptos Mono" panose="020F0502020204030204" pitchFamily="49" charset="0"/>
              </a:rPr>
              <a:t>-2</a:t>
            </a:r>
            <a:r>
              <a:rPr lang="en-US" dirty="0">
                <a:latin typeface="Aptos Mono" panose="020F0502020204030204" pitchFamily="49" charset="0"/>
              </a:rPr>
              <a:t>, </a:t>
            </a:r>
            <a:r>
              <a:rPr lang="en-US" dirty="0">
                <a:solidFill>
                  <a:schemeClr val="accent5"/>
                </a:solidFill>
                <a:latin typeface="Aptos Mono" panose="020F0502020204030204" pitchFamily="49" charset="0"/>
              </a:rPr>
              <a:t>8</a:t>
            </a:r>
            <a:r>
              <a:rPr lang="en-US" dirty="0">
                <a:latin typeface="Aptos Mono" panose="020F0502020204030204" pitchFamily="49" charset="0"/>
              </a:rPr>
              <a:t>, -7]</a:t>
            </a:r>
          </a:p>
        </p:txBody>
      </p:sp>
      <p:sp>
        <p:nvSpPr>
          <p:cNvPr id="25" name="array [...]">
            <a:extLst>
              <a:ext uri="{FF2B5EF4-FFF2-40B4-BE49-F238E27FC236}">
                <a16:creationId xmlns:a16="http://schemas.microsoft.com/office/drawing/2014/main" id="{8133F0D4-A8D0-B0A5-3BA6-1DB2CC4F360A}"/>
              </a:ext>
            </a:extLst>
          </p:cNvPr>
          <p:cNvSpPr txBox="1">
            <a:spLocks/>
          </p:cNvSpPr>
          <p:nvPr/>
        </p:nvSpPr>
        <p:spPr>
          <a:xfrm>
            <a:off x="6551950" y="435154"/>
            <a:ext cx="2593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Mono" panose="020F0502020204030204" pitchFamily="49" charset="0"/>
              </a:rPr>
              <a:t>[1, 3, -2, 8, -7]</a:t>
            </a:r>
          </a:p>
        </p:txBody>
      </p:sp>
    </p:spTree>
    <p:extLst>
      <p:ext uri="{BB962C8B-B14F-4D97-AF65-F5344CB8AC3E}">
        <p14:creationId xmlns:p14="http://schemas.microsoft.com/office/powerpoint/2010/main" val="2899058490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07800-36B3-E903-CBBF-2FC000B4F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ref">
            <a:extLst>
              <a:ext uri="{FF2B5EF4-FFF2-40B4-BE49-F238E27FC236}">
                <a16:creationId xmlns:a16="http://schemas.microsoft.com/office/drawing/2014/main" id="{854D1B32-6CD2-5719-5DF6-5916BC695417}"/>
              </a:ext>
            </a:extLst>
          </p:cNvPr>
          <p:cNvCxnSpPr>
            <a:cxnSpLocks/>
            <a:stCxn id="74" idx="5"/>
            <a:endCxn id="6" idx="2"/>
          </p:cNvCxnSpPr>
          <p:nvPr/>
        </p:nvCxnSpPr>
        <p:spPr>
          <a:xfrm>
            <a:off x="4553076" y="1743950"/>
            <a:ext cx="4695987" cy="1051400"/>
          </a:xfrm>
          <a:prstGeom prst="straightConnector1">
            <a:avLst/>
          </a:prstGeom>
          <a:ln w="31750">
            <a:solidFill>
              <a:schemeClr val="accent5"/>
            </a:solidFill>
            <a:prstDash val="dash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!!Node 8 (3) V2">
            <a:extLst>
              <a:ext uri="{FF2B5EF4-FFF2-40B4-BE49-F238E27FC236}">
                <a16:creationId xmlns:a16="http://schemas.microsoft.com/office/drawing/2014/main" id="{AE42A0AD-0ACA-FAA4-E81E-7F43E5A7CB10}"/>
              </a:ext>
            </a:extLst>
          </p:cNvPr>
          <p:cNvSpPr>
            <a:spLocks/>
          </p:cNvSpPr>
          <p:nvPr/>
        </p:nvSpPr>
        <p:spPr>
          <a:xfrm>
            <a:off x="1025565" y="5015052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5</a:t>
            </a:r>
          </a:p>
        </p:txBody>
      </p:sp>
      <p:sp>
        <p:nvSpPr>
          <p:cNvPr id="4" name="!!Node 3 (4) V2">
            <a:extLst>
              <a:ext uri="{FF2B5EF4-FFF2-40B4-BE49-F238E27FC236}">
                <a16:creationId xmlns:a16="http://schemas.microsoft.com/office/drawing/2014/main" id="{952C6322-AF10-68B1-9845-61A76EE8C149}"/>
              </a:ext>
            </a:extLst>
          </p:cNvPr>
          <p:cNvSpPr>
            <a:spLocks/>
          </p:cNvSpPr>
          <p:nvPr/>
        </p:nvSpPr>
        <p:spPr>
          <a:xfrm>
            <a:off x="1916589" y="3667695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8</a:t>
            </a:r>
          </a:p>
        </p:txBody>
      </p:sp>
      <p:sp>
        <p:nvSpPr>
          <p:cNvPr id="15" name="!!Node 1 (2) V2">
            <a:extLst>
              <a:ext uri="{FF2B5EF4-FFF2-40B4-BE49-F238E27FC236}">
                <a16:creationId xmlns:a16="http://schemas.microsoft.com/office/drawing/2014/main" id="{682FC050-3BB3-BA7D-6839-6B15757A45AF}"/>
              </a:ext>
            </a:extLst>
          </p:cNvPr>
          <p:cNvSpPr>
            <a:spLocks/>
          </p:cNvSpPr>
          <p:nvPr/>
        </p:nvSpPr>
        <p:spPr>
          <a:xfrm>
            <a:off x="2836161" y="2314489"/>
            <a:ext cx="916791" cy="909145"/>
          </a:xfrm>
          <a:prstGeom prst="ellipse">
            <a:avLst/>
          </a:prstGeom>
          <a:solidFill>
            <a:srgbClr val="340E30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6</a:t>
            </a:r>
          </a:p>
        </p:txBody>
      </p:sp>
      <p:cxnSp>
        <p:nvCxnSpPr>
          <p:cNvPr id="16" name="!!1-&gt;3 V2">
            <a:extLst>
              <a:ext uri="{FF2B5EF4-FFF2-40B4-BE49-F238E27FC236}">
                <a16:creationId xmlns:a16="http://schemas.microsoft.com/office/drawing/2014/main" id="{5E6ED254-E181-11D3-8629-1B74A21751DB}"/>
              </a:ext>
            </a:extLst>
          </p:cNvPr>
          <p:cNvCxnSpPr>
            <a:cxnSpLocks/>
            <a:stCxn id="15" idx="3"/>
            <a:endCxn id="4" idx="0"/>
          </p:cNvCxnSpPr>
          <p:nvPr/>
        </p:nvCxnSpPr>
        <p:spPr>
          <a:xfrm flipH="1">
            <a:off x="2374985" y="3090493"/>
            <a:ext cx="595437" cy="577202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7" name="!!1:1 V2">
            <a:extLst>
              <a:ext uri="{FF2B5EF4-FFF2-40B4-BE49-F238E27FC236}">
                <a16:creationId xmlns:a16="http://schemas.microsoft.com/office/drawing/2014/main" id="{C848882F-E292-C550-B77F-73D24483BD1A}"/>
              </a:ext>
            </a:extLst>
          </p:cNvPr>
          <p:cNvSpPr txBox="1">
            <a:spLocks/>
          </p:cNvSpPr>
          <p:nvPr/>
        </p:nvSpPr>
        <p:spPr>
          <a:xfrm>
            <a:off x="1174654" y="6021476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0:0</a:t>
            </a:r>
          </a:p>
        </p:txBody>
      </p:sp>
      <p:sp>
        <p:nvSpPr>
          <p:cNvPr id="20" name="!!0:1 V2">
            <a:extLst>
              <a:ext uri="{FF2B5EF4-FFF2-40B4-BE49-F238E27FC236}">
                <a16:creationId xmlns:a16="http://schemas.microsoft.com/office/drawing/2014/main" id="{3AA1CD23-316B-4D2A-D1B3-23F539B9EFB3}"/>
              </a:ext>
            </a:extLst>
          </p:cNvPr>
          <p:cNvSpPr txBox="1">
            <a:spLocks/>
          </p:cNvSpPr>
          <p:nvPr/>
        </p:nvSpPr>
        <p:spPr>
          <a:xfrm>
            <a:off x="1239185" y="3937601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0:1</a:t>
            </a:r>
          </a:p>
        </p:txBody>
      </p:sp>
      <p:sp>
        <p:nvSpPr>
          <p:cNvPr id="22" name="!!0:2 V2">
            <a:extLst>
              <a:ext uri="{FF2B5EF4-FFF2-40B4-BE49-F238E27FC236}">
                <a16:creationId xmlns:a16="http://schemas.microsoft.com/office/drawing/2014/main" id="{73B3206B-D320-2ACD-F79C-91F347149847}"/>
              </a:ext>
            </a:extLst>
          </p:cNvPr>
          <p:cNvSpPr txBox="1">
            <a:spLocks/>
          </p:cNvSpPr>
          <p:nvPr/>
        </p:nvSpPr>
        <p:spPr>
          <a:xfrm>
            <a:off x="2166749" y="258439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0:2</a:t>
            </a:r>
          </a:p>
        </p:txBody>
      </p:sp>
      <p:cxnSp>
        <p:nvCxnSpPr>
          <p:cNvPr id="31" name="!!0-&gt;1 V2">
            <a:extLst>
              <a:ext uri="{FF2B5EF4-FFF2-40B4-BE49-F238E27FC236}">
                <a16:creationId xmlns:a16="http://schemas.microsoft.com/office/drawing/2014/main" id="{03D0C3D4-0322-A9E0-17DA-F49471E03342}"/>
              </a:ext>
            </a:extLst>
          </p:cNvPr>
          <p:cNvCxnSpPr>
            <a:cxnSpLocks/>
            <a:stCxn id="74" idx="3"/>
            <a:endCxn id="15" idx="0"/>
          </p:cNvCxnSpPr>
          <p:nvPr/>
        </p:nvCxnSpPr>
        <p:spPr>
          <a:xfrm flipH="1">
            <a:off x="3294557" y="1743950"/>
            <a:ext cx="610250" cy="570539"/>
          </a:xfrm>
          <a:prstGeom prst="straightConnector1">
            <a:avLst/>
          </a:prstGeom>
          <a:ln w="31750">
            <a:solidFill>
              <a:schemeClr val="accent5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" name="Node 8 (3)">
            <a:extLst>
              <a:ext uri="{FF2B5EF4-FFF2-40B4-BE49-F238E27FC236}">
                <a16:creationId xmlns:a16="http://schemas.microsoft.com/office/drawing/2014/main" id="{9777D69D-DB42-FAFD-FAA1-ED3805B43008}"/>
              </a:ext>
            </a:extLst>
          </p:cNvPr>
          <p:cNvSpPr>
            <a:spLocks/>
          </p:cNvSpPr>
          <p:nvPr/>
        </p:nvSpPr>
        <p:spPr>
          <a:xfrm>
            <a:off x="5596718" y="5060328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3</a:t>
            </a:r>
          </a:p>
        </p:txBody>
      </p:sp>
      <p:sp>
        <p:nvSpPr>
          <p:cNvPr id="10" name="Node 7 (1)">
            <a:extLst>
              <a:ext uri="{FF2B5EF4-FFF2-40B4-BE49-F238E27FC236}">
                <a16:creationId xmlns:a16="http://schemas.microsoft.com/office/drawing/2014/main" id="{B4E07609-2F8C-D2BD-AC8E-3DEB0F571758}"/>
              </a:ext>
            </a:extLst>
          </p:cNvPr>
          <p:cNvSpPr>
            <a:spLocks/>
          </p:cNvSpPr>
          <p:nvPr/>
        </p:nvSpPr>
        <p:spPr>
          <a:xfrm>
            <a:off x="3770546" y="5060328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12" name="Node 6 (-7)">
            <a:extLst>
              <a:ext uri="{FF2B5EF4-FFF2-40B4-BE49-F238E27FC236}">
                <a16:creationId xmlns:a16="http://schemas.microsoft.com/office/drawing/2014/main" id="{AFE0CF1C-6DC1-1809-48DB-24D41E9F3DB3}"/>
              </a:ext>
            </a:extLst>
          </p:cNvPr>
          <p:cNvSpPr>
            <a:spLocks/>
          </p:cNvSpPr>
          <p:nvPr/>
        </p:nvSpPr>
        <p:spPr>
          <a:xfrm>
            <a:off x="10162149" y="3693983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-7</a:t>
            </a:r>
          </a:p>
        </p:txBody>
      </p:sp>
      <p:sp>
        <p:nvSpPr>
          <p:cNvPr id="9" name="Node 5 (8)">
            <a:extLst>
              <a:ext uri="{FF2B5EF4-FFF2-40B4-BE49-F238E27FC236}">
                <a16:creationId xmlns:a16="http://schemas.microsoft.com/office/drawing/2014/main" id="{0D7B9C87-5797-C5B6-A915-6B9EF5403772}"/>
              </a:ext>
            </a:extLst>
          </p:cNvPr>
          <p:cNvSpPr>
            <a:spLocks/>
          </p:cNvSpPr>
          <p:nvPr/>
        </p:nvSpPr>
        <p:spPr>
          <a:xfrm>
            <a:off x="8335977" y="3693983"/>
            <a:ext cx="916791" cy="909145"/>
          </a:xfrm>
          <a:prstGeom prst="ellipse">
            <a:avLst/>
          </a:prstGeom>
          <a:solidFill>
            <a:srgbClr val="340E30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8</a:t>
            </a:r>
          </a:p>
        </p:txBody>
      </p:sp>
      <p:sp>
        <p:nvSpPr>
          <p:cNvPr id="7" name="Node 4 (-2)">
            <a:extLst>
              <a:ext uri="{FF2B5EF4-FFF2-40B4-BE49-F238E27FC236}">
                <a16:creationId xmlns:a16="http://schemas.microsoft.com/office/drawing/2014/main" id="{80FE2CC2-6944-E0AB-6A5E-6C347F605836}"/>
              </a:ext>
            </a:extLst>
          </p:cNvPr>
          <p:cNvSpPr>
            <a:spLocks/>
          </p:cNvSpPr>
          <p:nvPr/>
        </p:nvSpPr>
        <p:spPr>
          <a:xfrm>
            <a:off x="6509805" y="3693983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-2</a:t>
            </a:r>
          </a:p>
        </p:txBody>
      </p:sp>
      <p:sp>
        <p:nvSpPr>
          <p:cNvPr id="8" name="Node 3 (4)">
            <a:extLst>
              <a:ext uri="{FF2B5EF4-FFF2-40B4-BE49-F238E27FC236}">
                <a16:creationId xmlns:a16="http://schemas.microsoft.com/office/drawing/2014/main" id="{3F92B474-5D50-2FBE-B798-4537B8E420B0}"/>
              </a:ext>
            </a:extLst>
          </p:cNvPr>
          <p:cNvSpPr>
            <a:spLocks/>
          </p:cNvSpPr>
          <p:nvPr/>
        </p:nvSpPr>
        <p:spPr>
          <a:xfrm>
            <a:off x="4683632" y="3693983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4</a:t>
            </a:r>
          </a:p>
        </p:txBody>
      </p:sp>
      <p:sp>
        <p:nvSpPr>
          <p:cNvPr id="6" name="Node 2 (1)">
            <a:extLst>
              <a:ext uri="{FF2B5EF4-FFF2-40B4-BE49-F238E27FC236}">
                <a16:creationId xmlns:a16="http://schemas.microsoft.com/office/drawing/2014/main" id="{5EEFAE07-21E7-968F-9229-9EDCF16132FE}"/>
              </a:ext>
            </a:extLst>
          </p:cNvPr>
          <p:cNvSpPr>
            <a:spLocks/>
          </p:cNvSpPr>
          <p:nvPr/>
        </p:nvSpPr>
        <p:spPr>
          <a:xfrm>
            <a:off x="9249063" y="2340777"/>
            <a:ext cx="916791" cy="909145"/>
          </a:xfrm>
          <a:prstGeom prst="ellipse">
            <a:avLst/>
          </a:prstGeom>
          <a:solidFill>
            <a:srgbClr val="340E30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5" name="Node 1 (2)">
            <a:extLst>
              <a:ext uri="{FF2B5EF4-FFF2-40B4-BE49-F238E27FC236}">
                <a16:creationId xmlns:a16="http://schemas.microsoft.com/office/drawing/2014/main" id="{E333032B-DF35-B05B-5D1C-42629E20962A}"/>
              </a:ext>
            </a:extLst>
          </p:cNvPr>
          <p:cNvSpPr>
            <a:spLocks/>
          </p:cNvSpPr>
          <p:nvPr/>
        </p:nvSpPr>
        <p:spPr>
          <a:xfrm>
            <a:off x="5596719" y="234077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2</a:t>
            </a:r>
          </a:p>
        </p:txBody>
      </p:sp>
      <p:sp>
        <p:nvSpPr>
          <p:cNvPr id="3" name="Node 0 (3)">
            <a:extLst>
              <a:ext uri="{FF2B5EF4-FFF2-40B4-BE49-F238E27FC236}">
                <a16:creationId xmlns:a16="http://schemas.microsoft.com/office/drawing/2014/main" id="{41904AD9-774E-0E3C-7611-798613CF0945}"/>
              </a:ext>
            </a:extLst>
          </p:cNvPr>
          <p:cNvSpPr>
            <a:spLocks/>
          </p:cNvSpPr>
          <p:nvPr/>
        </p:nvSpPr>
        <p:spPr>
          <a:xfrm>
            <a:off x="7390286" y="967946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3</a:t>
            </a:r>
          </a:p>
        </p:txBody>
      </p:sp>
      <p:cxnSp>
        <p:nvCxnSpPr>
          <p:cNvPr id="14" name="0-&gt;2">
            <a:extLst>
              <a:ext uri="{FF2B5EF4-FFF2-40B4-BE49-F238E27FC236}">
                <a16:creationId xmlns:a16="http://schemas.microsoft.com/office/drawing/2014/main" id="{31A1B40F-BC74-AD29-404D-2F3C3204EA1C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8172816" y="1743950"/>
            <a:ext cx="1210508" cy="729968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8" name="!!0-&gt;1">
            <a:extLst>
              <a:ext uri="{FF2B5EF4-FFF2-40B4-BE49-F238E27FC236}">
                <a16:creationId xmlns:a16="http://schemas.microsoft.com/office/drawing/2014/main" id="{2ADD93E5-2758-AE9B-CF98-974BAD3D680B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6379249" y="1743950"/>
            <a:ext cx="1145298" cy="729968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1-&gt;3">
            <a:extLst>
              <a:ext uri="{FF2B5EF4-FFF2-40B4-BE49-F238E27FC236}">
                <a16:creationId xmlns:a16="http://schemas.microsoft.com/office/drawing/2014/main" id="{27418B5C-10AC-AE72-CD78-060F072CDC09}"/>
              </a:ext>
            </a:extLst>
          </p:cNvPr>
          <p:cNvCxnSpPr>
            <a:cxnSpLocks/>
            <a:stCxn id="5" idx="3"/>
            <a:endCxn id="8" idx="0"/>
          </p:cNvCxnSpPr>
          <p:nvPr/>
        </p:nvCxnSpPr>
        <p:spPr>
          <a:xfrm flipH="1">
            <a:off x="5142028" y="3116781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1-&gt;4">
            <a:extLst>
              <a:ext uri="{FF2B5EF4-FFF2-40B4-BE49-F238E27FC236}">
                <a16:creationId xmlns:a16="http://schemas.microsoft.com/office/drawing/2014/main" id="{8E3E0863-FBFA-C3D2-67DF-51993B1148BC}"/>
              </a:ext>
            </a:extLst>
          </p:cNvPr>
          <p:cNvCxnSpPr>
            <a:cxnSpLocks/>
            <a:stCxn id="5" idx="5"/>
            <a:endCxn id="7" idx="0"/>
          </p:cNvCxnSpPr>
          <p:nvPr/>
        </p:nvCxnSpPr>
        <p:spPr>
          <a:xfrm>
            <a:off x="6379249" y="3116781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2-&gt;5">
            <a:extLst>
              <a:ext uri="{FF2B5EF4-FFF2-40B4-BE49-F238E27FC236}">
                <a16:creationId xmlns:a16="http://schemas.microsoft.com/office/drawing/2014/main" id="{76ECAB03-FDE8-88F3-3045-7517A5BC8025}"/>
              </a:ext>
            </a:extLst>
          </p:cNvPr>
          <p:cNvCxnSpPr>
            <a:cxnSpLocks/>
            <a:stCxn id="6" idx="3"/>
            <a:endCxn id="9" idx="0"/>
          </p:cNvCxnSpPr>
          <p:nvPr/>
        </p:nvCxnSpPr>
        <p:spPr>
          <a:xfrm flipH="1">
            <a:off x="8794373" y="3116781"/>
            <a:ext cx="588951" cy="577202"/>
          </a:xfrm>
          <a:prstGeom prst="straightConnector1">
            <a:avLst/>
          </a:prstGeom>
          <a:ln w="31750">
            <a:solidFill>
              <a:schemeClr val="accent5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2-&gt;6">
            <a:extLst>
              <a:ext uri="{FF2B5EF4-FFF2-40B4-BE49-F238E27FC236}">
                <a16:creationId xmlns:a16="http://schemas.microsoft.com/office/drawing/2014/main" id="{2DE2DE66-F8D5-36DF-F980-1E927249EC30}"/>
              </a:ext>
            </a:extLst>
          </p:cNvPr>
          <p:cNvCxnSpPr>
            <a:cxnSpLocks/>
            <a:stCxn id="6" idx="5"/>
            <a:endCxn id="12" idx="0"/>
          </p:cNvCxnSpPr>
          <p:nvPr/>
        </p:nvCxnSpPr>
        <p:spPr>
          <a:xfrm>
            <a:off x="10031593" y="3116781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3-&gt;7">
            <a:extLst>
              <a:ext uri="{FF2B5EF4-FFF2-40B4-BE49-F238E27FC236}">
                <a16:creationId xmlns:a16="http://schemas.microsoft.com/office/drawing/2014/main" id="{8D56F7E1-8605-D431-8A2A-2B1F48467E74}"/>
              </a:ext>
            </a:extLst>
          </p:cNvPr>
          <p:cNvCxnSpPr>
            <a:cxnSpLocks/>
            <a:stCxn id="8" idx="3"/>
            <a:endCxn id="10" idx="0"/>
          </p:cNvCxnSpPr>
          <p:nvPr/>
        </p:nvCxnSpPr>
        <p:spPr>
          <a:xfrm flipH="1">
            <a:off x="4228942" y="4469987"/>
            <a:ext cx="588951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3-&gt;8">
            <a:extLst>
              <a:ext uri="{FF2B5EF4-FFF2-40B4-BE49-F238E27FC236}">
                <a16:creationId xmlns:a16="http://schemas.microsoft.com/office/drawing/2014/main" id="{49FDAC7E-0308-AED6-51C0-12A895F30244}"/>
              </a:ext>
            </a:extLst>
          </p:cNvPr>
          <p:cNvCxnSpPr>
            <a:cxnSpLocks/>
            <a:stCxn id="8" idx="5"/>
            <a:endCxn id="11" idx="0"/>
          </p:cNvCxnSpPr>
          <p:nvPr/>
        </p:nvCxnSpPr>
        <p:spPr>
          <a:xfrm>
            <a:off x="5466162" y="4469987"/>
            <a:ext cx="588952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0:0">
            <a:extLst>
              <a:ext uri="{FF2B5EF4-FFF2-40B4-BE49-F238E27FC236}">
                <a16:creationId xmlns:a16="http://schemas.microsoft.com/office/drawing/2014/main" id="{92913238-E6A9-1993-02D3-32B6B9B32E36}"/>
              </a:ext>
            </a:extLst>
          </p:cNvPr>
          <p:cNvSpPr txBox="1">
            <a:spLocks/>
          </p:cNvSpPr>
          <p:nvPr/>
        </p:nvSpPr>
        <p:spPr>
          <a:xfrm>
            <a:off x="3919635" y="6057341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0:0</a:t>
            </a:r>
          </a:p>
        </p:txBody>
      </p:sp>
      <p:sp>
        <p:nvSpPr>
          <p:cNvPr id="19" name="1:1">
            <a:extLst>
              <a:ext uri="{FF2B5EF4-FFF2-40B4-BE49-F238E27FC236}">
                <a16:creationId xmlns:a16="http://schemas.microsoft.com/office/drawing/2014/main" id="{CAA2132D-D5D7-137D-7000-F6FFA22A9822}"/>
              </a:ext>
            </a:extLst>
          </p:cNvPr>
          <p:cNvSpPr txBox="1">
            <a:spLocks/>
          </p:cNvSpPr>
          <p:nvPr/>
        </p:nvSpPr>
        <p:spPr>
          <a:xfrm>
            <a:off x="5760638" y="6057341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1:1</a:t>
            </a:r>
          </a:p>
        </p:txBody>
      </p:sp>
      <p:sp>
        <p:nvSpPr>
          <p:cNvPr id="38" name="0:1">
            <a:extLst>
              <a:ext uri="{FF2B5EF4-FFF2-40B4-BE49-F238E27FC236}">
                <a16:creationId xmlns:a16="http://schemas.microsoft.com/office/drawing/2014/main" id="{A04E148A-E8EC-A8CE-A937-A4A02F8A69BD}"/>
              </a:ext>
            </a:extLst>
          </p:cNvPr>
          <p:cNvSpPr txBox="1">
            <a:spLocks/>
          </p:cNvSpPr>
          <p:nvPr/>
        </p:nvSpPr>
        <p:spPr>
          <a:xfrm>
            <a:off x="3999743" y="396388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0:1</a:t>
            </a:r>
          </a:p>
        </p:txBody>
      </p:sp>
      <p:sp>
        <p:nvSpPr>
          <p:cNvPr id="39" name="2:2">
            <a:extLst>
              <a:ext uri="{FF2B5EF4-FFF2-40B4-BE49-F238E27FC236}">
                <a16:creationId xmlns:a16="http://schemas.microsoft.com/office/drawing/2014/main" id="{5C2716BE-0C49-1694-94B7-B02AC950B65F}"/>
              </a:ext>
            </a:extLst>
          </p:cNvPr>
          <p:cNvSpPr txBox="1">
            <a:spLocks/>
          </p:cNvSpPr>
          <p:nvPr/>
        </p:nvSpPr>
        <p:spPr>
          <a:xfrm>
            <a:off x="6673723" y="4690996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2:2</a:t>
            </a:r>
          </a:p>
        </p:txBody>
      </p:sp>
      <p:sp>
        <p:nvSpPr>
          <p:cNvPr id="40" name="3:3">
            <a:extLst>
              <a:ext uri="{FF2B5EF4-FFF2-40B4-BE49-F238E27FC236}">
                <a16:creationId xmlns:a16="http://schemas.microsoft.com/office/drawing/2014/main" id="{F4198A4A-7BF4-A49E-A059-1462A048CBCA}"/>
              </a:ext>
            </a:extLst>
          </p:cNvPr>
          <p:cNvSpPr txBox="1">
            <a:spLocks/>
          </p:cNvSpPr>
          <p:nvPr/>
        </p:nvSpPr>
        <p:spPr>
          <a:xfrm>
            <a:off x="8485066" y="467023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3:3</a:t>
            </a:r>
          </a:p>
        </p:txBody>
      </p:sp>
      <p:sp>
        <p:nvSpPr>
          <p:cNvPr id="41" name="4:4">
            <a:extLst>
              <a:ext uri="{FF2B5EF4-FFF2-40B4-BE49-F238E27FC236}">
                <a16:creationId xmlns:a16="http://schemas.microsoft.com/office/drawing/2014/main" id="{7AF9712E-B383-279A-C81E-9C5086E426EE}"/>
              </a:ext>
            </a:extLst>
          </p:cNvPr>
          <p:cNvSpPr txBox="1">
            <a:spLocks/>
          </p:cNvSpPr>
          <p:nvPr/>
        </p:nvSpPr>
        <p:spPr>
          <a:xfrm>
            <a:off x="10326069" y="4690996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4:4</a:t>
            </a:r>
          </a:p>
        </p:txBody>
      </p:sp>
      <p:sp>
        <p:nvSpPr>
          <p:cNvPr id="42" name="0:2">
            <a:extLst>
              <a:ext uri="{FF2B5EF4-FFF2-40B4-BE49-F238E27FC236}">
                <a16:creationId xmlns:a16="http://schemas.microsoft.com/office/drawing/2014/main" id="{5CBF0D9A-EEB5-6B56-61B8-5E66F039876E}"/>
              </a:ext>
            </a:extLst>
          </p:cNvPr>
          <p:cNvSpPr txBox="1">
            <a:spLocks/>
          </p:cNvSpPr>
          <p:nvPr/>
        </p:nvSpPr>
        <p:spPr>
          <a:xfrm>
            <a:off x="4927307" y="261068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0:2</a:t>
            </a:r>
          </a:p>
        </p:txBody>
      </p:sp>
      <p:sp>
        <p:nvSpPr>
          <p:cNvPr id="45" name="3:4">
            <a:extLst>
              <a:ext uri="{FF2B5EF4-FFF2-40B4-BE49-F238E27FC236}">
                <a16:creationId xmlns:a16="http://schemas.microsoft.com/office/drawing/2014/main" id="{69334658-9EC9-4E2B-688D-EC3779C2BD14}"/>
              </a:ext>
            </a:extLst>
          </p:cNvPr>
          <p:cNvSpPr txBox="1">
            <a:spLocks/>
          </p:cNvSpPr>
          <p:nvPr/>
        </p:nvSpPr>
        <p:spPr>
          <a:xfrm>
            <a:off x="10187346" y="261068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3:4</a:t>
            </a:r>
          </a:p>
        </p:txBody>
      </p:sp>
      <p:sp>
        <p:nvSpPr>
          <p:cNvPr id="46" name="0:4">
            <a:extLst>
              <a:ext uri="{FF2B5EF4-FFF2-40B4-BE49-F238E27FC236}">
                <a16:creationId xmlns:a16="http://schemas.microsoft.com/office/drawing/2014/main" id="{98143785-2A29-DBC5-BC77-64231A4320CE}"/>
              </a:ext>
            </a:extLst>
          </p:cNvPr>
          <p:cNvSpPr txBox="1">
            <a:spLocks/>
          </p:cNvSpPr>
          <p:nvPr/>
        </p:nvSpPr>
        <p:spPr>
          <a:xfrm>
            <a:off x="7539377" y="196495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0:4</a:t>
            </a:r>
          </a:p>
        </p:txBody>
      </p:sp>
      <p:sp>
        <p:nvSpPr>
          <p:cNvPr id="73" name="v1">
            <a:extLst>
              <a:ext uri="{FF2B5EF4-FFF2-40B4-BE49-F238E27FC236}">
                <a16:creationId xmlns:a16="http://schemas.microsoft.com/office/drawing/2014/main" id="{7BF06DDE-3E10-261A-0C87-B190EB3F272A}"/>
              </a:ext>
            </a:extLst>
          </p:cNvPr>
          <p:cNvSpPr txBox="1">
            <a:spLocks/>
          </p:cNvSpPr>
          <p:nvPr/>
        </p:nvSpPr>
        <p:spPr>
          <a:xfrm>
            <a:off x="3045882" y="1237852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v2</a:t>
            </a:r>
          </a:p>
        </p:txBody>
      </p:sp>
      <p:sp>
        <p:nvSpPr>
          <p:cNvPr id="74" name="!!Node 0 (3) V2">
            <a:extLst>
              <a:ext uri="{FF2B5EF4-FFF2-40B4-BE49-F238E27FC236}">
                <a16:creationId xmlns:a16="http://schemas.microsoft.com/office/drawing/2014/main" id="{A3FDA58E-93A7-9EA1-0C40-05458BA701A8}"/>
              </a:ext>
            </a:extLst>
          </p:cNvPr>
          <p:cNvSpPr/>
          <p:nvPr/>
        </p:nvSpPr>
        <p:spPr>
          <a:xfrm>
            <a:off x="3770546" y="967946"/>
            <a:ext cx="916791" cy="909145"/>
          </a:xfrm>
          <a:prstGeom prst="ellipse">
            <a:avLst/>
          </a:prstGeom>
          <a:solidFill>
            <a:srgbClr val="340E30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7</a:t>
            </a:r>
          </a:p>
        </p:txBody>
      </p:sp>
      <p:sp>
        <p:nvSpPr>
          <p:cNvPr id="75" name="!!0:4 V2">
            <a:extLst>
              <a:ext uri="{FF2B5EF4-FFF2-40B4-BE49-F238E27FC236}">
                <a16:creationId xmlns:a16="http://schemas.microsoft.com/office/drawing/2014/main" id="{B9E1475C-23F5-DFC2-FDD6-0B3F4CE5978C}"/>
              </a:ext>
            </a:extLst>
          </p:cNvPr>
          <p:cNvSpPr txBox="1"/>
          <p:nvPr/>
        </p:nvSpPr>
        <p:spPr>
          <a:xfrm>
            <a:off x="3898336" y="197144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0:4</a:t>
            </a:r>
          </a:p>
        </p:txBody>
      </p:sp>
      <p:cxnSp>
        <p:nvCxnSpPr>
          <p:cNvPr id="29" name="ref">
            <a:extLst>
              <a:ext uri="{FF2B5EF4-FFF2-40B4-BE49-F238E27FC236}">
                <a16:creationId xmlns:a16="http://schemas.microsoft.com/office/drawing/2014/main" id="{33FF3F29-D89A-7583-4DD7-FE360F6F858A}"/>
              </a:ext>
            </a:extLst>
          </p:cNvPr>
          <p:cNvCxnSpPr>
            <a:cxnSpLocks/>
            <a:stCxn id="15" idx="5"/>
            <a:endCxn id="7" idx="1"/>
          </p:cNvCxnSpPr>
          <p:nvPr/>
        </p:nvCxnSpPr>
        <p:spPr>
          <a:xfrm>
            <a:off x="3618691" y="3090493"/>
            <a:ext cx="3025375" cy="736631"/>
          </a:xfrm>
          <a:prstGeom prst="straightConnector1">
            <a:avLst/>
          </a:prstGeom>
          <a:ln w="31750">
            <a:solidFill>
              <a:schemeClr val="bg2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5" name="ref">
            <a:extLst>
              <a:ext uri="{FF2B5EF4-FFF2-40B4-BE49-F238E27FC236}">
                <a16:creationId xmlns:a16="http://schemas.microsoft.com/office/drawing/2014/main" id="{2179586E-5327-A14E-1AD0-3E94D73405BC}"/>
              </a:ext>
            </a:extLst>
          </p:cNvPr>
          <p:cNvCxnSpPr>
            <a:cxnSpLocks/>
            <a:stCxn id="4" idx="5"/>
            <a:endCxn id="11" idx="1"/>
          </p:cNvCxnSpPr>
          <p:nvPr/>
        </p:nvCxnSpPr>
        <p:spPr>
          <a:xfrm>
            <a:off x="2699119" y="4443699"/>
            <a:ext cx="3031860" cy="749770"/>
          </a:xfrm>
          <a:prstGeom prst="straightConnector1">
            <a:avLst/>
          </a:prstGeom>
          <a:ln w="31750">
            <a:solidFill>
              <a:schemeClr val="bg2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0" name="!!title">
            <a:extLst>
              <a:ext uri="{FF2B5EF4-FFF2-40B4-BE49-F238E27FC236}">
                <a16:creationId xmlns:a16="http://schemas.microsoft.com/office/drawing/2014/main" id="{3A8F8361-901D-A300-83C6-19BBEF09B73E}"/>
              </a:ext>
            </a:extLst>
          </p:cNvPr>
          <p:cNvSpPr txBox="1"/>
          <p:nvPr/>
        </p:nvSpPr>
        <p:spPr>
          <a:xfrm>
            <a:off x="471561" y="437813"/>
            <a:ext cx="4302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ptos Mono" panose="020F0502020204030204" pitchFamily="49" charset="0"/>
              </a:rPr>
              <a:t>PST Query</a:t>
            </a:r>
          </a:p>
        </p:txBody>
      </p:sp>
      <p:cxnSp>
        <p:nvCxnSpPr>
          <p:cNvPr id="51" name="!!3-&gt;8 V2">
            <a:extLst>
              <a:ext uri="{FF2B5EF4-FFF2-40B4-BE49-F238E27FC236}">
                <a16:creationId xmlns:a16="http://schemas.microsoft.com/office/drawing/2014/main" id="{8CDE0D07-EBCD-F9EA-6FC7-305E43DB3FC0}"/>
              </a:ext>
            </a:extLst>
          </p:cNvPr>
          <p:cNvCxnSpPr>
            <a:cxnSpLocks/>
            <a:stCxn id="4" idx="3"/>
            <a:endCxn id="2" idx="0"/>
          </p:cNvCxnSpPr>
          <p:nvPr/>
        </p:nvCxnSpPr>
        <p:spPr>
          <a:xfrm flipH="1">
            <a:off x="1483961" y="4443699"/>
            <a:ext cx="566889" cy="571353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8" name="0:2">
            <a:extLst>
              <a:ext uri="{FF2B5EF4-FFF2-40B4-BE49-F238E27FC236}">
                <a16:creationId xmlns:a16="http://schemas.microsoft.com/office/drawing/2014/main" id="{34DDF4B3-96C6-89BE-6F10-C2FDE2079CE7}"/>
              </a:ext>
            </a:extLst>
          </p:cNvPr>
          <p:cNvSpPr txBox="1"/>
          <p:nvPr/>
        </p:nvSpPr>
        <p:spPr>
          <a:xfrm>
            <a:off x="3061179" y="166855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accent5"/>
                </a:solidFill>
                <a:latin typeface="Aptos Mono" panose="020F0502020204030204" pitchFamily="49" charset="0"/>
              </a:rPr>
              <a:t>6</a:t>
            </a:r>
          </a:p>
        </p:txBody>
      </p:sp>
      <p:sp>
        <p:nvSpPr>
          <p:cNvPr id="23" name="0:2">
            <a:extLst>
              <a:ext uri="{FF2B5EF4-FFF2-40B4-BE49-F238E27FC236}">
                <a16:creationId xmlns:a16="http://schemas.microsoft.com/office/drawing/2014/main" id="{0F9BB36A-B7B3-96BD-2A76-6B5B117332AB}"/>
              </a:ext>
            </a:extLst>
          </p:cNvPr>
          <p:cNvSpPr txBox="1"/>
          <p:nvPr/>
        </p:nvSpPr>
        <p:spPr>
          <a:xfrm>
            <a:off x="5164662" y="1471416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accent5"/>
                </a:solidFill>
                <a:latin typeface="Aptos Mono" panose="020F0502020204030204" pitchFamily="49" charset="0"/>
              </a:rPr>
              <a:t>8</a:t>
            </a:r>
          </a:p>
        </p:txBody>
      </p:sp>
      <p:sp>
        <p:nvSpPr>
          <p:cNvPr id="25" name="0:2">
            <a:extLst>
              <a:ext uri="{FF2B5EF4-FFF2-40B4-BE49-F238E27FC236}">
                <a16:creationId xmlns:a16="http://schemas.microsoft.com/office/drawing/2014/main" id="{898D91E5-A6F1-BE50-DE34-CEA2D2650E34}"/>
              </a:ext>
            </a:extLst>
          </p:cNvPr>
          <p:cNvSpPr txBox="1"/>
          <p:nvPr/>
        </p:nvSpPr>
        <p:spPr>
          <a:xfrm>
            <a:off x="8505193" y="302286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accent5"/>
                </a:solidFill>
                <a:latin typeface="Aptos Mono" panose="020F0502020204030204" pitchFamily="49" charset="0"/>
              </a:rPr>
              <a:t>8</a:t>
            </a:r>
          </a:p>
        </p:txBody>
      </p:sp>
      <p:sp>
        <p:nvSpPr>
          <p:cNvPr id="26" name="a[1]=1">
            <a:extLst>
              <a:ext uri="{FF2B5EF4-FFF2-40B4-BE49-F238E27FC236}">
                <a16:creationId xmlns:a16="http://schemas.microsoft.com/office/drawing/2014/main" id="{CE25F286-961A-D0EE-AEF1-E5410EC0063F}"/>
              </a:ext>
            </a:extLst>
          </p:cNvPr>
          <p:cNvSpPr txBox="1"/>
          <p:nvPr/>
        </p:nvSpPr>
        <p:spPr>
          <a:xfrm>
            <a:off x="471560" y="807145"/>
            <a:ext cx="2313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  <a:lumOff val="50000"/>
                  </a:schemeClr>
                </a:solidFill>
                <a:latin typeface="Aptos Mono" panose="020F0502020204030204" pitchFamily="49" charset="0"/>
              </a:rPr>
              <a:t>Q(v, l, r)</a:t>
            </a:r>
          </a:p>
        </p:txBody>
      </p:sp>
      <p:sp>
        <p:nvSpPr>
          <p:cNvPr id="32" name="v1">
            <a:extLst>
              <a:ext uri="{FF2B5EF4-FFF2-40B4-BE49-F238E27FC236}">
                <a16:creationId xmlns:a16="http://schemas.microsoft.com/office/drawing/2014/main" id="{81759436-64A3-0B81-C839-0EC601DFFE2C}"/>
              </a:ext>
            </a:extLst>
          </p:cNvPr>
          <p:cNvSpPr txBox="1">
            <a:spLocks/>
          </p:cNvSpPr>
          <p:nvPr/>
        </p:nvSpPr>
        <p:spPr>
          <a:xfrm>
            <a:off x="6673723" y="1237852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accent6"/>
                </a:solidFill>
                <a:latin typeface="Aptos Mono" panose="020F0502020204030204" pitchFamily="49" charset="0"/>
              </a:rPr>
              <a:t>v1</a:t>
            </a:r>
          </a:p>
        </p:txBody>
      </p:sp>
      <p:sp>
        <p:nvSpPr>
          <p:cNvPr id="34" name="a[1]=1">
            <a:extLst>
              <a:ext uri="{FF2B5EF4-FFF2-40B4-BE49-F238E27FC236}">
                <a16:creationId xmlns:a16="http://schemas.microsoft.com/office/drawing/2014/main" id="{E77ED9A9-4026-5B06-698A-044842538C12}"/>
              </a:ext>
            </a:extLst>
          </p:cNvPr>
          <p:cNvSpPr txBox="1"/>
          <p:nvPr/>
        </p:nvSpPr>
        <p:spPr>
          <a:xfrm>
            <a:off x="471559" y="1176477"/>
            <a:ext cx="2440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  <a:latin typeface="Aptos Mono" panose="020F0502020204030204" pitchFamily="49" charset="0"/>
              </a:rPr>
              <a:t>Q</a:t>
            </a:r>
            <a:r>
              <a:rPr lang="en-US" dirty="0">
                <a:latin typeface="Aptos Mono" panose="020F0502020204030204" pitchFamily="49" charset="0"/>
              </a:rPr>
              <a:t>(</a:t>
            </a:r>
            <a:r>
              <a:rPr lang="en-US" dirty="0">
                <a:solidFill>
                  <a:schemeClr val="accent6"/>
                </a:solidFill>
                <a:latin typeface="Aptos Mono" panose="020F0502020204030204" pitchFamily="49" charset="0"/>
              </a:rPr>
              <a:t>v2</a:t>
            </a:r>
            <a:r>
              <a:rPr lang="en-US" dirty="0">
                <a:latin typeface="Aptos Mono" panose="020F0502020204030204" pitchFamily="49" charset="0"/>
              </a:rPr>
              <a:t>, </a:t>
            </a:r>
            <a:r>
              <a:rPr lang="en-US" dirty="0">
                <a:solidFill>
                  <a:schemeClr val="accent6"/>
                </a:solidFill>
                <a:latin typeface="Aptos Mono" panose="020F0502020204030204" pitchFamily="49" charset="0"/>
              </a:rPr>
              <a:t>0</a:t>
            </a:r>
            <a:r>
              <a:rPr lang="en-US" dirty="0">
                <a:latin typeface="Aptos Mono" panose="020F0502020204030204" pitchFamily="49" charset="0"/>
              </a:rPr>
              <a:t>, </a:t>
            </a:r>
            <a:r>
              <a:rPr lang="en-US" dirty="0">
                <a:solidFill>
                  <a:schemeClr val="accent6"/>
                </a:solidFill>
                <a:latin typeface="Aptos Mono" panose="020F0502020204030204" pitchFamily="49" charset="0"/>
              </a:rPr>
              <a:t>3</a:t>
            </a:r>
            <a:r>
              <a:rPr lang="en-US" dirty="0">
                <a:latin typeface="Aptos Mono" panose="020F0502020204030204" pitchFamily="49" charset="0"/>
              </a:rPr>
              <a:t>)</a:t>
            </a:r>
            <a:r>
              <a:rPr lang="en-US" dirty="0">
                <a:solidFill>
                  <a:schemeClr val="accent5"/>
                </a:solidFill>
                <a:latin typeface="Aptos Mono" panose="020F0502020204030204" pitchFamily="49" charset="0"/>
              </a:rPr>
              <a:t> = </a:t>
            </a:r>
            <a:r>
              <a:rPr lang="en-US" dirty="0">
                <a:solidFill>
                  <a:schemeClr val="accent6"/>
                </a:solidFill>
                <a:latin typeface="Aptos Mono" panose="020F0502020204030204" pitchFamily="49" charset="0"/>
              </a:rPr>
              <a:t>14</a:t>
            </a:r>
          </a:p>
        </p:txBody>
      </p:sp>
      <p:sp>
        <p:nvSpPr>
          <p:cNvPr id="44" name="array [...]">
            <a:extLst>
              <a:ext uri="{FF2B5EF4-FFF2-40B4-BE49-F238E27FC236}">
                <a16:creationId xmlns:a16="http://schemas.microsoft.com/office/drawing/2014/main" id="{CB79EAA5-AFD3-4BD5-D8AE-8E5E1EA4AAE7}"/>
              </a:ext>
            </a:extLst>
          </p:cNvPr>
          <p:cNvSpPr txBox="1">
            <a:spLocks/>
          </p:cNvSpPr>
          <p:nvPr/>
        </p:nvSpPr>
        <p:spPr>
          <a:xfrm>
            <a:off x="6551950" y="435154"/>
            <a:ext cx="2593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Mono" panose="020F0502020204030204" pitchFamily="49" charset="0"/>
              </a:rPr>
              <a:t>[1, 3, -2, 8, -7]</a:t>
            </a:r>
          </a:p>
        </p:txBody>
      </p:sp>
      <p:sp>
        <p:nvSpPr>
          <p:cNvPr id="48" name="array [...]">
            <a:extLst>
              <a:ext uri="{FF2B5EF4-FFF2-40B4-BE49-F238E27FC236}">
                <a16:creationId xmlns:a16="http://schemas.microsoft.com/office/drawing/2014/main" id="{A3B8CF75-BCE2-A05C-B56E-0F2DCE75DCDC}"/>
              </a:ext>
            </a:extLst>
          </p:cNvPr>
          <p:cNvSpPr txBox="1">
            <a:spLocks/>
          </p:cNvSpPr>
          <p:nvPr/>
        </p:nvSpPr>
        <p:spPr>
          <a:xfrm>
            <a:off x="2932209" y="437813"/>
            <a:ext cx="2593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Mono" panose="020F0502020204030204" pitchFamily="49" charset="0"/>
              </a:rPr>
              <a:t>[</a:t>
            </a:r>
            <a:r>
              <a:rPr lang="en-US" dirty="0">
                <a:solidFill>
                  <a:schemeClr val="accent5"/>
                </a:solidFill>
                <a:latin typeface="Aptos Mono" panose="020F0502020204030204" pitchFamily="49" charset="0"/>
              </a:rPr>
              <a:t>1</a:t>
            </a:r>
            <a:r>
              <a:rPr lang="en-US" dirty="0">
                <a:latin typeface="Aptos Mono" panose="020F0502020204030204" pitchFamily="49" charset="0"/>
              </a:rPr>
              <a:t>, </a:t>
            </a:r>
            <a:r>
              <a:rPr lang="en-US" dirty="0">
                <a:solidFill>
                  <a:schemeClr val="accent5"/>
                </a:solidFill>
                <a:latin typeface="Aptos Mono" panose="020F0502020204030204" pitchFamily="49" charset="0"/>
              </a:rPr>
              <a:t>5</a:t>
            </a:r>
            <a:r>
              <a:rPr lang="en-US" dirty="0">
                <a:latin typeface="Aptos Mono" panose="020F0502020204030204" pitchFamily="49" charset="0"/>
              </a:rPr>
              <a:t>, </a:t>
            </a:r>
            <a:r>
              <a:rPr lang="en-US" dirty="0">
                <a:solidFill>
                  <a:schemeClr val="accent5"/>
                </a:solidFill>
                <a:latin typeface="Aptos Mono" panose="020F0502020204030204" pitchFamily="49" charset="0"/>
              </a:rPr>
              <a:t>-2</a:t>
            </a:r>
            <a:r>
              <a:rPr lang="en-US" dirty="0">
                <a:latin typeface="Aptos Mono" panose="020F0502020204030204" pitchFamily="49" charset="0"/>
              </a:rPr>
              <a:t>, </a:t>
            </a:r>
            <a:r>
              <a:rPr lang="en-US" dirty="0">
                <a:solidFill>
                  <a:schemeClr val="accent5"/>
                </a:solidFill>
                <a:latin typeface="Aptos Mono" panose="020F0502020204030204" pitchFamily="49" charset="0"/>
              </a:rPr>
              <a:t>8</a:t>
            </a:r>
            <a:r>
              <a:rPr lang="en-US" dirty="0">
                <a:latin typeface="Aptos Mono" panose="020F0502020204030204" pitchFamily="49" charset="0"/>
              </a:rPr>
              <a:t>, -7]</a:t>
            </a:r>
          </a:p>
        </p:txBody>
      </p:sp>
    </p:spTree>
    <p:extLst>
      <p:ext uri="{BB962C8B-B14F-4D97-AF65-F5344CB8AC3E}">
        <p14:creationId xmlns:p14="http://schemas.microsoft.com/office/powerpoint/2010/main" val="845619189"/>
      </p:ext>
    </p:extLst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FFA3F-53B9-7C58-0234-5CF39C1E1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F66FBF52-628A-92DF-69AF-C4690A1B4AB7}"/>
              </a:ext>
            </a:extLst>
          </p:cNvPr>
          <p:cNvSpPr txBox="1">
            <a:spLocks/>
          </p:cNvSpPr>
          <p:nvPr/>
        </p:nvSpPr>
        <p:spPr>
          <a:xfrm>
            <a:off x="598394" y="1021975"/>
            <a:ext cx="11033312" cy="5398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/>
          </a:p>
        </p:txBody>
      </p:sp>
      <p:sp>
        <p:nvSpPr>
          <p:cNvPr id="3" name="!!title">
            <a:extLst>
              <a:ext uri="{FF2B5EF4-FFF2-40B4-BE49-F238E27FC236}">
                <a16:creationId xmlns:a16="http://schemas.microsoft.com/office/drawing/2014/main" id="{8C99D39D-3EEA-5D38-90F8-356E7D27585D}"/>
              </a:ext>
            </a:extLst>
          </p:cNvPr>
          <p:cNvSpPr txBox="1"/>
          <p:nvPr/>
        </p:nvSpPr>
        <p:spPr>
          <a:xfrm>
            <a:off x="471561" y="437813"/>
            <a:ext cx="4302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tos Mono" panose="020F0502020204030204" pitchFamily="49" charset="0"/>
              </a:rPr>
              <a:t>Update Pseudocode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DDB857C-F89B-2124-DF3F-BDBAD4456562}"/>
              </a:ext>
            </a:extLst>
          </p:cNvPr>
          <p:cNvSpPr txBox="1">
            <a:spLocks/>
          </p:cNvSpPr>
          <p:nvPr/>
        </p:nvSpPr>
        <p:spPr>
          <a:xfrm>
            <a:off x="471561" y="1021975"/>
            <a:ext cx="11720439" cy="539821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endParaRPr lang="en-US" sz="1800" dirty="0">
              <a:solidFill>
                <a:schemeClr val="accent5"/>
              </a:solidFill>
              <a:latin typeface="Aptos Mono" panose="020B0009020202020204" pitchFamily="49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1800" dirty="0">
                <a:solidFill>
                  <a:schemeClr val="accent5"/>
                </a:solidFill>
                <a:latin typeface="Aptos Mono" panose="020B0009020202020204" pitchFamily="49" charset="0"/>
              </a:rPr>
              <a:t>function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>
                <a:solidFill>
                  <a:schemeClr val="accent6"/>
                </a:solidFill>
                <a:latin typeface="Aptos Mono" panose="020B0009020202020204" pitchFamily="49" charset="0"/>
              </a:rPr>
              <a:t>UPDATE</a:t>
            </a:r>
            <a:r>
              <a:rPr lang="en-US" sz="1800" dirty="0">
                <a:latin typeface="Aptos Mono" panose="020B0009020202020204" pitchFamily="49" charset="0"/>
              </a:rPr>
              <a:t>(</a:t>
            </a:r>
            <a:r>
              <a:rPr lang="en-US" sz="1800" dirty="0" err="1">
                <a:solidFill>
                  <a:schemeClr val="accent4"/>
                </a:solidFill>
                <a:latin typeface="Aptos Mono" panose="020B0009020202020204" pitchFamily="49" charset="0"/>
              </a:rPr>
              <a:t>prevNode</a:t>
            </a:r>
            <a:r>
              <a:rPr lang="en-US" sz="1800" dirty="0">
                <a:latin typeface="Aptos Mono" panose="020B0009020202020204" pitchFamily="49" charset="0"/>
              </a:rPr>
              <a:t>, </a:t>
            </a:r>
            <a:r>
              <a:rPr lang="en-US" sz="1800" dirty="0">
                <a:solidFill>
                  <a:schemeClr val="accent4"/>
                </a:solidFill>
                <a:latin typeface="Aptos Mono" panose="020B0009020202020204" pitchFamily="49" charset="0"/>
              </a:rPr>
              <a:t>l</a:t>
            </a:r>
            <a:r>
              <a:rPr lang="en-US" sz="1800" dirty="0">
                <a:latin typeface="Aptos Mono" panose="020B0009020202020204" pitchFamily="49" charset="0"/>
              </a:rPr>
              <a:t>, </a:t>
            </a:r>
            <a:r>
              <a:rPr lang="en-US" sz="1800" dirty="0">
                <a:solidFill>
                  <a:schemeClr val="accent4"/>
                </a:solidFill>
                <a:latin typeface="Aptos Mono" panose="020B0009020202020204" pitchFamily="49" charset="0"/>
              </a:rPr>
              <a:t>r</a:t>
            </a:r>
            <a:r>
              <a:rPr lang="en-US" sz="1800" dirty="0">
                <a:latin typeface="Aptos Mono" panose="020B0009020202020204" pitchFamily="49" charset="0"/>
              </a:rPr>
              <a:t>, </a:t>
            </a:r>
            <a:r>
              <a:rPr lang="en-US" sz="1800" dirty="0">
                <a:solidFill>
                  <a:schemeClr val="accent4"/>
                </a:solidFill>
                <a:latin typeface="Aptos Mono" panose="020B0009020202020204" pitchFamily="49" charset="0"/>
              </a:rPr>
              <a:t>pos</a:t>
            </a:r>
            <a:r>
              <a:rPr lang="en-US" sz="1800" dirty="0">
                <a:latin typeface="Aptos Mono" panose="020B0009020202020204" pitchFamily="49" charset="0"/>
              </a:rPr>
              <a:t>, </a:t>
            </a:r>
            <a:r>
              <a:rPr lang="en-US" sz="1800" dirty="0" err="1">
                <a:solidFill>
                  <a:schemeClr val="accent4"/>
                </a:solidFill>
                <a:latin typeface="Aptos Mono" panose="020B0009020202020204" pitchFamily="49" charset="0"/>
              </a:rPr>
              <a:t>val</a:t>
            </a:r>
            <a:r>
              <a:rPr lang="en-US" sz="1800" dirty="0">
                <a:latin typeface="Aptos Mono" panose="020B0009020202020204" pitchFamily="49" charset="0"/>
              </a:rPr>
              <a:t>):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dirty="0">
                <a:solidFill>
                  <a:schemeClr val="accent4"/>
                </a:solidFill>
                <a:latin typeface="Aptos Mono" panose="020B0009020202020204" pitchFamily="49" charset="0"/>
              </a:rPr>
              <a:t>    </a:t>
            </a:r>
            <a:r>
              <a:rPr lang="en-US" sz="1800" dirty="0" err="1">
                <a:solidFill>
                  <a:schemeClr val="accent4"/>
                </a:solidFill>
                <a:latin typeface="Aptos Mono" panose="020B0009020202020204" pitchFamily="49" charset="0"/>
              </a:rPr>
              <a:t>newNode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>
                <a:solidFill>
                  <a:schemeClr val="accent5"/>
                </a:solidFill>
                <a:latin typeface="Aptos Mono" panose="020B0009020202020204" pitchFamily="49" charset="0"/>
              </a:rPr>
              <a:t>=</a:t>
            </a:r>
            <a:r>
              <a:rPr lang="en-US" sz="1800" dirty="0">
                <a:latin typeface="Aptos Mono" panose="020B0009020202020204" pitchFamily="49" charset="0"/>
              </a:rPr>
              <a:t> new Node()  </a:t>
            </a:r>
            <a:r>
              <a:rPr lang="en-US" sz="1800" dirty="0">
                <a:solidFill>
                  <a:schemeClr val="bg1">
                    <a:lumMod val="50000"/>
                    <a:lumOff val="50000"/>
                  </a:schemeClr>
                </a:solidFill>
                <a:latin typeface="Aptos Mono" panose="020B0009020202020204" pitchFamily="49" charset="0"/>
              </a:rPr>
              <a:t>// only clone nodes on path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b="1" dirty="0">
                <a:latin typeface="Aptos Mono" panose="020B0009020202020204" pitchFamily="49" charset="0"/>
              </a:rPr>
              <a:t>    if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>
                <a:solidFill>
                  <a:schemeClr val="accent4"/>
                </a:solidFill>
                <a:latin typeface="Aptos Mono" panose="020B0009020202020204" pitchFamily="49" charset="0"/>
              </a:rPr>
              <a:t>l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>
                <a:solidFill>
                  <a:schemeClr val="accent5"/>
                </a:solidFill>
                <a:latin typeface="Aptos Mono" panose="020B0009020202020204" pitchFamily="49" charset="0"/>
              </a:rPr>
              <a:t>==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>
                <a:solidFill>
                  <a:schemeClr val="accent4"/>
                </a:solidFill>
                <a:latin typeface="Aptos Mono" panose="020B0009020202020204" pitchFamily="49" charset="0"/>
              </a:rPr>
              <a:t>r</a:t>
            </a:r>
            <a:r>
              <a:rPr lang="en-US" sz="1800" dirty="0">
                <a:latin typeface="Aptos Mono" panose="020B0009020202020204" pitchFamily="49" charset="0"/>
              </a:rPr>
              <a:t>: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dirty="0">
                <a:solidFill>
                  <a:schemeClr val="accent4"/>
                </a:solidFill>
                <a:latin typeface="Aptos Mono" panose="020B0009020202020204" pitchFamily="49" charset="0"/>
              </a:rPr>
              <a:t>        </a:t>
            </a:r>
            <a:r>
              <a:rPr lang="en-US" sz="1800" dirty="0" err="1">
                <a:solidFill>
                  <a:schemeClr val="accent4"/>
                </a:solidFill>
                <a:latin typeface="Aptos Mono" panose="020B0009020202020204" pitchFamily="49" charset="0"/>
              </a:rPr>
              <a:t>newNode</a:t>
            </a:r>
            <a:r>
              <a:rPr lang="en-US" sz="1800" dirty="0" err="1">
                <a:latin typeface="Aptos Mono" panose="020B0009020202020204" pitchFamily="49" charset="0"/>
              </a:rPr>
              <a:t>.value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>
                <a:solidFill>
                  <a:schemeClr val="accent5"/>
                </a:solidFill>
                <a:latin typeface="Aptos Mono" panose="020B0009020202020204" pitchFamily="49" charset="0"/>
              </a:rPr>
              <a:t>=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 err="1">
                <a:latin typeface="Aptos Mono" panose="020B0009020202020204" pitchFamily="49" charset="0"/>
              </a:rPr>
              <a:t>val</a:t>
            </a:r>
            <a:endParaRPr lang="en-US" sz="1800" dirty="0">
              <a:latin typeface="Aptos Mono" panose="020B0009020202020204" pitchFamily="49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1800" b="1" dirty="0">
                <a:latin typeface="Aptos Mono" panose="020B0009020202020204" pitchFamily="49" charset="0"/>
              </a:rPr>
              <a:t>    else: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dirty="0">
                <a:latin typeface="Aptos Mono" panose="020B0009020202020204" pitchFamily="49" charset="0"/>
              </a:rPr>
              <a:t>        m </a:t>
            </a:r>
            <a:r>
              <a:rPr lang="en-US" sz="1800" dirty="0">
                <a:solidFill>
                  <a:schemeClr val="accent5"/>
                </a:solidFill>
                <a:latin typeface="Aptos Mono" panose="020B0009020202020204" pitchFamily="49" charset="0"/>
              </a:rPr>
              <a:t>=</a:t>
            </a:r>
            <a:r>
              <a:rPr lang="en-US" sz="1800" dirty="0">
                <a:latin typeface="Aptos Mono" panose="020B0009020202020204" pitchFamily="49" charset="0"/>
              </a:rPr>
              <a:t> (</a:t>
            </a:r>
            <a:r>
              <a:rPr lang="en-US" sz="1800" dirty="0">
                <a:solidFill>
                  <a:schemeClr val="accent4"/>
                </a:solidFill>
                <a:latin typeface="Aptos Mono" panose="020B0009020202020204" pitchFamily="49" charset="0"/>
              </a:rPr>
              <a:t>l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>
                <a:solidFill>
                  <a:schemeClr val="accent5"/>
                </a:solidFill>
                <a:latin typeface="Aptos Mono" panose="020B0009020202020204" pitchFamily="49" charset="0"/>
              </a:rPr>
              <a:t>+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>
                <a:solidFill>
                  <a:schemeClr val="accent4"/>
                </a:solidFill>
                <a:latin typeface="Aptos Mono" panose="020B0009020202020204" pitchFamily="49" charset="0"/>
              </a:rPr>
              <a:t>r</a:t>
            </a:r>
            <a:r>
              <a:rPr lang="en-US" sz="1800" dirty="0">
                <a:latin typeface="Aptos Mono" panose="020B0009020202020204" pitchFamily="49" charset="0"/>
              </a:rPr>
              <a:t>) </a:t>
            </a:r>
            <a:r>
              <a:rPr lang="en-US" sz="1800" dirty="0">
                <a:solidFill>
                  <a:schemeClr val="accent5"/>
                </a:solidFill>
                <a:latin typeface="Aptos Mono" panose="020B0009020202020204" pitchFamily="49" charset="0"/>
              </a:rPr>
              <a:t>/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>
                <a:solidFill>
                  <a:schemeClr val="accent6"/>
                </a:solidFill>
                <a:latin typeface="Aptos Mono" panose="020B0009020202020204" pitchFamily="49" charset="0"/>
              </a:rPr>
              <a:t>2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b="1" dirty="0">
                <a:latin typeface="Aptos Mono" panose="020B0009020202020204" pitchFamily="49" charset="0"/>
              </a:rPr>
              <a:t>        if</a:t>
            </a:r>
            <a:r>
              <a:rPr lang="en-US" sz="1800" dirty="0">
                <a:latin typeface="Aptos Mono" panose="020B0009020202020204" pitchFamily="49" charset="0"/>
              </a:rPr>
              <a:t> pos </a:t>
            </a:r>
            <a:r>
              <a:rPr lang="en-US" sz="1800" dirty="0">
                <a:solidFill>
                  <a:schemeClr val="accent5"/>
                </a:solidFill>
                <a:latin typeface="Aptos Mono" panose="020B0009020202020204" pitchFamily="49" charset="0"/>
              </a:rPr>
              <a:t>&lt;=</a:t>
            </a:r>
            <a:r>
              <a:rPr lang="en-US" sz="1800" dirty="0">
                <a:latin typeface="Aptos Mono" panose="020B0009020202020204" pitchFamily="49" charset="0"/>
              </a:rPr>
              <a:t> m: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dirty="0">
                <a:solidFill>
                  <a:schemeClr val="accent4"/>
                </a:solidFill>
                <a:latin typeface="Aptos Mono" panose="020B0009020202020204" pitchFamily="49" charset="0"/>
              </a:rPr>
              <a:t>            </a:t>
            </a:r>
            <a:r>
              <a:rPr lang="en-US" sz="1800" dirty="0" err="1">
                <a:solidFill>
                  <a:schemeClr val="accent4"/>
                </a:solidFill>
                <a:latin typeface="Aptos Mono" panose="020B0009020202020204" pitchFamily="49" charset="0"/>
              </a:rPr>
              <a:t>newNode</a:t>
            </a:r>
            <a:r>
              <a:rPr lang="en-US" sz="1800" dirty="0" err="1">
                <a:latin typeface="Aptos Mono" panose="020B0009020202020204" pitchFamily="49" charset="0"/>
              </a:rPr>
              <a:t>.leftChild</a:t>
            </a:r>
            <a:r>
              <a:rPr lang="en-US" sz="1800" dirty="0">
                <a:latin typeface="Aptos Mono" panose="020B0009020202020204" pitchFamily="49" charset="0"/>
              </a:rPr>
              <a:t>  </a:t>
            </a:r>
            <a:r>
              <a:rPr lang="en-US" sz="1800" dirty="0">
                <a:solidFill>
                  <a:schemeClr val="accent5"/>
                </a:solidFill>
                <a:latin typeface="Aptos Mono" panose="020B0009020202020204" pitchFamily="49" charset="0"/>
              </a:rPr>
              <a:t>=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>
                <a:solidFill>
                  <a:schemeClr val="accent6"/>
                </a:solidFill>
                <a:latin typeface="Aptos Mono" panose="020B0009020202020204" pitchFamily="49" charset="0"/>
              </a:rPr>
              <a:t>UPDATE</a:t>
            </a:r>
            <a:r>
              <a:rPr lang="en-US" sz="1800" dirty="0">
                <a:latin typeface="Aptos Mono" panose="020B0009020202020204" pitchFamily="49" charset="0"/>
              </a:rPr>
              <a:t>(</a:t>
            </a:r>
            <a:r>
              <a:rPr lang="en-US" sz="1800" dirty="0" err="1">
                <a:solidFill>
                  <a:schemeClr val="accent4"/>
                </a:solidFill>
                <a:latin typeface="Aptos Mono" panose="020B0009020202020204" pitchFamily="49" charset="0"/>
              </a:rPr>
              <a:t>prevNode</a:t>
            </a:r>
            <a:r>
              <a:rPr lang="en-US" sz="1800" dirty="0" err="1">
                <a:latin typeface="Aptos Mono" panose="020B0009020202020204" pitchFamily="49" charset="0"/>
              </a:rPr>
              <a:t>.leftChild</a:t>
            </a:r>
            <a:r>
              <a:rPr lang="en-US" sz="1800" dirty="0">
                <a:latin typeface="Aptos Mono" panose="020B0009020202020204" pitchFamily="49" charset="0"/>
              </a:rPr>
              <a:t>, </a:t>
            </a:r>
            <a:r>
              <a:rPr lang="en-US" sz="1800" dirty="0">
                <a:solidFill>
                  <a:schemeClr val="accent4"/>
                </a:solidFill>
                <a:latin typeface="Aptos Mono" panose="020B0009020202020204" pitchFamily="49" charset="0"/>
              </a:rPr>
              <a:t>l</a:t>
            </a:r>
            <a:r>
              <a:rPr lang="en-US" sz="1800" dirty="0">
                <a:latin typeface="Aptos Mono" panose="020B0009020202020204" pitchFamily="49" charset="0"/>
              </a:rPr>
              <a:t>, </a:t>
            </a:r>
            <a:r>
              <a:rPr lang="en-US" sz="1800" dirty="0">
                <a:solidFill>
                  <a:schemeClr val="accent4"/>
                </a:solidFill>
                <a:latin typeface="Aptos Mono" panose="020B0009020202020204" pitchFamily="49" charset="0"/>
              </a:rPr>
              <a:t>m</a:t>
            </a:r>
            <a:r>
              <a:rPr lang="en-US" sz="1800" dirty="0">
                <a:latin typeface="Aptos Mono" panose="020B0009020202020204" pitchFamily="49" charset="0"/>
              </a:rPr>
              <a:t>, </a:t>
            </a:r>
            <a:r>
              <a:rPr lang="en-US" sz="1800" dirty="0">
                <a:solidFill>
                  <a:schemeClr val="accent4"/>
                </a:solidFill>
                <a:latin typeface="Aptos Mono" panose="020B0009020202020204" pitchFamily="49" charset="0"/>
              </a:rPr>
              <a:t>pos</a:t>
            </a:r>
            <a:r>
              <a:rPr lang="en-US" sz="1800" dirty="0">
                <a:latin typeface="Aptos Mono" panose="020B0009020202020204" pitchFamily="49" charset="0"/>
              </a:rPr>
              <a:t>, </a:t>
            </a:r>
            <a:r>
              <a:rPr lang="en-US" sz="1800" dirty="0" err="1">
                <a:solidFill>
                  <a:schemeClr val="accent4"/>
                </a:solidFill>
                <a:latin typeface="Aptos Mono" panose="020B0009020202020204" pitchFamily="49" charset="0"/>
              </a:rPr>
              <a:t>val</a:t>
            </a:r>
            <a:r>
              <a:rPr lang="en-US" sz="1800" dirty="0">
                <a:latin typeface="Aptos Mono" panose="020B0009020202020204" pitchFamily="49" charset="0"/>
              </a:rPr>
              <a:t>)           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dirty="0">
                <a:solidFill>
                  <a:schemeClr val="accent4"/>
                </a:solidFill>
                <a:latin typeface="Aptos Mono" panose="020B0009020202020204" pitchFamily="49" charset="0"/>
              </a:rPr>
              <a:t>            </a:t>
            </a:r>
            <a:r>
              <a:rPr lang="en-US" sz="1800" dirty="0" err="1">
                <a:solidFill>
                  <a:schemeClr val="accent4"/>
                </a:solidFill>
                <a:latin typeface="Aptos Mono" panose="020B0009020202020204" pitchFamily="49" charset="0"/>
              </a:rPr>
              <a:t>newNode</a:t>
            </a:r>
            <a:r>
              <a:rPr lang="en-US" sz="1800" dirty="0" err="1">
                <a:latin typeface="Aptos Mono" panose="020B0009020202020204" pitchFamily="49" charset="0"/>
              </a:rPr>
              <a:t>.rightChild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>
                <a:solidFill>
                  <a:schemeClr val="accent5"/>
                </a:solidFill>
                <a:latin typeface="Aptos Mono" panose="020B0009020202020204" pitchFamily="49" charset="0"/>
              </a:rPr>
              <a:t>=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 err="1">
                <a:solidFill>
                  <a:schemeClr val="accent4"/>
                </a:solidFill>
                <a:latin typeface="Aptos Mono" panose="020B0009020202020204" pitchFamily="49" charset="0"/>
              </a:rPr>
              <a:t>prevNode</a:t>
            </a:r>
            <a:r>
              <a:rPr lang="en-US" sz="1800" dirty="0" err="1">
                <a:latin typeface="Aptos Mono" panose="020B0009020202020204" pitchFamily="49" charset="0"/>
              </a:rPr>
              <a:t>.rightChild</a:t>
            </a:r>
            <a:r>
              <a:rPr lang="en-US" sz="1800" dirty="0">
                <a:latin typeface="Aptos Mono" panose="020B0009020202020204" pitchFamily="49" charset="0"/>
              </a:rPr>
              <a:t>  </a:t>
            </a:r>
            <a:r>
              <a:rPr lang="en-US" sz="1800" dirty="0">
                <a:solidFill>
                  <a:schemeClr val="bg1">
                    <a:lumMod val="50000"/>
                    <a:lumOff val="50000"/>
                  </a:schemeClr>
                </a:solidFill>
                <a:latin typeface="Aptos Mono" panose="020B0009020202020204" pitchFamily="49" charset="0"/>
              </a:rPr>
              <a:t>// reuse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b="1" dirty="0">
                <a:latin typeface="Aptos Mono" panose="020B0009020202020204" pitchFamily="49" charset="0"/>
              </a:rPr>
              <a:t>        else: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dirty="0">
                <a:solidFill>
                  <a:schemeClr val="accent4"/>
                </a:solidFill>
                <a:latin typeface="Aptos Mono" panose="020B0009020202020204" pitchFamily="49" charset="0"/>
              </a:rPr>
              <a:t>            </a:t>
            </a:r>
            <a:r>
              <a:rPr lang="en-US" sz="1800" dirty="0" err="1">
                <a:solidFill>
                  <a:schemeClr val="accent4"/>
                </a:solidFill>
                <a:latin typeface="Aptos Mono" panose="020B0009020202020204" pitchFamily="49" charset="0"/>
              </a:rPr>
              <a:t>newNode</a:t>
            </a:r>
            <a:r>
              <a:rPr lang="en-US" sz="1800" dirty="0" err="1">
                <a:latin typeface="Aptos Mono" panose="020B0009020202020204" pitchFamily="49" charset="0"/>
              </a:rPr>
              <a:t>.leftChild</a:t>
            </a:r>
            <a:r>
              <a:rPr lang="en-US" sz="1800" dirty="0">
                <a:latin typeface="Aptos Mono" panose="020B0009020202020204" pitchFamily="49" charset="0"/>
              </a:rPr>
              <a:t>  </a:t>
            </a:r>
            <a:r>
              <a:rPr lang="en-US" sz="1800" dirty="0">
                <a:solidFill>
                  <a:schemeClr val="accent5"/>
                </a:solidFill>
                <a:latin typeface="Aptos Mono" panose="020B0009020202020204" pitchFamily="49" charset="0"/>
              </a:rPr>
              <a:t>=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 err="1">
                <a:solidFill>
                  <a:schemeClr val="accent4"/>
                </a:solidFill>
                <a:latin typeface="Aptos Mono" panose="020B0009020202020204" pitchFamily="49" charset="0"/>
              </a:rPr>
              <a:t>prevNode</a:t>
            </a:r>
            <a:r>
              <a:rPr lang="en-US" sz="1800" dirty="0" err="1">
                <a:latin typeface="Aptos Mono" panose="020B0009020202020204" pitchFamily="49" charset="0"/>
              </a:rPr>
              <a:t>.leftChild</a:t>
            </a:r>
            <a:r>
              <a:rPr lang="en-US" sz="1800" dirty="0">
                <a:latin typeface="Aptos Mono" panose="020B0009020202020204" pitchFamily="49" charset="0"/>
              </a:rPr>
              <a:t>   </a:t>
            </a:r>
            <a:r>
              <a:rPr lang="en-US" sz="1800" dirty="0">
                <a:solidFill>
                  <a:schemeClr val="bg1">
                    <a:lumMod val="50000"/>
                    <a:lumOff val="50000"/>
                  </a:schemeClr>
                </a:solidFill>
                <a:latin typeface="Aptos Mono" panose="020B0009020202020204" pitchFamily="49" charset="0"/>
              </a:rPr>
              <a:t>// reuse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dirty="0">
                <a:solidFill>
                  <a:schemeClr val="accent4"/>
                </a:solidFill>
                <a:latin typeface="Aptos Mono" panose="020B0009020202020204" pitchFamily="49" charset="0"/>
              </a:rPr>
              <a:t>            </a:t>
            </a:r>
            <a:r>
              <a:rPr lang="en-US" sz="1800" dirty="0" err="1">
                <a:solidFill>
                  <a:schemeClr val="accent4"/>
                </a:solidFill>
                <a:latin typeface="Aptos Mono" panose="020B0009020202020204" pitchFamily="49" charset="0"/>
              </a:rPr>
              <a:t>newNode</a:t>
            </a:r>
            <a:r>
              <a:rPr lang="en-US" sz="1800" dirty="0" err="1">
                <a:latin typeface="Aptos Mono" panose="020B0009020202020204" pitchFamily="49" charset="0"/>
              </a:rPr>
              <a:t>.rightChild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>
                <a:solidFill>
                  <a:schemeClr val="accent5"/>
                </a:solidFill>
                <a:latin typeface="Aptos Mono" panose="020B0009020202020204" pitchFamily="49" charset="0"/>
              </a:rPr>
              <a:t>=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>
                <a:solidFill>
                  <a:schemeClr val="accent6"/>
                </a:solidFill>
                <a:latin typeface="Aptos Mono" panose="020B0009020202020204" pitchFamily="49" charset="0"/>
              </a:rPr>
              <a:t>UPDATE</a:t>
            </a:r>
            <a:r>
              <a:rPr lang="en-US" sz="1800" dirty="0">
                <a:latin typeface="Aptos Mono" panose="020B0009020202020204" pitchFamily="49" charset="0"/>
              </a:rPr>
              <a:t>(</a:t>
            </a:r>
            <a:r>
              <a:rPr lang="en-US" sz="1800" dirty="0" err="1">
                <a:solidFill>
                  <a:schemeClr val="accent4"/>
                </a:solidFill>
                <a:latin typeface="Aptos Mono" panose="020B0009020202020204" pitchFamily="49" charset="0"/>
              </a:rPr>
              <a:t>prevNode</a:t>
            </a:r>
            <a:r>
              <a:rPr lang="en-US" sz="1800" dirty="0" err="1">
                <a:latin typeface="Aptos Mono" panose="020B0009020202020204" pitchFamily="49" charset="0"/>
              </a:rPr>
              <a:t>.rightChild</a:t>
            </a:r>
            <a:r>
              <a:rPr lang="en-US" sz="1800" dirty="0">
                <a:latin typeface="Aptos Mono" panose="020B0009020202020204" pitchFamily="49" charset="0"/>
              </a:rPr>
              <a:t>, </a:t>
            </a:r>
            <a:r>
              <a:rPr lang="en-US" sz="1800" dirty="0">
                <a:solidFill>
                  <a:schemeClr val="accent4"/>
                </a:solidFill>
                <a:latin typeface="Aptos Mono" panose="020B0009020202020204" pitchFamily="49" charset="0"/>
              </a:rPr>
              <a:t>m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>
                <a:solidFill>
                  <a:schemeClr val="accent5"/>
                </a:solidFill>
                <a:latin typeface="Aptos Mono" panose="020B0009020202020204" pitchFamily="49" charset="0"/>
              </a:rPr>
              <a:t>+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>
                <a:solidFill>
                  <a:schemeClr val="accent6"/>
                </a:solidFill>
                <a:latin typeface="Aptos Mono" panose="020B0009020202020204" pitchFamily="49" charset="0"/>
              </a:rPr>
              <a:t>1</a:t>
            </a:r>
            <a:r>
              <a:rPr lang="en-US" sz="1800" dirty="0">
                <a:latin typeface="Aptos Mono" panose="020B0009020202020204" pitchFamily="49" charset="0"/>
              </a:rPr>
              <a:t>, </a:t>
            </a:r>
            <a:r>
              <a:rPr lang="en-US" sz="1800" dirty="0">
                <a:solidFill>
                  <a:schemeClr val="accent4"/>
                </a:solidFill>
                <a:latin typeface="Aptos Mono" panose="020B0009020202020204" pitchFamily="49" charset="0"/>
              </a:rPr>
              <a:t>r</a:t>
            </a:r>
            <a:r>
              <a:rPr lang="en-US" sz="1800" dirty="0">
                <a:latin typeface="Aptos Mono" panose="020B0009020202020204" pitchFamily="49" charset="0"/>
              </a:rPr>
              <a:t>, </a:t>
            </a:r>
            <a:r>
              <a:rPr lang="en-US" sz="1800" dirty="0">
                <a:solidFill>
                  <a:schemeClr val="accent4"/>
                </a:solidFill>
                <a:latin typeface="Aptos Mono" panose="020B0009020202020204" pitchFamily="49" charset="0"/>
              </a:rPr>
              <a:t>pos</a:t>
            </a:r>
            <a:r>
              <a:rPr lang="en-US" sz="1800" dirty="0">
                <a:latin typeface="Aptos Mono" panose="020B0009020202020204" pitchFamily="49" charset="0"/>
              </a:rPr>
              <a:t>, </a:t>
            </a:r>
            <a:r>
              <a:rPr lang="en-US" sz="1800" dirty="0" err="1">
                <a:solidFill>
                  <a:schemeClr val="accent4"/>
                </a:solidFill>
                <a:latin typeface="Aptos Mono" panose="020B0009020202020204" pitchFamily="49" charset="0"/>
              </a:rPr>
              <a:t>val</a:t>
            </a:r>
            <a:r>
              <a:rPr lang="en-US" sz="1800" dirty="0">
                <a:latin typeface="Aptos Mono" panose="020B0009020202020204" pitchFamily="49" charset="0"/>
              </a:rPr>
              <a:t>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dirty="0">
                <a:solidFill>
                  <a:schemeClr val="accent4"/>
                </a:solidFill>
                <a:latin typeface="Aptos Mono" panose="020B0009020202020204" pitchFamily="49" charset="0"/>
              </a:rPr>
              <a:t>        </a:t>
            </a:r>
            <a:r>
              <a:rPr lang="en-US" sz="1800" dirty="0" err="1">
                <a:solidFill>
                  <a:schemeClr val="accent4"/>
                </a:solidFill>
                <a:latin typeface="Aptos Mono" panose="020B0009020202020204" pitchFamily="49" charset="0"/>
              </a:rPr>
              <a:t>newNode</a:t>
            </a:r>
            <a:r>
              <a:rPr lang="en-US" sz="1800" dirty="0" err="1">
                <a:latin typeface="Aptos Mono" panose="020B0009020202020204" pitchFamily="49" charset="0"/>
              </a:rPr>
              <a:t>.value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>
                <a:solidFill>
                  <a:schemeClr val="accent5"/>
                </a:solidFill>
                <a:latin typeface="Aptos Mono" panose="020B0009020202020204" pitchFamily="49" charset="0"/>
              </a:rPr>
              <a:t>=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 err="1">
                <a:solidFill>
                  <a:schemeClr val="accent4"/>
                </a:solidFill>
                <a:latin typeface="Aptos Mono" panose="020B0009020202020204" pitchFamily="49" charset="0"/>
              </a:rPr>
              <a:t>newNode</a:t>
            </a:r>
            <a:r>
              <a:rPr lang="en-US" sz="1800" dirty="0" err="1">
                <a:latin typeface="Aptos Mono" panose="020B0009020202020204" pitchFamily="49" charset="0"/>
              </a:rPr>
              <a:t>.leftChild.value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>
                <a:solidFill>
                  <a:schemeClr val="accent5"/>
                </a:solidFill>
                <a:latin typeface="Aptos Mono" panose="020B0009020202020204" pitchFamily="49" charset="0"/>
              </a:rPr>
              <a:t>+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 err="1">
                <a:solidFill>
                  <a:schemeClr val="accent4"/>
                </a:solidFill>
                <a:latin typeface="Aptos Mono" panose="020B0009020202020204" pitchFamily="49" charset="0"/>
              </a:rPr>
              <a:t>newNode</a:t>
            </a:r>
            <a:r>
              <a:rPr lang="en-US" sz="1800" dirty="0" err="1">
                <a:latin typeface="Aptos Mono" panose="020B0009020202020204" pitchFamily="49" charset="0"/>
              </a:rPr>
              <a:t>.rightChild.value</a:t>
            </a:r>
            <a:endParaRPr lang="en-US" sz="1800" dirty="0">
              <a:latin typeface="Aptos Mono" panose="020B0009020202020204" pitchFamily="49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1800" b="1" dirty="0">
                <a:latin typeface="Aptos Mono" panose="020B0009020202020204" pitchFamily="49" charset="0"/>
              </a:rPr>
              <a:t>    return</a:t>
            </a:r>
            <a:r>
              <a:rPr lang="en-US" sz="1800" dirty="0">
                <a:latin typeface="Aptos Mono" panose="020B0009020202020204" pitchFamily="49" charset="0"/>
              </a:rPr>
              <a:t> </a:t>
            </a:r>
            <a:r>
              <a:rPr lang="en-US" sz="1800" dirty="0" err="1">
                <a:solidFill>
                  <a:schemeClr val="accent4"/>
                </a:solidFill>
                <a:latin typeface="Aptos Mono" panose="020B0009020202020204" pitchFamily="49" charset="0"/>
              </a:rPr>
              <a:t>newNode</a:t>
            </a:r>
            <a:endParaRPr lang="en-US" sz="1800" dirty="0">
              <a:solidFill>
                <a:schemeClr val="accent4"/>
              </a:solidFill>
              <a:latin typeface="Aptos Mono" panose="020B0009020202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956548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740344-AC90-10A9-55FD-227DFD37C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title">
            <a:extLst>
              <a:ext uri="{FF2B5EF4-FFF2-40B4-BE49-F238E27FC236}">
                <a16:creationId xmlns:a16="http://schemas.microsoft.com/office/drawing/2014/main" id="{3920D46A-B797-3C01-4507-422EDDA83FD4}"/>
              </a:ext>
            </a:extLst>
          </p:cNvPr>
          <p:cNvSpPr txBox="1"/>
          <p:nvPr/>
        </p:nvSpPr>
        <p:spPr>
          <a:xfrm>
            <a:off x="471561" y="437813"/>
            <a:ext cx="430214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>
                <a:latin typeface="Aptos Mono"/>
              </a:rPr>
              <a:t>Implementation Details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8073F7B-AF3D-E898-20E5-A2AB95F282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51611"/>
            <a:ext cx="9144000" cy="396247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 algn="l">
              <a:buChar char="•"/>
            </a:pPr>
            <a:r>
              <a:rPr lang="en-US" dirty="0"/>
              <a:t>Original Segment Tree: Children at </a:t>
            </a:r>
            <a:r>
              <a:rPr lang="en-US" dirty="0">
                <a:latin typeface="Aptos Mono" panose="020B0009020202020204" pitchFamily="49" charset="0"/>
              </a:rPr>
              <a:t>T[2n]</a:t>
            </a:r>
            <a:r>
              <a:rPr lang="en-US" dirty="0"/>
              <a:t>, </a:t>
            </a:r>
            <a:r>
              <a:rPr lang="en-US" dirty="0">
                <a:latin typeface="Aptos Mono" panose="020B0009020202020204" pitchFamily="49" charset="0"/>
              </a:rPr>
              <a:t>T[2n+1]</a:t>
            </a:r>
          </a:p>
          <a:p>
            <a:pPr marL="342900" indent="-342900" algn="l">
              <a:buChar char="•"/>
            </a:pPr>
            <a:r>
              <a:rPr lang="en-US" dirty="0"/>
              <a:t>PST children indices are stored in the node struct</a:t>
            </a:r>
          </a:p>
          <a:p>
            <a:pPr marL="800100" lvl="1" indent="-342900" algn="l">
              <a:buFont typeface="Courier New" panose="020B0604020202020204" pitchFamily="34" charset="0"/>
              <a:buChar char="o"/>
            </a:pPr>
            <a:r>
              <a:rPr lang="en-US" sz="2400" dirty="0"/>
              <a:t>Why?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Auxillary</a:t>
            </a:r>
            <a:r>
              <a:rPr lang="en-US" dirty="0"/>
              <a:t> roots array to store different versions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Query just the same as a normal segment tree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Time + Space Complexity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Update: O(log(n))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Query: O(log(n))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Space: O(n + </a:t>
            </a:r>
            <a:r>
              <a:rPr lang="en-US" sz="2400" dirty="0" err="1"/>
              <a:t>qlog</a:t>
            </a:r>
            <a:r>
              <a:rPr lang="en-US" sz="2400" dirty="0"/>
              <a:t>(n)) for q updates</a:t>
            </a:r>
          </a:p>
        </p:txBody>
      </p:sp>
    </p:spTree>
    <p:extLst>
      <p:ext uri="{BB962C8B-B14F-4D97-AF65-F5344CB8AC3E}">
        <p14:creationId xmlns:p14="http://schemas.microsoft.com/office/powerpoint/2010/main" val="2832235025"/>
      </p:ext>
    </p:extLst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9A08CB-C2BF-9CA2-7977-7CBE57934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title">
            <a:extLst>
              <a:ext uri="{FF2B5EF4-FFF2-40B4-BE49-F238E27FC236}">
                <a16:creationId xmlns:a16="http://schemas.microsoft.com/office/drawing/2014/main" id="{72E6384E-86F5-E6DF-A750-444E65ECEC82}"/>
              </a:ext>
            </a:extLst>
          </p:cNvPr>
          <p:cNvSpPr txBox="1"/>
          <p:nvPr/>
        </p:nvSpPr>
        <p:spPr>
          <a:xfrm>
            <a:off x="2599718" y="2995956"/>
            <a:ext cx="6990915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dirty="0">
                <a:latin typeface="Aptos Mono"/>
              </a:rPr>
              <a:t>Q/A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612612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CB44CD-3D6E-EE52-50B2-6196C44BD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F9AF8AD-397D-67B6-FD08-AACB230DD4D3}"/>
              </a:ext>
            </a:extLst>
          </p:cNvPr>
          <p:cNvSpPr/>
          <p:nvPr/>
        </p:nvSpPr>
        <p:spPr>
          <a:xfrm>
            <a:off x="3945467" y="2446867"/>
            <a:ext cx="310444" cy="406400"/>
          </a:xfrm>
          <a:prstGeom prst="roundRect">
            <a:avLst>
              <a:gd name="adj" fmla="val 19445"/>
            </a:avLst>
          </a:prstGeom>
          <a:solidFill>
            <a:schemeClr val="bg1">
              <a:lumMod val="75000"/>
              <a:lumOff val="25000"/>
            </a:schemeClr>
          </a:solidFill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CF4CE58-EDC1-3E30-270E-63CAC7BD1A80}"/>
              </a:ext>
            </a:extLst>
          </p:cNvPr>
          <p:cNvSpPr/>
          <p:nvPr/>
        </p:nvSpPr>
        <p:spPr>
          <a:xfrm>
            <a:off x="5204177" y="2441223"/>
            <a:ext cx="310444" cy="406400"/>
          </a:xfrm>
          <a:prstGeom prst="roundRect">
            <a:avLst>
              <a:gd name="adj" fmla="val 19445"/>
            </a:avLst>
          </a:prstGeom>
          <a:solidFill>
            <a:schemeClr val="bg1">
              <a:lumMod val="75000"/>
              <a:lumOff val="25000"/>
            </a:schemeClr>
          </a:solidFill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CFD980E-6578-F4D7-D8C2-11661752A133}"/>
              </a:ext>
            </a:extLst>
          </p:cNvPr>
          <p:cNvSpPr/>
          <p:nvPr/>
        </p:nvSpPr>
        <p:spPr>
          <a:xfrm>
            <a:off x="9296400" y="3708400"/>
            <a:ext cx="1213556" cy="406400"/>
          </a:xfrm>
          <a:prstGeom prst="roundRect">
            <a:avLst>
              <a:gd name="adj" fmla="val 19445"/>
            </a:avLst>
          </a:prstGeom>
          <a:solidFill>
            <a:schemeClr val="bg1">
              <a:lumMod val="75000"/>
              <a:lumOff val="25000"/>
            </a:schemeClr>
          </a:solidFill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1FE08AC-ABBA-C4FC-BDB1-F534DC13D04D}"/>
              </a:ext>
            </a:extLst>
          </p:cNvPr>
          <p:cNvSpPr/>
          <p:nvPr/>
        </p:nvSpPr>
        <p:spPr>
          <a:xfrm>
            <a:off x="4380089" y="3251200"/>
            <a:ext cx="1603022" cy="406400"/>
          </a:xfrm>
          <a:prstGeom prst="roundRect">
            <a:avLst>
              <a:gd name="adj" fmla="val 19445"/>
            </a:avLst>
          </a:prstGeom>
          <a:solidFill>
            <a:schemeClr val="bg1">
              <a:lumMod val="75000"/>
              <a:lumOff val="25000"/>
            </a:schemeClr>
          </a:solidFill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EC0965-54CB-7B5E-8AA6-FBE4274E28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66622"/>
            <a:ext cx="9144000" cy="192475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dirty="0"/>
              <a:t>Given some array  </a:t>
            </a:r>
            <a:r>
              <a:rPr lang="en-US" dirty="0">
                <a:latin typeface="Aptos Mono"/>
              </a:rPr>
              <a:t>A</a:t>
            </a:r>
            <a:r>
              <a:rPr lang="en-US" dirty="0"/>
              <a:t>  of size  </a:t>
            </a:r>
            <a:r>
              <a:rPr lang="en-US" dirty="0">
                <a:latin typeface="Aptos Mono"/>
              </a:rPr>
              <a:t>n</a:t>
            </a:r>
            <a:r>
              <a:rPr lang="en-US" dirty="0"/>
              <a:t> , support the following operations efficiently: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Point updates: set  </a:t>
            </a:r>
            <a:r>
              <a:rPr lang="en-US" dirty="0">
                <a:latin typeface="Aptos Mono" panose="020B0009020202020204" pitchFamily="49" charset="0"/>
              </a:rPr>
              <a:t>A[</a:t>
            </a:r>
            <a:r>
              <a:rPr lang="en-US" dirty="0" err="1">
                <a:latin typeface="Aptos Mono" panose="020B0009020202020204" pitchFamily="49" charset="0"/>
              </a:rPr>
              <a:t>i</a:t>
            </a:r>
            <a:r>
              <a:rPr lang="en-US" dirty="0">
                <a:latin typeface="Aptos Mono" panose="020B0009020202020204" pitchFamily="49" charset="0"/>
              </a:rPr>
              <a:t>] = x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Range queries: compute the sum of elements in a range  </a:t>
            </a:r>
            <a:r>
              <a:rPr lang="en-US" dirty="0">
                <a:latin typeface="Aptos Mono" panose="020B0009020202020204" pitchFamily="49" charset="0"/>
              </a:rPr>
              <a:t>[l, r]</a:t>
            </a:r>
          </a:p>
        </p:txBody>
      </p:sp>
      <p:sp>
        <p:nvSpPr>
          <p:cNvPr id="10" name="!!title">
            <a:extLst>
              <a:ext uri="{FF2B5EF4-FFF2-40B4-BE49-F238E27FC236}">
                <a16:creationId xmlns:a16="http://schemas.microsoft.com/office/drawing/2014/main" id="{7189D8AE-5DBA-585C-04D3-925DDFE78730}"/>
              </a:ext>
            </a:extLst>
          </p:cNvPr>
          <p:cNvSpPr txBox="1"/>
          <p:nvPr/>
        </p:nvSpPr>
        <p:spPr>
          <a:xfrm>
            <a:off x="471561" y="437813"/>
            <a:ext cx="4302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tos Mono" panose="020F0502020204030204" pitchFamily="49" charset="0"/>
              </a:rPr>
              <a:t>Problem Setup (Seg Tree)</a:t>
            </a:r>
          </a:p>
        </p:txBody>
      </p:sp>
    </p:spTree>
    <p:extLst>
      <p:ext uri="{BB962C8B-B14F-4D97-AF65-F5344CB8AC3E}">
        <p14:creationId xmlns:p14="http://schemas.microsoft.com/office/powerpoint/2010/main" val="654075429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ode 8 (3)">
            <a:extLst>
              <a:ext uri="{FF2B5EF4-FFF2-40B4-BE49-F238E27FC236}">
                <a16:creationId xmlns:a16="http://schemas.microsoft.com/office/drawing/2014/main" id="{F650DFEC-277D-B72D-DF90-BCC853A4F84C}"/>
              </a:ext>
            </a:extLst>
          </p:cNvPr>
          <p:cNvSpPr/>
          <p:nvPr/>
        </p:nvSpPr>
        <p:spPr>
          <a:xfrm>
            <a:off x="3813313" y="5053842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3</a:t>
            </a:r>
          </a:p>
        </p:txBody>
      </p:sp>
      <p:sp>
        <p:nvSpPr>
          <p:cNvPr id="10" name="Node 7 (1)">
            <a:extLst>
              <a:ext uri="{FF2B5EF4-FFF2-40B4-BE49-F238E27FC236}">
                <a16:creationId xmlns:a16="http://schemas.microsoft.com/office/drawing/2014/main" id="{CD7DD65E-F6D0-3354-7DCC-D19FF74EA98D}"/>
              </a:ext>
            </a:extLst>
          </p:cNvPr>
          <p:cNvSpPr/>
          <p:nvPr/>
        </p:nvSpPr>
        <p:spPr>
          <a:xfrm>
            <a:off x="1987141" y="5053842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12" name="Node 6 (-7)">
            <a:extLst>
              <a:ext uri="{FF2B5EF4-FFF2-40B4-BE49-F238E27FC236}">
                <a16:creationId xmlns:a16="http://schemas.microsoft.com/office/drawing/2014/main" id="{B94C6E40-C716-F515-D80E-706ACB85341C}"/>
              </a:ext>
            </a:extLst>
          </p:cNvPr>
          <p:cNvSpPr/>
          <p:nvPr/>
        </p:nvSpPr>
        <p:spPr>
          <a:xfrm>
            <a:off x="8378744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-7</a:t>
            </a:r>
          </a:p>
        </p:txBody>
      </p:sp>
      <p:sp>
        <p:nvSpPr>
          <p:cNvPr id="9" name="Node 5 (8)">
            <a:extLst>
              <a:ext uri="{FF2B5EF4-FFF2-40B4-BE49-F238E27FC236}">
                <a16:creationId xmlns:a16="http://schemas.microsoft.com/office/drawing/2014/main" id="{FB48AD19-22BD-C6DA-9786-36C9627E4FCA}"/>
              </a:ext>
            </a:extLst>
          </p:cNvPr>
          <p:cNvSpPr/>
          <p:nvPr/>
        </p:nvSpPr>
        <p:spPr>
          <a:xfrm>
            <a:off x="6552572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8</a:t>
            </a:r>
          </a:p>
        </p:txBody>
      </p:sp>
      <p:sp>
        <p:nvSpPr>
          <p:cNvPr id="7" name="Node 4 (-2)">
            <a:extLst>
              <a:ext uri="{FF2B5EF4-FFF2-40B4-BE49-F238E27FC236}">
                <a16:creationId xmlns:a16="http://schemas.microsoft.com/office/drawing/2014/main" id="{880518A6-DE9D-68E1-8877-84B0194AB94B}"/>
              </a:ext>
            </a:extLst>
          </p:cNvPr>
          <p:cNvSpPr/>
          <p:nvPr/>
        </p:nvSpPr>
        <p:spPr>
          <a:xfrm>
            <a:off x="4726400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-2</a:t>
            </a:r>
          </a:p>
        </p:txBody>
      </p:sp>
      <p:sp>
        <p:nvSpPr>
          <p:cNvPr id="8" name="Node 3 (4)">
            <a:extLst>
              <a:ext uri="{FF2B5EF4-FFF2-40B4-BE49-F238E27FC236}">
                <a16:creationId xmlns:a16="http://schemas.microsoft.com/office/drawing/2014/main" id="{E539F6A1-17AB-123D-794B-BE95C4A3AA83}"/>
              </a:ext>
            </a:extLst>
          </p:cNvPr>
          <p:cNvSpPr/>
          <p:nvPr/>
        </p:nvSpPr>
        <p:spPr>
          <a:xfrm>
            <a:off x="2900227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4</a:t>
            </a:r>
          </a:p>
        </p:txBody>
      </p:sp>
      <p:sp>
        <p:nvSpPr>
          <p:cNvPr id="6" name="Node 2 (1)">
            <a:extLst>
              <a:ext uri="{FF2B5EF4-FFF2-40B4-BE49-F238E27FC236}">
                <a16:creationId xmlns:a16="http://schemas.microsoft.com/office/drawing/2014/main" id="{20A7F55F-81C6-087D-AC0A-1EA188B73114}"/>
              </a:ext>
            </a:extLst>
          </p:cNvPr>
          <p:cNvSpPr/>
          <p:nvPr/>
        </p:nvSpPr>
        <p:spPr>
          <a:xfrm>
            <a:off x="7465658" y="2334291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5" name="Node 1 (2)">
            <a:extLst>
              <a:ext uri="{FF2B5EF4-FFF2-40B4-BE49-F238E27FC236}">
                <a16:creationId xmlns:a16="http://schemas.microsoft.com/office/drawing/2014/main" id="{397A529F-482F-D252-AD16-B4F410553CCF}"/>
              </a:ext>
            </a:extLst>
          </p:cNvPr>
          <p:cNvSpPr/>
          <p:nvPr/>
        </p:nvSpPr>
        <p:spPr>
          <a:xfrm>
            <a:off x="3813314" y="2334291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2</a:t>
            </a:r>
          </a:p>
        </p:txBody>
      </p:sp>
      <p:sp>
        <p:nvSpPr>
          <p:cNvPr id="3" name="Node 0 (3)">
            <a:extLst>
              <a:ext uri="{FF2B5EF4-FFF2-40B4-BE49-F238E27FC236}">
                <a16:creationId xmlns:a16="http://schemas.microsoft.com/office/drawing/2014/main" id="{78B8F36A-9CFA-7796-B7F4-1050E0C390A1}"/>
              </a:ext>
            </a:extLst>
          </p:cNvPr>
          <p:cNvSpPr/>
          <p:nvPr/>
        </p:nvSpPr>
        <p:spPr>
          <a:xfrm>
            <a:off x="5639486" y="967946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3</a:t>
            </a:r>
          </a:p>
        </p:txBody>
      </p:sp>
      <p:cxnSp>
        <p:nvCxnSpPr>
          <p:cNvPr id="13" name="!!0-&gt;1">
            <a:extLst>
              <a:ext uri="{FF2B5EF4-FFF2-40B4-BE49-F238E27FC236}">
                <a16:creationId xmlns:a16="http://schemas.microsoft.com/office/drawing/2014/main" id="{7567705C-6D0E-91B6-462E-3F2EB2D68E8E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4595844" y="1743950"/>
            <a:ext cx="1177903" cy="72348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0-&gt;2">
            <a:extLst>
              <a:ext uri="{FF2B5EF4-FFF2-40B4-BE49-F238E27FC236}">
                <a16:creationId xmlns:a16="http://schemas.microsoft.com/office/drawing/2014/main" id="{FD854B7C-7FCD-5EEA-D0DE-8BCC460A0972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6422016" y="1743950"/>
            <a:ext cx="1177903" cy="72348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1-&gt;3">
            <a:extLst>
              <a:ext uri="{FF2B5EF4-FFF2-40B4-BE49-F238E27FC236}">
                <a16:creationId xmlns:a16="http://schemas.microsoft.com/office/drawing/2014/main" id="{EF02EB17-217C-44B8-2685-941315A252B7}"/>
              </a:ext>
            </a:extLst>
          </p:cNvPr>
          <p:cNvCxnSpPr>
            <a:cxnSpLocks/>
            <a:stCxn id="5" idx="3"/>
            <a:endCxn id="8" idx="0"/>
          </p:cNvCxnSpPr>
          <p:nvPr/>
        </p:nvCxnSpPr>
        <p:spPr>
          <a:xfrm flipH="1">
            <a:off x="3358623" y="3110295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1-&gt;4">
            <a:extLst>
              <a:ext uri="{FF2B5EF4-FFF2-40B4-BE49-F238E27FC236}">
                <a16:creationId xmlns:a16="http://schemas.microsoft.com/office/drawing/2014/main" id="{BFFF000F-B81E-3DA4-198F-62AE869F8023}"/>
              </a:ext>
            </a:extLst>
          </p:cNvPr>
          <p:cNvCxnSpPr>
            <a:cxnSpLocks/>
            <a:stCxn id="5" idx="5"/>
            <a:endCxn id="7" idx="0"/>
          </p:cNvCxnSpPr>
          <p:nvPr/>
        </p:nvCxnSpPr>
        <p:spPr>
          <a:xfrm>
            <a:off x="4595844" y="3110295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2-&gt;5">
            <a:extLst>
              <a:ext uri="{FF2B5EF4-FFF2-40B4-BE49-F238E27FC236}">
                <a16:creationId xmlns:a16="http://schemas.microsoft.com/office/drawing/2014/main" id="{A7A9BCDC-11D7-DDFD-B640-44E9E229953E}"/>
              </a:ext>
            </a:extLst>
          </p:cNvPr>
          <p:cNvCxnSpPr>
            <a:cxnSpLocks/>
            <a:stCxn id="6" idx="3"/>
            <a:endCxn id="9" idx="0"/>
          </p:cNvCxnSpPr>
          <p:nvPr/>
        </p:nvCxnSpPr>
        <p:spPr>
          <a:xfrm flipH="1">
            <a:off x="7010968" y="3110295"/>
            <a:ext cx="588951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2-&gt;6">
            <a:extLst>
              <a:ext uri="{FF2B5EF4-FFF2-40B4-BE49-F238E27FC236}">
                <a16:creationId xmlns:a16="http://schemas.microsoft.com/office/drawing/2014/main" id="{222B08BE-C075-8981-7EA8-1552E4355862}"/>
              </a:ext>
            </a:extLst>
          </p:cNvPr>
          <p:cNvCxnSpPr>
            <a:cxnSpLocks/>
            <a:stCxn id="6" idx="5"/>
            <a:endCxn id="12" idx="0"/>
          </p:cNvCxnSpPr>
          <p:nvPr/>
        </p:nvCxnSpPr>
        <p:spPr>
          <a:xfrm>
            <a:off x="8248188" y="3110295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3-&gt;7">
            <a:extLst>
              <a:ext uri="{FF2B5EF4-FFF2-40B4-BE49-F238E27FC236}">
                <a16:creationId xmlns:a16="http://schemas.microsoft.com/office/drawing/2014/main" id="{5571FAAA-D462-7CC3-BFDC-4A84DDAAA63C}"/>
              </a:ext>
            </a:extLst>
          </p:cNvPr>
          <p:cNvCxnSpPr>
            <a:cxnSpLocks/>
            <a:stCxn id="8" idx="3"/>
            <a:endCxn id="10" idx="0"/>
          </p:cNvCxnSpPr>
          <p:nvPr/>
        </p:nvCxnSpPr>
        <p:spPr>
          <a:xfrm flipH="1">
            <a:off x="2445537" y="4463501"/>
            <a:ext cx="588951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3-&gt;8">
            <a:extLst>
              <a:ext uri="{FF2B5EF4-FFF2-40B4-BE49-F238E27FC236}">
                <a16:creationId xmlns:a16="http://schemas.microsoft.com/office/drawing/2014/main" id="{C14363CC-5347-07A4-BAE0-4BC55CA42C87}"/>
              </a:ext>
            </a:extLst>
          </p:cNvPr>
          <p:cNvCxnSpPr>
            <a:cxnSpLocks/>
            <a:stCxn id="8" idx="5"/>
            <a:endCxn id="11" idx="0"/>
          </p:cNvCxnSpPr>
          <p:nvPr/>
        </p:nvCxnSpPr>
        <p:spPr>
          <a:xfrm>
            <a:off x="3682757" y="4463501"/>
            <a:ext cx="588952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0:0">
            <a:extLst>
              <a:ext uri="{FF2B5EF4-FFF2-40B4-BE49-F238E27FC236}">
                <a16:creationId xmlns:a16="http://schemas.microsoft.com/office/drawing/2014/main" id="{87B6C6DC-FE48-09A5-84EE-976400FC26E8}"/>
              </a:ext>
            </a:extLst>
          </p:cNvPr>
          <p:cNvSpPr txBox="1"/>
          <p:nvPr/>
        </p:nvSpPr>
        <p:spPr>
          <a:xfrm>
            <a:off x="2121401" y="605085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0:0</a:t>
            </a:r>
          </a:p>
        </p:txBody>
      </p:sp>
      <p:sp>
        <p:nvSpPr>
          <p:cNvPr id="37" name="1:1">
            <a:extLst>
              <a:ext uri="{FF2B5EF4-FFF2-40B4-BE49-F238E27FC236}">
                <a16:creationId xmlns:a16="http://schemas.microsoft.com/office/drawing/2014/main" id="{84276A2C-E6C6-654C-A70D-9120A53B730B}"/>
              </a:ext>
            </a:extLst>
          </p:cNvPr>
          <p:cNvSpPr txBox="1"/>
          <p:nvPr/>
        </p:nvSpPr>
        <p:spPr>
          <a:xfrm>
            <a:off x="3947575" y="605085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1:1</a:t>
            </a:r>
          </a:p>
        </p:txBody>
      </p:sp>
      <p:sp>
        <p:nvSpPr>
          <p:cNvPr id="38" name="0:1">
            <a:extLst>
              <a:ext uri="{FF2B5EF4-FFF2-40B4-BE49-F238E27FC236}">
                <a16:creationId xmlns:a16="http://schemas.microsoft.com/office/drawing/2014/main" id="{A8B76AC3-9A5B-FC80-14EF-E72D5CA43EE3}"/>
              </a:ext>
            </a:extLst>
          </p:cNvPr>
          <p:cNvSpPr txBox="1"/>
          <p:nvPr/>
        </p:nvSpPr>
        <p:spPr>
          <a:xfrm>
            <a:off x="2216338" y="395740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0:1</a:t>
            </a:r>
          </a:p>
        </p:txBody>
      </p:sp>
      <p:sp>
        <p:nvSpPr>
          <p:cNvPr id="39" name="2:2">
            <a:extLst>
              <a:ext uri="{FF2B5EF4-FFF2-40B4-BE49-F238E27FC236}">
                <a16:creationId xmlns:a16="http://schemas.microsoft.com/office/drawing/2014/main" id="{EA3CACCB-A1AD-9688-E698-CA19957299D8}"/>
              </a:ext>
            </a:extLst>
          </p:cNvPr>
          <p:cNvSpPr txBox="1"/>
          <p:nvPr/>
        </p:nvSpPr>
        <p:spPr>
          <a:xfrm>
            <a:off x="4890318" y="4684510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2:2</a:t>
            </a:r>
          </a:p>
        </p:txBody>
      </p:sp>
      <p:sp>
        <p:nvSpPr>
          <p:cNvPr id="40" name="3:3">
            <a:extLst>
              <a:ext uri="{FF2B5EF4-FFF2-40B4-BE49-F238E27FC236}">
                <a16:creationId xmlns:a16="http://schemas.microsoft.com/office/drawing/2014/main" id="{786E5130-1EB8-73E8-EAFA-DBE7216B4C0D}"/>
              </a:ext>
            </a:extLst>
          </p:cNvPr>
          <p:cNvSpPr txBox="1"/>
          <p:nvPr/>
        </p:nvSpPr>
        <p:spPr>
          <a:xfrm>
            <a:off x="6701661" y="4663747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3:3</a:t>
            </a:r>
          </a:p>
        </p:txBody>
      </p:sp>
      <p:sp>
        <p:nvSpPr>
          <p:cNvPr id="41" name="4:4">
            <a:extLst>
              <a:ext uri="{FF2B5EF4-FFF2-40B4-BE49-F238E27FC236}">
                <a16:creationId xmlns:a16="http://schemas.microsoft.com/office/drawing/2014/main" id="{07DE1A44-5BB4-CC63-C178-33E96065E4FF}"/>
              </a:ext>
            </a:extLst>
          </p:cNvPr>
          <p:cNvSpPr txBox="1"/>
          <p:nvPr/>
        </p:nvSpPr>
        <p:spPr>
          <a:xfrm>
            <a:off x="8542664" y="4684510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4:4</a:t>
            </a:r>
          </a:p>
        </p:txBody>
      </p:sp>
      <p:sp>
        <p:nvSpPr>
          <p:cNvPr id="42" name="0:2">
            <a:extLst>
              <a:ext uri="{FF2B5EF4-FFF2-40B4-BE49-F238E27FC236}">
                <a16:creationId xmlns:a16="http://schemas.microsoft.com/office/drawing/2014/main" id="{1ED3406E-9E08-51DE-E3EF-47E7DD351DA4}"/>
              </a:ext>
            </a:extLst>
          </p:cNvPr>
          <p:cNvSpPr txBox="1"/>
          <p:nvPr/>
        </p:nvSpPr>
        <p:spPr>
          <a:xfrm>
            <a:off x="3143902" y="2604197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0:2</a:t>
            </a:r>
          </a:p>
        </p:txBody>
      </p:sp>
      <p:sp>
        <p:nvSpPr>
          <p:cNvPr id="45" name="3:4">
            <a:extLst>
              <a:ext uri="{FF2B5EF4-FFF2-40B4-BE49-F238E27FC236}">
                <a16:creationId xmlns:a16="http://schemas.microsoft.com/office/drawing/2014/main" id="{9BACBC6D-B920-3CBE-F97F-80C264B57E60}"/>
              </a:ext>
            </a:extLst>
          </p:cNvPr>
          <p:cNvSpPr txBox="1"/>
          <p:nvPr/>
        </p:nvSpPr>
        <p:spPr>
          <a:xfrm>
            <a:off x="8403941" y="2604197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3:4</a:t>
            </a:r>
          </a:p>
        </p:txBody>
      </p:sp>
      <p:sp>
        <p:nvSpPr>
          <p:cNvPr id="46" name="0:4">
            <a:extLst>
              <a:ext uri="{FF2B5EF4-FFF2-40B4-BE49-F238E27FC236}">
                <a16:creationId xmlns:a16="http://schemas.microsoft.com/office/drawing/2014/main" id="{C91DBC91-ABC4-3C7A-A55A-873CB22EAC58}"/>
              </a:ext>
            </a:extLst>
          </p:cNvPr>
          <p:cNvSpPr txBox="1"/>
          <p:nvPr/>
        </p:nvSpPr>
        <p:spPr>
          <a:xfrm>
            <a:off x="5781913" y="196495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0:4</a:t>
            </a:r>
          </a:p>
        </p:txBody>
      </p:sp>
      <p:sp>
        <p:nvSpPr>
          <p:cNvPr id="47" name="array [...]">
            <a:extLst>
              <a:ext uri="{FF2B5EF4-FFF2-40B4-BE49-F238E27FC236}">
                <a16:creationId xmlns:a16="http://schemas.microsoft.com/office/drawing/2014/main" id="{2E6C3A1D-811F-DAAD-B3D7-71D078F104AF}"/>
              </a:ext>
            </a:extLst>
          </p:cNvPr>
          <p:cNvSpPr txBox="1"/>
          <p:nvPr/>
        </p:nvSpPr>
        <p:spPr>
          <a:xfrm>
            <a:off x="4050604" y="437813"/>
            <a:ext cx="409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[1, 3, -2, 8, -7]</a:t>
            </a:r>
          </a:p>
        </p:txBody>
      </p:sp>
      <p:sp>
        <p:nvSpPr>
          <p:cNvPr id="49" name="!!title">
            <a:extLst>
              <a:ext uri="{FF2B5EF4-FFF2-40B4-BE49-F238E27FC236}">
                <a16:creationId xmlns:a16="http://schemas.microsoft.com/office/drawing/2014/main" id="{7B16F883-2428-9A76-8AF7-BDD20E5F99B4}"/>
              </a:ext>
            </a:extLst>
          </p:cNvPr>
          <p:cNvSpPr txBox="1"/>
          <p:nvPr/>
        </p:nvSpPr>
        <p:spPr>
          <a:xfrm>
            <a:off x="471561" y="437813"/>
            <a:ext cx="4302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ptos Mono" panose="020F0502020204030204" pitchFamily="49" charset="0"/>
              </a:rPr>
              <a:t>Segment Tree</a:t>
            </a:r>
          </a:p>
        </p:txBody>
      </p:sp>
    </p:spTree>
    <p:extLst>
      <p:ext uri="{BB962C8B-B14F-4D97-AF65-F5344CB8AC3E}">
        <p14:creationId xmlns:p14="http://schemas.microsoft.com/office/powerpoint/2010/main" val="117128690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888E0-2BDA-233D-D398-D38F1948E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ode 8 (3)">
            <a:extLst>
              <a:ext uri="{FF2B5EF4-FFF2-40B4-BE49-F238E27FC236}">
                <a16:creationId xmlns:a16="http://schemas.microsoft.com/office/drawing/2014/main" id="{DFA38B28-3947-597C-3DB5-656A6A9590EF}"/>
              </a:ext>
            </a:extLst>
          </p:cNvPr>
          <p:cNvSpPr/>
          <p:nvPr/>
        </p:nvSpPr>
        <p:spPr>
          <a:xfrm>
            <a:off x="3813313" y="5053842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3</a:t>
            </a:r>
          </a:p>
        </p:txBody>
      </p:sp>
      <p:sp>
        <p:nvSpPr>
          <p:cNvPr id="10" name="Node 7 (1)">
            <a:extLst>
              <a:ext uri="{FF2B5EF4-FFF2-40B4-BE49-F238E27FC236}">
                <a16:creationId xmlns:a16="http://schemas.microsoft.com/office/drawing/2014/main" id="{AD5C9C59-2A08-1BC3-6A6D-3626C5AFBD32}"/>
              </a:ext>
            </a:extLst>
          </p:cNvPr>
          <p:cNvSpPr/>
          <p:nvPr/>
        </p:nvSpPr>
        <p:spPr>
          <a:xfrm>
            <a:off x="1987141" y="5053842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12" name="Node 6 (-7)">
            <a:extLst>
              <a:ext uri="{FF2B5EF4-FFF2-40B4-BE49-F238E27FC236}">
                <a16:creationId xmlns:a16="http://schemas.microsoft.com/office/drawing/2014/main" id="{EED72466-916C-31FE-58D9-EC306DD52C65}"/>
              </a:ext>
            </a:extLst>
          </p:cNvPr>
          <p:cNvSpPr/>
          <p:nvPr/>
        </p:nvSpPr>
        <p:spPr>
          <a:xfrm>
            <a:off x="8378744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-7</a:t>
            </a:r>
          </a:p>
        </p:txBody>
      </p:sp>
      <p:sp>
        <p:nvSpPr>
          <p:cNvPr id="9" name="Node 5 (8)">
            <a:extLst>
              <a:ext uri="{FF2B5EF4-FFF2-40B4-BE49-F238E27FC236}">
                <a16:creationId xmlns:a16="http://schemas.microsoft.com/office/drawing/2014/main" id="{2C113194-CCE2-CA8E-07FF-0078672663E4}"/>
              </a:ext>
            </a:extLst>
          </p:cNvPr>
          <p:cNvSpPr/>
          <p:nvPr/>
        </p:nvSpPr>
        <p:spPr>
          <a:xfrm>
            <a:off x="6552572" y="3687497"/>
            <a:ext cx="916791" cy="909145"/>
          </a:xfrm>
          <a:prstGeom prst="ellipse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8</a:t>
            </a:r>
          </a:p>
        </p:txBody>
      </p:sp>
      <p:sp>
        <p:nvSpPr>
          <p:cNvPr id="7" name="Node 4 (-2)">
            <a:extLst>
              <a:ext uri="{FF2B5EF4-FFF2-40B4-BE49-F238E27FC236}">
                <a16:creationId xmlns:a16="http://schemas.microsoft.com/office/drawing/2014/main" id="{BB36AF94-0109-12DB-FBB0-629646F8468F}"/>
              </a:ext>
            </a:extLst>
          </p:cNvPr>
          <p:cNvSpPr/>
          <p:nvPr/>
        </p:nvSpPr>
        <p:spPr>
          <a:xfrm>
            <a:off x="4726400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-2</a:t>
            </a:r>
          </a:p>
        </p:txBody>
      </p:sp>
      <p:sp>
        <p:nvSpPr>
          <p:cNvPr id="8" name="Node 3 (4)">
            <a:extLst>
              <a:ext uri="{FF2B5EF4-FFF2-40B4-BE49-F238E27FC236}">
                <a16:creationId xmlns:a16="http://schemas.microsoft.com/office/drawing/2014/main" id="{63779BFF-846A-6400-8335-FE71B7092D8A}"/>
              </a:ext>
            </a:extLst>
          </p:cNvPr>
          <p:cNvSpPr/>
          <p:nvPr/>
        </p:nvSpPr>
        <p:spPr>
          <a:xfrm>
            <a:off x="2900227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4</a:t>
            </a:r>
          </a:p>
        </p:txBody>
      </p:sp>
      <p:sp>
        <p:nvSpPr>
          <p:cNvPr id="6" name="Node 2 (1)">
            <a:extLst>
              <a:ext uri="{FF2B5EF4-FFF2-40B4-BE49-F238E27FC236}">
                <a16:creationId xmlns:a16="http://schemas.microsoft.com/office/drawing/2014/main" id="{F9201C1A-7648-9253-CAB8-29B75D2144F2}"/>
              </a:ext>
            </a:extLst>
          </p:cNvPr>
          <p:cNvSpPr/>
          <p:nvPr/>
        </p:nvSpPr>
        <p:spPr>
          <a:xfrm>
            <a:off x="7465658" y="2334291"/>
            <a:ext cx="916791" cy="909145"/>
          </a:xfrm>
          <a:prstGeom prst="ellipse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5" name="Node 1 (2)">
            <a:extLst>
              <a:ext uri="{FF2B5EF4-FFF2-40B4-BE49-F238E27FC236}">
                <a16:creationId xmlns:a16="http://schemas.microsoft.com/office/drawing/2014/main" id="{DB3D5776-3015-D018-11C7-16FD9E3F85C1}"/>
              </a:ext>
            </a:extLst>
          </p:cNvPr>
          <p:cNvSpPr/>
          <p:nvPr/>
        </p:nvSpPr>
        <p:spPr>
          <a:xfrm>
            <a:off x="3813314" y="2334291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2</a:t>
            </a:r>
          </a:p>
        </p:txBody>
      </p:sp>
      <p:sp>
        <p:nvSpPr>
          <p:cNvPr id="3" name="Node 0 (3)">
            <a:extLst>
              <a:ext uri="{FF2B5EF4-FFF2-40B4-BE49-F238E27FC236}">
                <a16:creationId xmlns:a16="http://schemas.microsoft.com/office/drawing/2014/main" id="{50C36C18-F27F-BA87-727E-355535312F08}"/>
              </a:ext>
            </a:extLst>
          </p:cNvPr>
          <p:cNvSpPr/>
          <p:nvPr/>
        </p:nvSpPr>
        <p:spPr>
          <a:xfrm>
            <a:off x="5639486" y="967946"/>
            <a:ext cx="916791" cy="909145"/>
          </a:xfrm>
          <a:prstGeom prst="ellipse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3</a:t>
            </a:r>
          </a:p>
        </p:txBody>
      </p:sp>
      <p:cxnSp>
        <p:nvCxnSpPr>
          <p:cNvPr id="13" name="!!0-&gt;1">
            <a:extLst>
              <a:ext uri="{FF2B5EF4-FFF2-40B4-BE49-F238E27FC236}">
                <a16:creationId xmlns:a16="http://schemas.microsoft.com/office/drawing/2014/main" id="{07EAF444-5308-BEF8-3D40-DC190E4E5210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4595844" y="1743950"/>
            <a:ext cx="1177903" cy="72348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0-&gt;2">
            <a:extLst>
              <a:ext uri="{FF2B5EF4-FFF2-40B4-BE49-F238E27FC236}">
                <a16:creationId xmlns:a16="http://schemas.microsoft.com/office/drawing/2014/main" id="{F413D0C8-C614-B3F2-ED1C-C4C4D360124A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6422016" y="1743950"/>
            <a:ext cx="1177903" cy="723482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1-&gt;3">
            <a:extLst>
              <a:ext uri="{FF2B5EF4-FFF2-40B4-BE49-F238E27FC236}">
                <a16:creationId xmlns:a16="http://schemas.microsoft.com/office/drawing/2014/main" id="{7EE37E34-356E-1B41-9001-93DF54F62F15}"/>
              </a:ext>
            </a:extLst>
          </p:cNvPr>
          <p:cNvCxnSpPr>
            <a:cxnSpLocks/>
            <a:stCxn id="5" idx="3"/>
            <a:endCxn id="8" idx="0"/>
          </p:cNvCxnSpPr>
          <p:nvPr/>
        </p:nvCxnSpPr>
        <p:spPr>
          <a:xfrm flipH="1">
            <a:off x="3358623" y="3110295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1-&gt;4">
            <a:extLst>
              <a:ext uri="{FF2B5EF4-FFF2-40B4-BE49-F238E27FC236}">
                <a16:creationId xmlns:a16="http://schemas.microsoft.com/office/drawing/2014/main" id="{61FB1F89-48E4-1B5C-A19B-F3133B444042}"/>
              </a:ext>
            </a:extLst>
          </p:cNvPr>
          <p:cNvCxnSpPr>
            <a:cxnSpLocks/>
            <a:stCxn id="5" idx="5"/>
            <a:endCxn id="7" idx="0"/>
          </p:cNvCxnSpPr>
          <p:nvPr/>
        </p:nvCxnSpPr>
        <p:spPr>
          <a:xfrm>
            <a:off x="4595844" y="3110295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2-&gt;5">
            <a:extLst>
              <a:ext uri="{FF2B5EF4-FFF2-40B4-BE49-F238E27FC236}">
                <a16:creationId xmlns:a16="http://schemas.microsoft.com/office/drawing/2014/main" id="{0E049470-FAF1-6FDF-FEA7-C0A47EB0BB6B}"/>
              </a:ext>
            </a:extLst>
          </p:cNvPr>
          <p:cNvCxnSpPr>
            <a:cxnSpLocks/>
            <a:stCxn id="6" idx="3"/>
            <a:endCxn id="9" idx="0"/>
          </p:cNvCxnSpPr>
          <p:nvPr/>
        </p:nvCxnSpPr>
        <p:spPr>
          <a:xfrm flipH="1">
            <a:off x="7010968" y="3110295"/>
            <a:ext cx="588951" cy="577202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2-&gt;6">
            <a:extLst>
              <a:ext uri="{FF2B5EF4-FFF2-40B4-BE49-F238E27FC236}">
                <a16:creationId xmlns:a16="http://schemas.microsoft.com/office/drawing/2014/main" id="{459A1AE5-8972-FD08-6BB1-05135C2935FD}"/>
              </a:ext>
            </a:extLst>
          </p:cNvPr>
          <p:cNvCxnSpPr>
            <a:cxnSpLocks/>
            <a:stCxn id="6" idx="5"/>
            <a:endCxn id="12" idx="0"/>
          </p:cNvCxnSpPr>
          <p:nvPr/>
        </p:nvCxnSpPr>
        <p:spPr>
          <a:xfrm>
            <a:off x="8248188" y="3110295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3-&gt;7">
            <a:extLst>
              <a:ext uri="{FF2B5EF4-FFF2-40B4-BE49-F238E27FC236}">
                <a16:creationId xmlns:a16="http://schemas.microsoft.com/office/drawing/2014/main" id="{9AE9FC2D-CCE0-3F78-F209-13DA3120A4D3}"/>
              </a:ext>
            </a:extLst>
          </p:cNvPr>
          <p:cNvCxnSpPr>
            <a:cxnSpLocks/>
            <a:stCxn id="8" idx="3"/>
            <a:endCxn id="10" idx="0"/>
          </p:cNvCxnSpPr>
          <p:nvPr/>
        </p:nvCxnSpPr>
        <p:spPr>
          <a:xfrm flipH="1">
            <a:off x="2445537" y="4463501"/>
            <a:ext cx="588951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3-&gt;8">
            <a:extLst>
              <a:ext uri="{FF2B5EF4-FFF2-40B4-BE49-F238E27FC236}">
                <a16:creationId xmlns:a16="http://schemas.microsoft.com/office/drawing/2014/main" id="{75EC9865-A2DE-CC8A-A752-6FD65D640FE9}"/>
              </a:ext>
            </a:extLst>
          </p:cNvPr>
          <p:cNvCxnSpPr>
            <a:cxnSpLocks/>
            <a:stCxn id="8" idx="5"/>
            <a:endCxn id="11" idx="0"/>
          </p:cNvCxnSpPr>
          <p:nvPr/>
        </p:nvCxnSpPr>
        <p:spPr>
          <a:xfrm>
            <a:off x="3682757" y="4463501"/>
            <a:ext cx="588952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0:0">
            <a:extLst>
              <a:ext uri="{FF2B5EF4-FFF2-40B4-BE49-F238E27FC236}">
                <a16:creationId xmlns:a16="http://schemas.microsoft.com/office/drawing/2014/main" id="{1D831658-AF88-2515-08A1-A0E37BD61C35}"/>
              </a:ext>
            </a:extLst>
          </p:cNvPr>
          <p:cNvSpPr txBox="1"/>
          <p:nvPr/>
        </p:nvSpPr>
        <p:spPr>
          <a:xfrm>
            <a:off x="2121401" y="605085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0:0</a:t>
            </a:r>
          </a:p>
        </p:txBody>
      </p:sp>
      <p:sp>
        <p:nvSpPr>
          <p:cNvPr id="37" name="1:1">
            <a:extLst>
              <a:ext uri="{FF2B5EF4-FFF2-40B4-BE49-F238E27FC236}">
                <a16:creationId xmlns:a16="http://schemas.microsoft.com/office/drawing/2014/main" id="{AABEBB1B-42DD-F567-B358-C637BDA80FE9}"/>
              </a:ext>
            </a:extLst>
          </p:cNvPr>
          <p:cNvSpPr txBox="1"/>
          <p:nvPr/>
        </p:nvSpPr>
        <p:spPr>
          <a:xfrm>
            <a:off x="3947575" y="605085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1:1</a:t>
            </a:r>
          </a:p>
        </p:txBody>
      </p:sp>
      <p:sp>
        <p:nvSpPr>
          <p:cNvPr id="38" name="0:1">
            <a:extLst>
              <a:ext uri="{FF2B5EF4-FFF2-40B4-BE49-F238E27FC236}">
                <a16:creationId xmlns:a16="http://schemas.microsoft.com/office/drawing/2014/main" id="{205DD171-C5EB-B6B7-3839-301CDB3B7773}"/>
              </a:ext>
            </a:extLst>
          </p:cNvPr>
          <p:cNvSpPr txBox="1"/>
          <p:nvPr/>
        </p:nvSpPr>
        <p:spPr>
          <a:xfrm>
            <a:off x="2216338" y="395740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0:1</a:t>
            </a:r>
          </a:p>
        </p:txBody>
      </p:sp>
      <p:sp>
        <p:nvSpPr>
          <p:cNvPr id="39" name="2:2">
            <a:extLst>
              <a:ext uri="{FF2B5EF4-FFF2-40B4-BE49-F238E27FC236}">
                <a16:creationId xmlns:a16="http://schemas.microsoft.com/office/drawing/2014/main" id="{DFB3BC3D-C593-733D-F0E1-1CD79FFEB406}"/>
              </a:ext>
            </a:extLst>
          </p:cNvPr>
          <p:cNvSpPr txBox="1"/>
          <p:nvPr/>
        </p:nvSpPr>
        <p:spPr>
          <a:xfrm>
            <a:off x="4890318" y="4684510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2:2</a:t>
            </a:r>
          </a:p>
        </p:txBody>
      </p:sp>
      <p:sp>
        <p:nvSpPr>
          <p:cNvPr id="40" name="3:3">
            <a:extLst>
              <a:ext uri="{FF2B5EF4-FFF2-40B4-BE49-F238E27FC236}">
                <a16:creationId xmlns:a16="http://schemas.microsoft.com/office/drawing/2014/main" id="{CAAAC72D-5886-72D1-F28F-4433A0908172}"/>
              </a:ext>
            </a:extLst>
          </p:cNvPr>
          <p:cNvSpPr txBox="1"/>
          <p:nvPr/>
        </p:nvSpPr>
        <p:spPr>
          <a:xfrm>
            <a:off x="6701661" y="4663747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3:3</a:t>
            </a:r>
          </a:p>
        </p:txBody>
      </p:sp>
      <p:sp>
        <p:nvSpPr>
          <p:cNvPr id="41" name="4:4">
            <a:extLst>
              <a:ext uri="{FF2B5EF4-FFF2-40B4-BE49-F238E27FC236}">
                <a16:creationId xmlns:a16="http://schemas.microsoft.com/office/drawing/2014/main" id="{E71D14AC-DA29-E9CF-97C9-75A00C074B86}"/>
              </a:ext>
            </a:extLst>
          </p:cNvPr>
          <p:cNvSpPr txBox="1"/>
          <p:nvPr/>
        </p:nvSpPr>
        <p:spPr>
          <a:xfrm>
            <a:off x="8542664" y="4684510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4:4</a:t>
            </a:r>
          </a:p>
        </p:txBody>
      </p:sp>
      <p:sp>
        <p:nvSpPr>
          <p:cNvPr id="42" name="0:2">
            <a:extLst>
              <a:ext uri="{FF2B5EF4-FFF2-40B4-BE49-F238E27FC236}">
                <a16:creationId xmlns:a16="http://schemas.microsoft.com/office/drawing/2014/main" id="{CAE8B961-98A8-FD9E-E53A-DF804B3C538C}"/>
              </a:ext>
            </a:extLst>
          </p:cNvPr>
          <p:cNvSpPr txBox="1"/>
          <p:nvPr/>
        </p:nvSpPr>
        <p:spPr>
          <a:xfrm>
            <a:off x="3143902" y="2604197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0:2</a:t>
            </a:r>
          </a:p>
        </p:txBody>
      </p:sp>
      <p:sp>
        <p:nvSpPr>
          <p:cNvPr id="45" name="3:4">
            <a:extLst>
              <a:ext uri="{FF2B5EF4-FFF2-40B4-BE49-F238E27FC236}">
                <a16:creationId xmlns:a16="http://schemas.microsoft.com/office/drawing/2014/main" id="{D2E19B34-D184-E375-46DA-D50CF5FB7F96}"/>
              </a:ext>
            </a:extLst>
          </p:cNvPr>
          <p:cNvSpPr txBox="1"/>
          <p:nvPr/>
        </p:nvSpPr>
        <p:spPr>
          <a:xfrm>
            <a:off x="8403941" y="2604197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3:4</a:t>
            </a:r>
          </a:p>
        </p:txBody>
      </p:sp>
      <p:sp>
        <p:nvSpPr>
          <p:cNvPr id="46" name="0:4">
            <a:extLst>
              <a:ext uri="{FF2B5EF4-FFF2-40B4-BE49-F238E27FC236}">
                <a16:creationId xmlns:a16="http://schemas.microsoft.com/office/drawing/2014/main" id="{59147BB8-8A23-EABC-DF86-A52B34D4F8FB}"/>
              </a:ext>
            </a:extLst>
          </p:cNvPr>
          <p:cNvSpPr txBox="1"/>
          <p:nvPr/>
        </p:nvSpPr>
        <p:spPr>
          <a:xfrm>
            <a:off x="5781913" y="196495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0:4</a:t>
            </a:r>
          </a:p>
        </p:txBody>
      </p:sp>
      <p:sp>
        <p:nvSpPr>
          <p:cNvPr id="47" name="array [...]">
            <a:extLst>
              <a:ext uri="{FF2B5EF4-FFF2-40B4-BE49-F238E27FC236}">
                <a16:creationId xmlns:a16="http://schemas.microsoft.com/office/drawing/2014/main" id="{D8A1F80E-5A5A-6D40-D28D-65095A67F63C}"/>
              </a:ext>
            </a:extLst>
          </p:cNvPr>
          <p:cNvSpPr txBox="1"/>
          <p:nvPr/>
        </p:nvSpPr>
        <p:spPr>
          <a:xfrm>
            <a:off x="4050604" y="437813"/>
            <a:ext cx="409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Mono" panose="020F0502020204030204" pitchFamily="49" charset="0"/>
              </a:rPr>
              <a:t>[1, 3, -2, </a:t>
            </a:r>
            <a:r>
              <a:rPr lang="en-US" dirty="0">
                <a:solidFill>
                  <a:schemeClr val="accent4"/>
                </a:solidFill>
                <a:latin typeface="Aptos Mono" panose="020F0502020204030204" pitchFamily="49" charset="0"/>
              </a:rPr>
              <a:t>8</a:t>
            </a:r>
            <a:r>
              <a:rPr lang="en-US" dirty="0">
                <a:latin typeface="Aptos Mono" panose="020F0502020204030204" pitchFamily="49" charset="0"/>
              </a:rPr>
              <a:t>, -7]</a:t>
            </a:r>
          </a:p>
        </p:txBody>
      </p:sp>
      <p:sp>
        <p:nvSpPr>
          <p:cNvPr id="2" name="a[1]=1">
            <a:extLst>
              <a:ext uri="{FF2B5EF4-FFF2-40B4-BE49-F238E27FC236}">
                <a16:creationId xmlns:a16="http://schemas.microsoft.com/office/drawing/2014/main" id="{4B577E2A-EBF2-E3C8-6825-2ABAAF6D0E45}"/>
              </a:ext>
            </a:extLst>
          </p:cNvPr>
          <p:cNvSpPr txBox="1"/>
          <p:nvPr/>
        </p:nvSpPr>
        <p:spPr>
          <a:xfrm>
            <a:off x="940730" y="2604197"/>
            <a:ext cx="1504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A</a:t>
            </a:r>
            <a:r>
              <a:rPr lang="en-US">
                <a:latin typeface="Aptos Mono" panose="020F0502020204030204" pitchFamily="49" charset="0"/>
              </a:rPr>
              <a:t>[</a:t>
            </a:r>
            <a:r>
              <a:rPr lang="en-US">
                <a:solidFill>
                  <a:schemeClr val="accent6"/>
                </a:solidFill>
                <a:latin typeface="Aptos Mono" panose="020F0502020204030204" pitchFamily="49" charset="0"/>
              </a:rPr>
              <a:t>3</a:t>
            </a:r>
            <a:r>
              <a:rPr lang="en-US">
                <a:latin typeface="Aptos Mono" panose="020F0502020204030204" pitchFamily="49" charset="0"/>
              </a:rPr>
              <a:t>]</a:t>
            </a:r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 </a:t>
            </a:r>
            <a:r>
              <a:rPr lang="en-US">
                <a:solidFill>
                  <a:schemeClr val="accent5"/>
                </a:solidFill>
                <a:latin typeface="Aptos Mono" panose="020F0502020204030204" pitchFamily="49" charset="0"/>
              </a:rPr>
              <a:t>=</a:t>
            </a:r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 </a:t>
            </a:r>
            <a:r>
              <a:rPr lang="en-US">
                <a:solidFill>
                  <a:schemeClr val="accent6"/>
                </a:solidFill>
                <a:latin typeface="Aptos Mono" panose="020F0502020204030204" pitchFamily="49" charset="0"/>
              </a:rPr>
              <a:t>5</a:t>
            </a:r>
          </a:p>
        </p:txBody>
      </p:sp>
      <p:sp>
        <p:nvSpPr>
          <p:cNvPr id="16" name="!!title">
            <a:extLst>
              <a:ext uri="{FF2B5EF4-FFF2-40B4-BE49-F238E27FC236}">
                <a16:creationId xmlns:a16="http://schemas.microsoft.com/office/drawing/2014/main" id="{3B51CDBE-F7F5-3326-6ED5-3CE9B1BE0883}"/>
              </a:ext>
            </a:extLst>
          </p:cNvPr>
          <p:cNvSpPr txBox="1"/>
          <p:nvPr/>
        </p:nvSpPr>
        <p:spPr>
          <a:xfrm>
            <a:off x="471561" y="437813"/>
            <a:ext cx="4302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ptos Mono" panose="020F0502020204030204" pitchFamily="49" charset="0"/>
              </a:rPr>
              <a:t>Segment Tree Update</a:t>
            </a:r>
          </a:p>
        </p:txBody>
      </p:sp>
    </p:spTree>
    <p:extLst>
      <p:ext uri="{BB962C8B-B14F-4D97-AF65-F5344CB8AC3E}">
        <p14:creationId xmlns:p14="http://schemas.microsoft.com/office/powerpoint/2010/main" val="1275702015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0059F-BA86-7D13-6535-49195210B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ode 8 (3)">
            <a:extLst>
              <a:ext uri="{FF2B5EF4-FFF2-40B4-BE49-F238E27FC236}">
                <a16:creationId xmlns:a16="http://schemas.microsoft.com/office/drawing/2014/main" id="{2DDD2215-E474-4F32-5086-FAE534DD096E}"/>
              </a:ext>
            </a:extLst>
          </p:cNvPr>
          <p:cNvSpPr/>
          <p:nvPr/>
        </p:nvSpPr>
        <p:spPr>
          <a:xfrm>
            <a:off x="3813313" y="5053842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3</a:t>
            </a:r>
          </a:p>
        </p:txBody>
      </p:sp>
      <p:sp>
        <p:nvSpPr>
          <p:cNvPr id="10" name="Node 7 (1)">
            <a:extLst>
              <a:ext uri="{FF2B5EF4-FFF2-40B4-BE49-F238E27FC236}">
                <a16:creationId xmlns:a16="http://schemas.microsoft.com/office/drawing/2014/main" id="{3D742D0B-FC1C-8A84-A904-8BAF69F83C5B}"/>
              </a:ext>
            </a:extLst>
          </p:cNvPr>
          <p:cNvSpPr/>
          <p:nvPr/>
        </p:nvSpPr>
        <p:spPr>
          <a:xfrm>
            <a:off x="1987141" y="5053842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12" name="Node 6 (-7)">
            <a:extLst>
              <a:ext uri="{FF2B5EF4-FFF2-40B4-BE49-F238E27FC236}">
                <a16:creationId xmlns:a16="http://schemas.microsoft.com/office/drawing/2014/main" id="{1B95CA3D-3F75-A4FB-4591-513D4D31B80A}"/>
              </a:ext>
            </a:extLst>
          </p:cNvPr>
          <p:cNvSpPr/>
          <p:nvPr/>
        </p:nvSpPr>
        <p:spPr>
          <a:xfrm>
            <a:off x="8378744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-7</a:t>
            </a:r>
          </a:p>
        </p:txBody>
      </p:sp>
      <p:sp>
        <p:nvSpPr>
          <p:cNvPr id="9" name="Node 5 (8)">
            <a:extLst>
              <a:ext uri="{FF2B5EF4-FFF2-40B4-BE49-F238E27FC236}">
                <a16:creationId xmlns:a16="http://schemas.microsoft.com/office/drawing/2014/main" id="{1865F9A5-4EF6-3FC7-3640-ACA52F6F0108}"/>
              </a:ext>
            </a:extLst>
          </p:cNvPr>
          <p:cNvSpPr/>
          <p:nvPr/>
        </p:nvSpPr>
        <p:spPr>
          <a:xfrm>
            <a:off x="6552572" y="3687497"/>
            <a:ext cx="916791" cy="909145"/>
          </a:xfrm>
          <a:prstGeom prst="ellipse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5</a:t>
            </a:r>
          </a:p>
        </p:txBody>
      </p:sp>
      <p:sp>
        <p:nvSpPr>
          <p:cNvPr id="7" name="Node 4 (-2)">
            <a:extLst>
              <a:ext uri="{FF2B5EF4-FFF2-40B4-BE49-F238E27FC236}">
                <a16:creationId xmlns:a16="http://schemas.microsoft.com/office/drawing/2014/main" id="{55A80060-956E-7766-D6A4-5C8EEB326097}"/>
              </a:ext>
            </a:extLst>
          </p:cNvPr>
          <p:cNvSpPr/>
          <p:nvPr/>
        </p:nvSpPr>
        <p:spPr>
          <a:xfrm>
            <a:off x="4726400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-2</a:t>
            </a:r>
          </a:p>
        </p:txBody>
      </p:sp>
      <p:sp>
        <p:nvSpPr>
          <p:cNvPr id="8" name="Node 3 (4)">
            <a:extLst>
              <a:ext uri="{FF2B5EF4-FFF2-40B4-BE49-F238E27FC236}">
                <a16:creationId xmlns:a16="http://schemas.microsoft.com/office/drawing/2014/main" id="{443550E5-5AA1-182E-4789-B9EB52FB1D61}"/>
              </a:ext>
            </a:extLst>
          </p:cNvPr>
          <p:cNvSpPr/>
          <p:nvPr/>
        </p:nvSpPr>
        <p:spPr>
          <a:xfrm>
            <a:off x="2900227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4</a:t>
            </a:r>
          </a:p>
        </p:txBody>
      </p:sp>
      <p:sp>
        <p:nvSpPr>
          <p:cNvPr id="6" name="Node 2 (1)">
            <a:extLst>
              <a:ext uri="{FF2B5EF4-FFF2-40B4-BE49-F238E27FC236}">
                <a16:creationId xmlns:a16="http://schemas.microsoft.com/office/drawing/2014/main" id="{38497BEF-AE3F-953D-F233-C2B62908DC19}"/>
              </a:ext>
            </a:extLst>
          </p:cNvPr>
          <p:cNvSpPr/>
          <p:nvPr/>
        </p:nvSpPr>
        <p:spPr>
          <a:xfrm>
            <a:off x="7465658" y="2334291"/>
            <a:ext cx="916791" cy="909145"/>
          </a:xfrm>
          <a:prstGeom prst="ellipse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-2</a:t>
            </a:r>
          </a:p>
        </p:txBody>
      </p:sp>
      <p:sp>
        <p:nvSpPr>
          <p:cNvPr id="5" name="Node 1 (2)">
            <a:extLst>
              <a:ext uri="{FF2B5EF4-FFF2-40B4-BE49-F238E27FC236}">
                <a16:creationId xmlns:a16="http://schemas.microsoft.com/office/drawing/2014/main" id="{43F45359-B771-059E-1E6C-A6A64D69F1FA}"/>
              </a:ext>
            </a:extLst>
          </p:cNvPr>
          <p:cNvSpPr/>
          <p:nvPr/>
        </p:nvSpPr>
        <p:spPr>
          <a:xfrm>
            <a:off x="3813314" y="2334291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2</a:t>
            </a:r>
          </a:p>
        </p:txBody>
      </p:sp>
      <p:sp>
        <p:nvSpPr>
          <p:cNvPr id="3" name="Node 0 (3)">
            <a:extLst>
              <a:ext uri="{FF2B5EF4-FFF2-40B4-BE49-F238E27FC236}">
                <a16:creationId xmlns:a16="http://schemas.microsoft.com/office/drawing/2014/main" id="{FE124BFD-45D8-412E-7CCD-EE6A80DFD82E}"/>
              </a:ext>
            </a:extLst>
          </p:cNvPr>
          <p:cNvSpPr/>
          <p:nvPr/>
        </p:nvSpPr>
        <p:spPr>
          <a:xfrm>
            <a:off x="5639486" y="967946"/>
            <a:ext cx="916791" cy="909145"/>
          </a:xfrm>
          <a:prstGeom prst="ellipse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0</a:t>
            </a:r>
          </a:p>
        </p:txBody>
      </p:sp>
      <p:cxnSp>
        <p:nvCxnSpPr>
          <p:cNvPr id="13" name="!!0-&gt;1">
            <a:extLst>
              <a:ext uri="{FF2B5EF4-FFF2-40B4-BE49-F238E27FC236}">
                <a16:creationId xmlns:a16="http://schemas.microsoft.com/office/drawing/2014/main" id="{AC0765C2-BDC3-FEAE-42ED-63AD7D001A78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4595844" y="1743950"/>
            <a:ext cx="1177903" cy="72348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0-&gt;2">
            <a:extLst>
              <a:ext uri="{FF2B5EF4-FFF2-40B4-BE49-F238E27FC236}">
                <a16:creationId xmlns:a16="http://schemas.microsoft.com/office/drawing/2014/main" id="{CB5D78A1-B719-B81B-F290-605DF01F0ACC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6422016" y="1743950"/>
            <a:ext cx="1177903" cy="723482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1-&gt;3">
            <a:extLst>
              <a:ext uri="{FF2B5EF4-FFF2-40B4-BE49-F238E27FC236}">
                <a16:creationId xmlns:a16="http://schemas.microsoft.com/office/drawing/2014/main" id="{CB19941D-8DAE-8E9D-C428-C71362B1EB07}"/>
              </a:ext>
            </a:extLst>
          </p:cNvPr>
          <p:cNvCxnSpPr>
            <a:cxnSpLocks/>
            <a:stCxn id="5" idx="3"/>
            <a:endCxn id="8" idx="0"/>
          </p:cNvCxnSpPr>
          <p:nvPr/>
        </p:nvCxnSpPr>
        <p:spPr>
          <a:xfrm flipH="1">
            <a:off x="3358623" y="3110295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1-&gt;4">
            <a:extLst>
              <a:ext uri="{FF2B5EF4-FFF2-40B4-BE49-F238E27FC236}">
                <a16:creationId xmlns:a16="http://schemas.microsoft.com/office/drawing/2014/main" id="{C5E1767E-2719-9725-D87B-13EB7D05B9CE}"/>
              </a:ext>
            </a:extLst>
          </p:cNvPr>
          <p:cNvCxnSpPr>
            <a:cxnSpLocks/>
            <a:stCxn id="5" idx="5"/>
            <a:endCxn id="7" idx="0"/>
          </p:cNvCxnSpPr>
          <p:nvPr/>
        </p:nvCxnSpPr>
        <p:spPr>
          <a:xfrm>
            <a:off x="4595844" y="3110295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2-&gt;5">
            <a:extLst>
              <a:ext uri="{FF2B5EF4-FFF2-40B4-BE49-F238E27FC236}">
                <a16:creationId xmlns:a16="http://schemas.microsoft.com/office/drawing/2014/main" id="{72284293-4025-BCAB-EDE3-E232E87FBDE7}"/>
              </a:ext>
            </a:extLst>
          </p:cNvPr>
          <p:cNvCxnSpPr>
            <a:cxnSpLocks/>
            <a:stCxn id="6" idx="3"/>
            <a:endCxn id="9" idx="0"/>
          </p:cNvCxnSpPr>
          <p:nvPr/>
        </p:nvCxnSpPr>
        <p:spPr>
          <a:xfrm flipH="1">
            <a:off x="7010968" y="3110295"/>
            <a:ext cx="588951" cy="577202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2-&gt;6">
            <a:extLst>
              <a:ext uri="{FF2B5EF4-FFF2-40B4-BE49-F238E27FC236}">
                <a16:creationId xmlns:a16="http://schemas.microsoft.com/office/drawing/2014/main" id="{CB24FFAE-5D0C-50F7-1151-A637B8B4FE6F}"/>
              </a:ext>
            </a:extLst>
          </p:cNvPr>
          <p:cNvCxnSpPr>
            <a:cxnSpLocks/>
            <a:stCxn id="6" idx="5"/>
            <a:endCxn id="12" idx="0"/>
          </p:cNvCxnSpPr>
          <p:nvPr/>
        </p:nvCxnSpPr>
        <p:spPr>
          <a:xfrm>
            <a:off x="8248188" y="3110295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3-&gt;7">
            <a:extLst>
              <a:ext uri="{FF2B5EF4-FFF2-40B4-BE49-F238E27FC236}">
                <a16:creationId xmlns:a16="http://schemas.microsoft.com/office/drawing/2014/main" id="{C5246B45-B5BA-1D3A-9880-52201463E00D}"/>
              </a:ext>
            </a:extLst>
          </p:cNvPr>
          <p:cNvCxnSpPr>
            <a:cxnSpLocks/>
            <a:stCxn id="8" idx="3"/>
            <a:endCxn id="10" idx="0"/>
          </p:cNvCxnSpPr>
          <p:nvPr/>
        </p:nvCxnSpPr>
        <p:spPr>
          <a:xfrm flipH="1">
            <a:off x="2445537" y="4463501"/>
            <a:ext cx="588951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3-&gt;8">
            <a:extLst>
              <a:ext uri="{FF2B5EF4-FFF2-40B4-BE49-F238E27FC236}">
                <a16:creationId xmlns:a16="http://schemas.microsoft.com/office/drawing/2014/main" id="{A8D95542-2F50-2479-9D42-AE93815287B4}"/>
              </a:ext>
            </a:extLst>
          </p:cNvPr>
          <p:cNvCxnSpPr>
            <a:cxnSpLocks/>
            <a:stCxn id="8" idx="5"/>
            <a:endCxn id="11" idx="0"/>
          </p:cNvCxnSpPr>
          <p:nvPr/>
        </p:nvCxnSpPr>
        <p:spPr>
          <a:xfrm>
            <a:off x="3682757" y="4463501"/>
            <a:ext cx="588952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0:0">
            <a:extLst>
              <a:ext uri="{FF2B5EF4-FFF2-40B4-BE49-F238E27FC236}">
                <a16:creationId xmlns:a16="http://schemas.microsoft.com/office/drawing/2014/main" id="{ED4D7D5D-9B9F-7091-6CDD-03C80DB9CD4D}"/>
              </a:ext>
            </a:extLst>
          </p:cNvPr>
          <p:cNvSpPr txBox="1"/>
          <p:nvPr/>
        </p:nvSpPr>
        <p:spPr>
          <a:xfrm>
            <a:off x="2121401" y="605085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0:0</a:t>
            </a:r>
          </a:p>
        </p:txBody>
      </p:sp>
      <p:sp>
        <p:nvSpPr>
          <p:cNvPr id="37" name="1:1">
            <a:extLst>
              <a:ext uri="{FF2B5EF4-FFF2-40B4-BE49-F238E27FC236}">
                <a16:creationId xmlns:a16="http://schemas.microsoft.com/office/drawing/2014/main" id="{13E8B14E-78B7-51F7-211B-DEFF7C4DC09E}"/>
              </a:ext>
            </a:extLst>
          </p:cNvPr>
          <p:cNvSpPr txBox="1"/>
          <p:nvPr/>
        </p:nvSpPr>
        <p:spPr>
          <a:xfrm>
            <a:off x="3947575" y="605085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1:1</a:t>
            </a:r>
          </a:p>
        </p:txBody>
      </p:sp>
      <p:sp>
        <p:nvSpPr>
          <p:cNvPr id="38" name="0:1">
            <a:extLst>
              <a:ext uri="{FF2B5EF4-FFF2-40B4-BE49-F238E27FC236}">
                <a16:creationId xmlns:a16="http://schemas.microsoft.com/office/drawing/2014/main" id="{56C04EA6-6DA2-05BE-DDEB-AD895C24DF6F}"/>
              </a:ext>
            </a:extLst>
          </p:cNvPr>
          <p:cNvSpPr txBox="1"/>
          <p:nvPr/>
        </p:nvSpPr>
        <p:spPr>
          <a:xfrm>
            <a:off x="2216338" y="395740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0:1</a:t>
            </a:r>
          </a:p>
        </p:txBody>
      </p:sp>
      <p:sp>
        <p:nvSpPr>
          <p:cNvPr id="39" name="2:2">
            <a:extLst>
              <a:ext uri="{FF2B5EF4-FFF2-40B4-BE49-F238E27FC236}">
                <a16:creationId xmlns:a16="http://schemas.microsoft.com/office/drawing/2014/main" id="{A422FB33-69BB-59DC-D58C-812537E2E1A1}"/>
              </a:ext>
            </a:extLst>
          </p:cNvPr>
          <p:cNvSpPr txBox="1"/>
          <p:nvPr/>
        </p:nvSpPr>
        <p:spPr>
          <a:xfrm>
            <a:off x="4890318" y="4684510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2:2</a:t>
            </a:r>
          </a:p>
        </p:txBody>
      </p:sp>
      <p:sp>
        <p:nvSpPr>
          <p:cNvPr id="40" name="3:3">
            <a:extLst>
              <a:ext uri="{FF2B5EF4-FFF2-40B4-BE49-F238E27FC236}">
                <a16:creationId xmlns:a16="http://schemas.microsoft.com/office/drawing/2014/main" id="{6242713F-7528-A9D3-C4B9-8C2CC1A7F776}"/>
              </a:ext>
            </a:extLst>
          </p:cNvPr>
          <p:cNvSpPr txBox="1"/>
          <p:nvPr/>
        </p:nvSpPr>
        <p:spPr>
          <a:xfrm>
            <a:off x="6701661" y="4663747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3:3</a:t>
            </a:r>
          </a:p>
        </p:txBody>
      </p:sp>
      <p:sp>
        <p:nvSpPr>
          <p:cNvPr id="41" name="4:4">
            <a:extLst>
              <a:ext uri="{FF2B5EF4-FFF2-40B4-BE49-F238E27FC236}">
                <a16:creationId xmlns:a16="http://schemas.microsoft.com/office/drawing/2014/main" id="{B7567581-8436-2A5C-F794-085E3B11EF19}"/>
              </a:ext>
            </a:extLst>
          </p:cNvPr>
          <p:cNvSpPr txBox="1"/>
          <p:nvPr/>
        </p:nvSpPr>
        <p:spPr>
          <a:xfrm>
            <a:off x="8542664" y="4684510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4:4</a:t>
            </a:r>
          </a:p>
        </p:txBody>
      </p:sp>
      <p:sp>
        <p:nvSpPr>
          <p:cNvPr id="42" name="0:2">
            <a:extLst>
              <a:ext uri="{FF2B5EF4-FFF2-40B4-BE49-F238E27FC236}">
                <a16:creationId xmlns:a16="http://schemas.microsoft.com/office/drawing/2014/main" id="{B3BF6581-0E7B-E808-C186-93DEC945C8C4}"/>
              </a:ext>
            </a:extLst>
          </p:cNvPr>
          <p:cNvSpPr txBox="1"/>
          <p:nvPr/>
        </p:nvSpPr>
        <p:spPr>
          <a:xfrm>
            <a:off x="3143902" y="2604197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0:2</a:t>
            </a:r>
          </a:p>
        </p:txBody>
      </p:sp>
      <p:sp>
        <p:nvSpPr>
          <p:cNvPr id="45" name="3:4">
            <a:extLst>
              <a:ext uri="{FF2B5EF4-FFF2-40B4-BE49-F238E27FC236}">
                <a16:creationId xmlns:a16="http://schemas.microsoft.com/office/drawing/2014/main" id="{0B202C04-A107-CFB2-F50B-69515E0204F5}"/>
              </a:ext>
            </a:extLst>
          </p:cNvPr>
          <p:cNvSpPr txBox="1"/>
          <p:nvPr/>
        </p:nvSpPr>
        <p:spPr>
          <a:xfrm>
            <a:off x="8403941" y="2604197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3:4</a:t>
            </a:r>
          </a:p>
        </p:txBody>
      </p:sp>
      <p:sp>
        <p:nvSpPr>
          <p:cNvPr id="46" name="0:4">
            <a:extLst>
              <a:ext uri="{FF2B5EF4-FFF2-40B4-BE49-F238E27FC236}">
                <a16:creationId xmlns:a16="http://schemas.microsoft.com/office/drawing/2014/main" id="{1CA53E09-7D74-B44C-A76C-121C77DD399D}"/>
              </a:ext>
            </a:extLst>
          </p:cNvPr>
          <p:cNvSpPr txBox="1"/>
          <p:nvPr/>
        </p:nvSpPr>
        <p:spPr>
          <a:xfrm>
            <a:off x="5781913" y="196495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0:4</a:t>
            </a:r>
          </a:p>
        </p:txBody>
      </p:sp>
      <p:sp>
        <p:nvSpPr>
          <p:cNvPr id="47" name="array [...]">
            <a:extLst>
              <a:ext uri="{FF2B5EF4-FFF2-40B4-BE49-F238E27FC236}">
                <a16:creationId xmlns:a16="http://schemas.microsoft.com/office/drawing/2014/main" id="{0F054298-9F78-019B-AD3F-112738ECF0FA}"/>
              </a:ext>
            </a:extLst>
          </p:cNvPr>
          <p:cNvSpPr txBox="1"/>
          <p:nvPr/>
        </p:nvSpPr>
        <p:spPr>
          <a:xfrm>
            <a:off x="4050604" y="437813"/>
            <a:ext cx="409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Mono" panose="020F0502020204030204" pitchFamily="49" charset="0"/>
              </a:rPr>
              <a:t>[1, 3, -2, </a:t>
            </a:r>
            <a:r>
              <a:rPr lang="en-US" dirty="0">
                <a:solidFill>
                  <a:schemeClr val="accent4"/>
                </a:solidFill>
                <a:latin typeface="Aptos Mono" panose="020F0502020204030204" pitchFamily="49" charset="0"/>
              </a:rPr>
              <a:t>5</a:t>
            </a:r>
            <a:r>
              <a:rPr lang="en-US" dirty="0">
                <a:latin typeface="Aptos Mono" panose="020F0502020204030204" pitchFamily="49" charset="0"/>
              </a:rPr>
              <a:t>, -7]</a:t>
            </a:r>
          </a:p>
        </p:txBody>
      </p:sp>
      <p:sp>
        <p:nvSpPr>
          <p:cNvPr id="15" name="!!title">
            <a:extLst>
              <a:ext uri="{FF2B5EF4-FFF2-40B4-BE49-F238E27FC236}">
                <a16:creationId xmlns:a16="http://schemas.microsoft.com/office/drawing/2014/main" id="{F374B894-4F1E-973D-67FD-563319D3B52D}"/>
              </a:ext>
            </a:extLst>
          </p:cNvPr>
          <p:cNvSpPr txBox="1"/>
          <p:nvPr/>
        </p:nvSpPr>
        <p:spPr>
          <a:xfrm>
            <a:off x="471561" y="437813"/>
            <a:ext cx="4302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ptos Mono" panose="020F0502020204030204" pitchFamily="49" charset="0"/>
              </a:rPr>
              <a:t>Segment Tree Update</a:t>
            </a:r>
          </a:p>
        </p:txBody>
      </p:sp>
      <p:sp>
        <p:nvSpPr>
          <p:cNvPr id="16" name="a[1]=1">
            <a:extLst>
              <a:ext uri="{FF2B5EF4-FFF2-40B4-BE49-F238E27FC236}">
                <a16:creationId xmlns:a16="http://schemas.microsoft.com/office/drawing/2014/main" id="{BFC142DA-7758-8ED1-9979-E0EACC49A4D7}"/>
              </a:ext>
            </a:extLst>
          </p:cNvPr>
          <p:cNvSpPr txBox="1"/>
          <p:nvPr/>
        </p:nvSpPr>
        <p:spPr>
          <a:xfrm>
            <a:off x="940730" y="2604197"/>
            <a:ext cx="1504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A</a:t>
            </a:r>
            <a:r>
              <a:rPr lang="en-US">
                <a:latin typeface="Aptos Mono" panose="020F0502020204030204" pitchFamily="49" charset="0"/>
              </a:rPr>
              <a:t>[</a:t>
            </a:r>
            <a:r>
              <a:rPr lang="en-US">
                <a:solidFill>
                  <a:schemeClr val="accent6"/>
                </a:solidFill>
                <a:latin typeface="Aptos Mono" panose="020F0502020204030204" pitchFamily="49" charset="0"/>
              </a:rPr>
              <a:t>3</a:t>
            </a:r>
            <a:r>
              <a:rPr lang="en-US">
                <a:latin typeface="Aptos Mono" panose="020F0502020204030204" pitchFamily="49" charset="0"/>
              </a:rPr>
              <a:t>]</a:t>
            </a:r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 </a:t>
            </a:r>
            <a:r>
              <a:rPr lang="en-US">
                <a:solidFill>
                  <a:schemeClr val="accent5"/>
                </a:solidFill>
                <a:latin typeface="Aptos Mono" panose="020F0502020204030204" pitchFamily="49" charset="0"/>
              </a:rPr>
              <a:t>=</a:t>
            </a:r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 </a:t>
            </a:r>
            <a:r>
              <a:rPr lang="en-US">
                <a:solidFill>
                  <a:schemeClr val="accent6"/>
                </a:solidFill>
                <a:latin typeface="Aptos Mono" panose="020F0502020204030204" pitchFamily="49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519401481"/>
      </p:ext>
    </p:extLst>
  </p:cSld>
  <p:clrMapOvr>
    <a:masterClrMapping/>
  </p:clrMapOvr>
  <p:transition spd="slow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44FEE6-F362-7538-3C8C-FAAB6A8C2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ode 8 (3)">
            <a:extLst>
              <a:ext uri="{FF2B5EF4-FFF2-40B4-BE49-F238E27FC236}">
                <a16:creationId xmlns:a16="http://schemas.microsoft.com/office/drawing/2014/main" id="{E2F5C772-34A2-1D23-2318-247CD0303609}"/>
              </a:ext>
            </a:extLst>
          </p:cNvPr>
          <p:cNvSpPr/>
          <p:nvPr/>
        </p:nvSpPr>
        <p:spPr>
          <a:xfrm>
            <a:off x="3813313" y="5053842"/>
            <a:ext cx="916791" cy="909145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3</a:t>
            </a:r>
          </a:p>
        </p:txBody>
      </p:sp>
      <p:sp>
        <p:nvSpPr>
          <p:cNvPr id="10" name="Node 7 (1)">
            <a:extLst>
              <a:ext uri="{FF2B5EF4-FFF2-40B4-BE49-F238E27FC236}">
                <a16:creationId xmlns:a16="http://schemas.microsoft.com/office/drawing/2014/main" id="{BAD07FC5-3628-1932-5812-DE0F8CCE71DD}"/>
              </a:ext>
            </a:extLst>
          </p:cNvPr>
          <p:cNvSpPr/>
          <p:nvPr/>
        </p:nvSpPr>
        <p:spPr>
          <a:xfrm>
            <a:off x="1987141" y="5053842"/>
            <a:ext cx="916791" cy="909145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12" name="Node 6 (-7)">
            <a:extLst>
              <a:ext uri="{FF2B5EF4-FFF2-40B4-BE49-F238E27FC236}">
                <a16:creationId xmlns:a16="http://schemas.microsoft.com/office/drawing/2014/main" id="{A207E534-A519-5B5F-0962-2F3170C2DB8E}"/>
              </a:ext>
            </a:extLst>
          </p:cNvPr>
          <p:cNvSpPr/>
          <p:nvPr/>
        </p:nvSpPr>
        <p:spPr>
          <a:xfrm>
            <a:off x="8378744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-7</a:t>
            </a:r>
          </a:p>
        </p:txBody>
      </p:sp>
      <p:sp>
        <p:nvSpPr>
          <p:cNvPr id="9" name="Node 5 (8)">
            <a:extLst>
              <a:ext uri="{FF2B5EF4-FFF2-40B4-BE49-F238E27FC236}">
                <a16:creationId xmlns:a16="http://schemas.microsoft.com/office/drawing/2014/main" id="{DEB761D1-BB77-AD6F-C14A-A0A08837936C}"/>
              </a:ext>
            </a:extLst>
          </p:cNvPr>
          <p:cNvSpPr/>
          <p:nvPr/>
        </p:nvSpPr>
        <p:spPr>
          <a:xfrm>
            <a:off x="6552572" y="3687497"/>
            <a:ext cx="916791" cy="909145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5</a:t>
            </a:r>
          </a:p>
        </p:txBody>
      </p:sp>
      <p:sp>
        <p:nvSpPr>
          <p:cNvPr id="7" name="Node 4 (-2)">
            <a:extLst>
              <a:ext uri="{FF2B5EF4-FFF2-40B4-BE49-F238E27FC236}">
                <a16:creationId xmlns:a16="http://schemas.microsoft.com/office/drawing/2014/main" id="{9285ACDC-49E2-FC27-1D33-4C7DA1947998}"/>
              </a:ext>
            </a:extLst>
          </p:cNvPr>
          <p:cNvSpPr/>
          <p:nvPr/>
        </p:nvSpPr>
        <p:spPr>
          <a:xfrm>
            <a:off x="4726400" y="3687497"/>
            <a:ext cx="916791" cy="909145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-2</a:t>
            </a:r>
          </a:p>
        </p:txBody>
      </p:sp>
      <p:sp>
        <p:nvSpPr>
          <p:cNvPr id="8" name="Node 3 (4)">
            <a:extLst>
              <a:ext uri="{FF2B5EF4-FFF2-40B4-BE49-F238E27FC236}">
                <a16:creationId xmlns:a16="http://schemas.microsoft.com/office/drawing/2014/main" id="{AB6A25CF-51E4-691B-25A0-4A61DB263E55}"/>
              </a:ext>
            </a:extLst>
          </p:cNvPr>
          <p:cNvSpPr/>
          <p:nvPr/>
        </p:nvSpPr>
        <p:spPr>
          <a:xfrm>
            <a:off x="2900227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4</a:t>
            </a:r>
          </a:p>
        </p:txBody>
      </p:sp>
      <p:sp>
        <p:nvSpPr>
          <p:cNvPr id="6" name="!!Node 2 (1)">
            <a:extLst>
              <a:ext uri="{FF2B5EF4-FFF2-40B4-BE49-F238E27FC236}">
                <a16:creationId xmlns:a16="http://schemas.microsoft.com/office/drawing/2014/main" id="{334F93F5-12A0-417C-1DDD-856AFDA960FB}"/>
              </a:ext>
            </a:extLst>
          </p:cNvPr>
          <p:cNvSpPr/>
          <p:nvPr/>
        </p:nvSpPr>
        <p:spPr>
          <a:xfrm>
            <a:off x="7465658" y="2334291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-2</a:t>
            </a:r>
          </a:p>
        </p:txBody>
      </p:sp>
      <p:sp>
        <p:nvSpPr>
          <p:cNvPr id="5" name="Node 1 (2)">
            <a:extLst>
              <a:ext uri="{FF2B5EF4-FFF2-40B4-BE49-F238E27FC236}">
                <a16:creationId xmlns:a16="http://schemas.microsoft.com/office/drawing/2014/main" id="{0E02534E-4CF9-AD0E-ABB4-82DB2D724297}"/>
              </a:ext>
            </a:extLst>
          </p:cNvPr>
          <p:cNvSpPr/>
          <p:nvPr/>
        </p:nvSpPr>
        <p:spPr>
          <a:xfrm>
            <a:off x="3813314" y="2334291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2</a:t>
            </a:r>
          </a:p>
        </p:txBody>
      </p:sp>
      <p:sp>
        <p:nvSpPr>
          <p:cNvPr id="3" name="Node 0 (3)">
            <a:extLst>
              <a:ext uri="{FF2B5EF4-FFF2-40B4-BE49-F238E27FC236}">
                <a16:creationId xmlns:a16="http://schemas.microsoft.com/office/drawing/2014/main" id="{4F4B48E4-3AA2-197C-8A84-EEFD565F9461}"/>
              </a:ext>
            </a:extLst>
          </p:cNvPr>
          <p:cNvSpPr/>
          <p:nvPr/>
        </p:nvSpPr>
        <p:spPr>
          <a:xfrm>
            <a:off x="5639486" y="967946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0</a:t>
            </a:r>
          </a:p>
        </p:txBody>
      </p:sp>
      <p:cxnSp>
        <p:nvCxnSpPr>
          <p:cNvPr id="13" name="!!0-&gt;1">
            <a:extLst>
              <a:ext uri="{FF2B5EF4-FFF2-40B4-BE49-F238E27FC236}">
                <a16:creationId xmlns:a16="http://schemas.microsoft.com/office/drawing/2014/main" id="{816D2953-5CE5-37EC-14DA-10607EBE4ADB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4595844" y="1743950"/>
            <a:ext cx="1177903" cy="72348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0-&gt;2">
            <a:extLst>
              <a:ext uri="{FF2B5EF4-FFF2-40B4-BE49-F238E27FC236}">
                <a16:creationId xmlns:a16="http://schemas.microsoft.com/office/drawing/2014/main" id="{204F68DD-D78D-F5A1-A2C3-1DC26327CD03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6422016" y="1743950"/>
            <a:ext cx="1177903" cy="723482"/>
          </a:xfrm>
          <a:prstGeom prst="straightConnector1">
            <a:avLst/>
          </a:prstGeom>
          <a:ln w="31750">
            <a:solidFill>
              <a:schemeClr val="accent6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1-&gt;3">
            <a:extLst>
              <a:ext uri="{FF2B5EF4-FFF2-40B4-BE49-F238E27FC236}">
                <a16:creationId xmlns:a16="http://schemas.microsoft.com/office/drawing/2014/main" id="{2273881C-B975-D1CA-B3EE-494C48D6C53F}"/>
              </a:ext>
            </a:extLst>
          </p:cNvPr>
          <p:cNvCxnSpPr>
            <a:cxnSpLocks/>
            <a:stCxn id="5" idx="3"/>
            <a:endCxn id="8" idx="0"/>
          </p:cNvCxnSpPr>
          <p:nvPr/>
        </p:nvCxnSpPr>
        <p:spPr>
          <a:xfrm flipH="1">
            <a:off x="3358623" y="3110295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1-&gt;4">
            <a:extLst>
              <a:ext uri="{FF2B5EF4-FFF2-40B4-BE49-F238E27FC236}">
                <a16:creationId xmlns:a16="http://schemas.microsoft.com/office/drawing/2014/main" id="{3AA45043-1CAC-4795-6ABB-4126A90E7E88}"/>
              </a:ext>
            </a:extLst>
          </p:cNvPr>
          <p:cNvCxnSpPr>
            <a:cxnSpLocks/>
            <a:stCxn id="5" idx="5"/>
            <a:endCxn id="7" idx="0"/>
          </p:cNvCxnSpPr>
          <p:nvPr/>
        </p:nvCxnSpPr>
        <p:spPr>
          <a:xfrm>
            <a:off x="4595844" y="3110295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2-&gt;5">
            <a:extLst>
              <a:ext uri="{FF2B5EF4-FFF2-40B4-BE49-F238E27FC236}">
                <a16:creationId xmlns:a16="http://schemas.microsoft.com/office/drawing/2014/main" id="{66794AC7-ED50-5144-81A8-1B657B7434C7}"/>
              </a:ext>
            </a:extLst>
          </p:cNvPr>
          <p:cNvCxnSpPr>
            <a:cxnSpLocks/>
            <a:stCxn id="6" idx="3"/>
            <a:endCxn id="9" idx="0"/>
          </p:cNvCxnSpPr>
          <p:nvPr/>
        </p:nvCxnSpPr>
        <p:spPr>
          <a:xfrm flipH="1">
            <a:off x="7010968" y="3110295"/>
            <a:ext cx="588951" cy="577202"/>
          </a:xfrm>
          <a:prstGeom prst="straightConnector1">
            <a:avLst/>
          </a:prstGeom>
          <a:ln w="31750">
            <a:solidFill>
              <a:schemeClr val="accent6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2-&gt;6">
            <a:extLst>
              <a:ext uri="{FF2B5EF4-FFF2-40B4-BE49-F238E27FC236}">
                <a16:creationId xmlns:a16="http://schemas.microsoft.com/office/drawing/2014/main" id="{6AAFED65-7BF0-4894-ED57-B1DF08205B20}"/>
              </a:ext>
            </a:extLst>
          </p:cNvPr>
          <p:cNvCxnSpPr>
            <a:cxnSpLocks/>
            <a:stCxn id="6" idx="5"/>
            <a:endCxn id="12" idx="0"/>
          </p:cNvCxnSpPr>
          <p:nvPr/>
        </p:nvCxnSpPr>
        <p:spPr>
          <a:xfrm>
            <a:off x="8248188" y="3110295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3-&gt;7">
            <a:extLst>
              <a:ext uri="{FF2B5EF4-FFF2-40B4-BE49-F238E27FC236}">
                <a16:creationId xmlns:a16="http://schemas.microsoft.com/office/drawing/2014/main" id="{54C237E4-3D1E-8E64-D812-5A716C3F2F86}"/>
              </a:ext>
            </a:extLst>
          </p:cNvPr>
          <p:cNvCxnSpPr>
            <a:cxnSpLocks/>
            <a:stCxn id="8" idx="3"/>
            <a:endCxn id="10" idx="0"/>
          </p:cNvCxnSpPr>
          <p:nvPr/>
        </p:nvCxnSpPr>
        <p:spPr>
          <a:xfrm flipH="1">
            <a:off x="2445537" y="4463501"/>
            <a:ext cx="588951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3-&gt;8">
            <a:extLst>
              <a:ext uri="{FF2B5EF4-FFF2-40B4-BE49-F238E27FC236}">
                <a16:creationId xmlns:a16="http://schemas.microsoft.com/office/drawing/2014/main" id="{F34D2F46-4359-93B4-1A1C-29E2BB301B42}"/>
              </a:ext>
            </a:extLst>
          </p:cNvPr>
          <p:cNvCxnSpPr>
            <a:cxnSpLocks/>
            <a:stCxn id="8" idx="5"/>
            <a:endCxn id="11" idx="0"/>
          </p:cNvCxnSpPr>
          <p:nvPr/>
        </p:nvCxnSpPr>
        <p:spPr>
          <a:xfrm>
            <a:off x="3682757" y="4463501"/>
            <a:ext cx="588952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0:0">
            <a:extLst>
              <a:ext uri="{FF2B5EF4-FFF2-40B4-BE49-F238E27FC236}">
                <a16:creationId xmlns:a16="http://schemas.microsoft.com/office/drawing/2014/main" id="{A10D294D-C9B9-AC91-18EE-D8B3E5B31A64}"/>
              </a:ext>
            </a:extLst>
          </p:cNvPr>
          <p:cNvSpPr txBox="1"/>
          <p:nvPr/>
        </p:nvSpPr>
        <p:spPr>
          <a:xfrm>
            <a:off x="2121401" y="605085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0:0</a:t>
            </a:r>
          </a:p>
        </p:txBody>
      </p:sp>
      <p:sp>
        <p:nvSpPr>
          <p:cNvPr id="37" name="1:1">
            <a:extLst>
              <a:ext uri="{FF2B5EF4-FFF2-40B4-BE49-F238E27FC236}">
                <a16:creationId xmlns:a16="http://schemas.microsoft.com/office/drawing/2014/main" id="{2EA1ED7A-DE0D-4B3B-B1A8-6B9E48B08D0D}"/>
              </a:ext>
            </a:extLst>
          </p:cNvPr>
          <p:cNvSpPr txBox="1"/>
          <p:nvPr/>
        </p:nvSpPr>
        <p:spPr>
          <a:xfrm>
            <a:off x="3947575" y="605085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1:1</a:t>
            </a:r>
          </a:p>
        </p:txBody>
      </p:sp>
      <p:sp>
        <p:nvSpPr>
          <p:cNvPr id="38" name="0:1">
            <a:extLst>
              <a:ext uri="{FF2B5EF4-FFF2-40B4-BE49-F238E27FC236}">
                <a16:creationId xmlns:a16="http://schemas.microsoft.com/office/drawing/2014/main" id="{46B0A883-FB9A-057A-0330-45B6921B28F9}"/>
              </a:ext>
            </a:extLst>
          </p:cNvPr>
          <p:cNvSpPr txBox="1"/>
          <p:nvPr/>
        </p:nvSpPr>
        <p:spPr>
          <a:xfrm>
            <a:off x="2216338" y="395740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0:1</a:t>
            </a:r>
          </a:p>
        </p:txBody>
      </p:sp>
      <p:sp>
        <p:nvSpPr>
          <p:cNvPr id="39" name="2:2">
            <a:extLst>
              <a:ext uri="{FF2B5EF4-FFF2-40B4-BE49-F238E27FC236}">
                <a16:creationId xmlns:a16="http://schemas.microsoft.com/office/drawing/2014/main" id="{04D94C63-E98F-E831-F7FD-C690D6C68F74}"/>
              </a:ext>
            </a:extLst>
          </p:cNvPr>
          <p:cNvSpPr txBox="1"/>
          <p:nvPr/>
        </p:nvSpPr>
        <p:spPr>
          <a:xfrm>
            <a:off x="4890318" y="4684510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2:2</a:t>
            </a:r>
          </a:p>
        </p:txBody>
      </p:sp>
      <p:sp>
        <p:nvSpPr>
          <p:cNvPr id="40" name="3:3">
            <a:extLst>
              <a:ext uri="{FF2B5EF4-FFF2-40B4-BE49-F238E27FC236}">
                <a16:creationId xmlns:a16="http://schemas.microsoft.com/office/drawing/2014/main" id="{8BE6C1A2-782B-D5CD-5DFC-9E0849ED8634}"/>
              </a:ext>
            </a:extLst>
          </p:cNvPr>
          <p:cNvSpPr txBox="1"/>
          <p:nvPr/>
        </p:nvSpPr>
        <p:spPr>
          <a:xfrm>
            <a:off x="6701661" y="4663747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3:3</a:t>
            </a:r>
          </a:p>
        </p:txBody>
      </p:sp>
      <p:sp>
        <p:nvSpPr>
          <p:cNvPr id="41" name="4:4">
            <a:extLst>
              <a:ext uri="{FF2B5EF4-FFF2-40B4-BE49-F238E27FC236}">
                <a16:creationId xmlns:a16="http://schemas.microsoft.com/office/drawing/2014/main" id="{06591B33-B6B9-C4FA-A783-65C23EFC2D65}"/>
              </a:ext>
            </a:extLst>
          </p:cNvPr>
          <p:cNvSpPr txBox="1"/>
          <p:nvPr/>
        </p:nvSpPr>
        <p:spPr>
          <a:xfrm>
            <a:off x="8542664" y="4684510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4:4</a:t>
            </a:r>
          </a:p>
        </p:txBody>
      </p:sp>
      <p:sp>
        <p:nvSpPr>
          <p:cNvPr id="42" name="0:2">
            <a:extLst>
              <a:ext uri="{FF2B5EF4-FFF2-40B4-BE49-F238E27FC236}">
                <a16:creationId xmlns:a16="http://schemas.microsoft.com/office/drawing/2014/main" id="{9ED2C4F5-E3D0-3947-C379-A685C536E327}"/>
              </a:ext>
            </a:extLst>
          </p:cNvPr>
          <p:cNvSpPr txBox="1"/>
          <p:nvPr/>
        </p:nvSpPr>
        <p:spPr>
          <a:xfrm>
            <a:off x="3143902" y="2604197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0:2</a:t>
            </a:r>
          </a:p>
        </p:txBody>
      </p:sp>
      <p:sp>
        <p:nvSpPr>
          <p:cNvPr id="45" name="3:4">
            <a:extLst>
              <a:ext uri="{FF2B5EF4-FFF2-40B4-BE49-F238E27FC236}">
                <a16:creationId xmlns:a16="http://schemas.microsoft.com/office/drawing/2014/main" id="{6CEC9C32-439D-2F10-A811-515121E15DF0}"/>
              </a:ext>
            </a:extLst>
          </p:cNvPr>
          <p:cNvSpPr txBox="1"/>
          <p:nvPr/>
        </p:nvSpPr>
        <p:spPr>
          <a:xfrm>
            <a:off x="8403941" y="2604197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3:4</a:t>
            </a:r>
          </a:p>
        </p:txBody>
      </p:sp>
      <p:sp>
        <p:nvSpPr>
          <p:cNvPr id="46" name="0:4">
            <a:extLst>
              <a:ext uri="{FF2B5EF4-FFF2-40B4-BE49-F238E27FC236}">
                <a16:creationId xmlns:a16="http://schemas.microsoft.com/office/drawing/2014/main" id="{24B80AA9-1C31-1468-CD28-DB8F4CE71508}"/>
              </a:ext>
            </a:extLst>
          </p:cNvPr>
          <p:cNvSpPr txBox="1"/>
          <p:nvPr/>
        </p:nvSpPr>
        <p:spPr>
          <a:xfrm>
            <a:off x="5781913" y="196495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0:4</a:t>
            </a:r>
          </a:p>
        </p:txBody>
      </p:sp>
      <p:sp>
        <p:nvSpPr>
          <p:cNvPr id="47" name="array [...]">
            <a:extLst>
              <a:ext uri="{FF2B5EF4-FFF2-40B4-BE49-F238E27FC236}">
                <a16:creationId xmlns:a16="http://schemas.microsoft.com/office/drawing/2014/main" id="{CDE64281-34B5-0BE3-B87F-960D932F8068}"/>
              </a:ext>
            </a:extLst>
          </p:cNvPr>
          <p:cNvSpPr txBox="1"/>
          <p:nvPr/>
        </p:nvSpPr>
        <p:spPr>
          <a:xfrm>
            <a:off x="4050604" y="437813"/>
            <a:ext cx="409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Mono" panose="020F0502020204030204" pitchFamily="49" charset="0"/>
              </a:rPr>
              <a:t>[</a:t>
            </a:r>
            <a:r>
              <a:rPr lang="en-US" dirty="0">
                <a:solidFill>
                  <a:schemeClr val="accent4"/>
                </a:solidFill>
                <a:latin typeface="Aptos Mono" panose="020F0502020204030204" pitchFamily="49" charset="0"/>
              </a:rPr>
              <a:t>1</a:t>
            </a:r>
            <a:r>
              <a:rPr lang="en-US" dirty="0">
                <a:latin typeface="Aptos Mono" panose="020F0502020204030204" pitchFamily="49" charset="0"/>
              </a:rPr>
              <a:t>, </a:t>
            </a:r>
            <a:r>
              <a:rPr lang="en-US" dirty="0">
                <a:solidFill>
                  <a:schemeClr val="accent4"/>
                </a:solidFill>
                <a:latin typeface="Aptos Mono" panose="020F0502020204030204" pitchFamily="49" charset="0"/>
              </a:rPr>
              <a:t>3</a:t>
            </a:r>
            <a:r>
              <a:rPr lang="en-US" dirty="0">
                <a:latin typeface="Aptos Mono" panose="020F0502020204030204" pitchFamily="49" charset="0"/>
              </a:rPr>
              <a:t>, </a:t>
            </a:r>
            <a:r>
              <a:rPr lang="en-US" dirty="0">
                <a:solidFill>
                  <a:schemeClr val="accent4"/>
                </a:solidFill>
                <a:latin typeface="Aptos Mono" panose="020F0502020204030204" pitchFamily="49" charset="0"/>
              </a:rPr>
              <a:t>-2</a:t>
            </a:r>
            <a:r>
              <a:rPr lang="en-US" dirty="0">
                <a:latin typeface="Aptos Mono" panose="020F0502020204030204" pitchFamily="49" charset="0"/>
              </a:rPr>
              <a:t>, </a:t>
            </a:r>
            <a:r>
              <a:rPr lang="en-US" dirty="0">
                <a:solidFill>
                  <a:schemeClr val="accent4"/>
                </a:solidFill>
                <a:latin typeface="Aptos Mono" panose="020F0502020204030204" pitchFamily="49" charset="0"/>
              </a:rPr>
              <a:t>5</a:t>
            </a:r>
            <a:r>
              <a:rPr lang="en-US" dirty="0">
                <a:latin typeface="Aptos Mono" panose="020F0502020204030204" pitchFamily="49" charset="0"/>
              </a:rPr>
              <a:t>, -7]</a:t>
            </a:r>
          </a:p>
        </p:txBody>
      </p:sp>
      <p:sp>
        <p:nvSpPr>
          <p:cNvPr id="16" name="!!title">
            <a:extLst>
              <a:ext uri="{FF2B5EF4-FFF2-40B4-BE49-F238E27FC236}">
                <a16:creationId xmlns:a16="http://schemas.microsoft.com/office/drawing/2014/main" id="{810D4F87-CF4C-D113-5E30-80A30B9C3C55}"/>
              </a:ext>
            </a:extLst>
          </p:cNvPr>
          <p:cNvSpPr txBox="1"/>
          <p:nvPr/>
        </p:nvSpPr>
        <p:spPr>
          <a:xfrm>
            <a:off x="471561" y="437813"/>
            <a:ext cx="4302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ptos Mono" panose="020F0502020204030204" pitchFamily="49" charset="0"/>
              </a:rPr>
              <a:t>Segment Tree Query</a:t>
            </a:r>
          </a:p>
        </p:txBody>
      </p:sp>
      <p:sp>
        <p:nvSpPr>
          <p:cNvPr id="19" name="a[1]=1">
            <a:extLst>
              <a:ext uri="{FF2B5EF4-FFF2-40B4-BE49-F238E27FC236}">
                <a16:creationId xmlns:a16="http://schemas.microsoft.com/office/drawing/2014/main" id="{9F9FED4A-F000-2720-460E-8DF31E4A2858}"/>
              </a:ext>
            </a:extLst>
          </p:cNvPr>
          <p:cNvSpPr txBox="1"/>
          <p:nvPr/>
        </p:nvSpPr>
        <p:spPr>
          <a:xfrm>
            <a:off x="631777" y="2604197"/>
            <a:ext cx="2203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Q</a:t>
            </a:r>
            <a:r>
              <a:rPr lang="en-US">
                <a:latin typeface="Aptos Mono" panose="020F0502020204030204" pitchFamily="49" charset="0"/>
              </a:rPr>
              <a:t>(</a:t>
            </a:r>
            <a:r>
              <a:rPr lang="en-US">
                <a:solidFill>
                  <a:schemeClr val="accent6"/>
                </a:solidFill>
                <a:latin typeface="Aptos Mono" panose="020F0502020204030204" pitchFamily="49" charset="0"/>
              </a:rPr>
              <a:t>0</a:t>
            </a:r>
            <a:r>
              <a:rPr lang="en-US">
                <a:latin typeface="Aptos Mono" panose="020F0502020204030204" pitchFamily="49" charset="0"/>
              </a:rPr>
              <a:t>, </a:t>
            </a:r>
            <a:r>
              <a:rPr lang="en-US">
                <a:solidFill>
                  <a:schemeClr val="accent6"/>
                </a:solidFill>
                <a:latin typeface="Aptos Mono" panose="020F0502020204030204" pitchFamily="49" charset="0"/>
              </a:rPr>
              <a:t>3</a:t>
            </a:r>
            <a:r>
              <a:rPr lang="en-US">
                <a:latin typeface="Aptos Mono" panose="020F0502020204030204" pitchFamily="49" charset="0"/>
              </a:rPr>
              <a:t>) </a:t>
            </a:r>
            <a:r>
              <a:rPr lang="en-US">
                <a:solidFill>
                  <a:schemeClr val="accent5"/>
                </a:solidFill>
                <a:latin typeface="Aptos Mono" panose="020F0502020204030204" pitchFamily="49" charset="0"/>
              </a:rPr>
              <a:t>=</a:t>
            </a:r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 </a:t>
            </a:r>
            <a:r>
              <a:rPr lang="en-US">
                <a:solidFill>
                  <a:schemeClr val="accent6"/>
                </a:solidFill>
                <a:latin typeface="Aptos Mono" panose="020F0502020204030204" pitchFamily="49" charset="0"/>
              </a:rPr>
              <a:t>7</a:t>
            </a:r>
          </a:p>
        </p:txBody>
      </p:sp>
      <p:sp>
        <p:nvSpPr>
          <p:cNvPr id="2" name="a[1]=1">
            <a:extLst>
              <a:ext uri="{FF2B5EF4-FFF2-40B4-BE49-F238E27FC236}">
                <a16:creationId xmlns:a16="http://schemas.microsoft.com/office/drawing/2014/main" id="{CDB20DF8-656E-EDAF-BB5A-4CA668320EB9}"/>
              </a:ext>
            </a:extLst>
          </p:cNvPr>
          <p:cNvSpPr txBox="1"/>
          <p:nvPr/>
        </p:nvSpPr>
        <p:spPr>
          <a:xfrm>
            <a:off x="631777" y="2234865"/>
            <a:ext cx="2203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>
                    <a:lumMod val="50000"/>
                    <a:lumOff val="50000"/>
                  </a:schemeClr>
                </a:solidFill>
                <a:latin typeface="Aptos Mono" panose="020F0502020204030204" pitchFamily="49" charset="0"/>
              </a:rPr>
              <a:t>Q(l, r)</a:t>
            </a:r>
          </a:p>
        </p:txBody>
      </p:sp>
    </p:spTree>
    <p:extLst>
      <p:ext uri="{BB962C8B-B14F-4D97-AF65-F5344CB8AC3E}">
        <p14:creationId xmlns:p14="http://schemas.microsoft.com/office/powerpoint/2010/main" val="2273237082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DF8FCE-E5E4-B344-D37B-3C648E15EB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ode 8 (3)">
            <a:extLst>
              <a:ext uri="{FF2B5EF4-FFF2-40B4-BE49-F238E27FC236}">
                <a16:creationId xmlns:a16="http://schemas.microsoft.com/office/drawing/2014/main" id="{67508A19-853E-510B-0FCB-831A2F56D3D1}"/>
              </a:ext>
            </a:extLst>
          </p:cNvPr>
          <p:cNvSpPr/>
          <p:nvPr/>
        </p:nvSpPr>
        <p:spPr>
          <a:xfrm>
            <a:off x="2297733" y="5053842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3</a:t>
            </a:r>
          </a:p>
        </p:txBody>
      </p:sp>
      <p:sp>
        <p:nvSpPr>
          <p:cNvPr id="10" name="Node 7 (1)">
            <a:extLst>
              <a:ext uri="{FF2B5EF4-FFF2-40B4-BE49-F238E27FC236}">
                <a16:creationId xmlns:a16="http://schemas.microsoft.com/office/drawing/2014/main" id="{88BCC906-0283-A96C-7B95-35EEFA11062F}"/>
              </a:ext>
            </a:extLst>
          </p:cNvPr>
          <p:cNvSpPr/>
          <p:nvPr/>
        </p:nvSpPr>
        <p:spPr>
          <a:xfrm>
            <a:off x="471561" y="5053842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12" name="Node 6 (-7)">
            <a:extLst>
              <a:ext uri="{FF2B5EF4-FFF2-40B4-BE49-F238E27FC236}">
                <a16:creationId xmlns:a16="http://schemas.microsoft.com/office/drawing/2014/main" id="{991C371E-6BFA-AC44-140F-9C663F755A08}"/>
              </a:ext>
            </a:extLst>
          </p:cNvPr>
          <p:cNvSpPr/>
          <p:nvPr/>
        </p:nvSpPr>
        <p:spPr>
          <a:xfrm>
            <a:off x="6863164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-7</a:t>
            </a:r>
          </a:p>
        </p:txBody>
      </p:sp>
      <p:sp>
        <p:nvSpPr>
          <p:cNvPr id="9" name="Node 5 (8)">
            <a:extLst>
              <a:ext uri="{FF2B5EF4-FFF2-40B4-BE49-F238E27FC236}">
                <a16:creationId xmlns:a16="http://schemas.microsoft.com/office/drawing/2014/main" id="{EE23DCCE-8666-B69A-4129-6C93EA17E01B}"/>
              </a:ext>
            </a:extLst>
          </p:cNvPr>
          <p:cNvSpPr/>
          <p:nvPr/>
        </p:nvSpPr>
        <p:spPr>
          <a:xfrm>
            <a:off x="5036992" y="3687497"/>
            <a:ext cx="916791" cy="909145"/>
          </a:xfrm>
          <a:prstGeom prst="ellipse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5</a:t>
            </a:r>
          </a:p>
        </p:txBody>
      </p:sp>
      <p:sp>
        <p:nvSpPr>
          <p:cNvPr id="7" name="Node 4 (-2)">
            <a:extLst>
              <a:ext uri="{FF2B5EF4-FFF2-40B4-BE49-F238E27FC236}">
                <a16:creationId xmlns:a16="http://schemas.microsoft.com/office/drawing/2014/main" id="{1F24FA9C-1A16-1E98-8B84-A32C3CD0D592}"/>
              </a:ext>
            </a:extLst>
          </p:cNvPr>
          <p:cNvSpPr/>
          <p:nvPr/>
        </p:nvSpPr>
        <p:spPr>
          <a:xfrm>
            <a:off x="3210820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-2</a:t>
            </a:r>
          </a:p>
        </p:txBody>
      </p:sp>
      <p:sp>
        <p:nvSpPr>
          <p:cNvPr id="8" name="Node 3 (4)">
            <a:extLst>
              <a:ext uri="{FF2B5EF4-FFF2-40B4-BE49-F238E27FC236}">
                <a16:creationId xmlns:a16="http://schemas.microsoft.com/office/drawing/2014/main" id="{FD2BB890-741D-8175-9487-1EA2711FC4F3}"/>
              </a:ext>
            </a:extLst>
          </p:cNvPr>
          <p:cNvSpPr/>
          <p:nvPr/>
        </p:nvSpPr>
        <p:spPr>
          <a:xfrm>
            <a:off x="1384647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4</a:t>
            </a:r>
          </a:p>
        </p:txBody>
      </p:sp>
      <p:sp>
        <p:nvSpPr>
          <p:cNvPr id="6" name="!!Node 2 (1)">
            <a:extLst>
              <a:ext uri="{FF2B5EF4-FFF2-40B4-BE49-F238E27FC236}">
                <a16:creationId xmlns:a16="http://schemas.microsoft.com/office/drawing/2014/main" id="{76B49033-5D01-FE67-5EC6-A241BC1AC272}"/>
              </a:ext>
            </a:extLst>
          </p:cNvPr>
          <p:cNvSpPr/>
          <p:nvPr/>
        </p:nvSpPr>
        <p:spPr>
          <a:xfrm>
            <a:off x="5950078" y="2334291"/>
            <a:ext cx="916791" cy="909145"/>
          </a:xfrm>
          <a:prstGeom prst="ellipse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-2</a:t>
            </a:r>
          </a:p>
        </p:txBody>
      </p:sp>
      <p:sp>
        <p:nvSpPr>
          <p:cNvPr id="5" name="Node 1 (2)">
            <a:extLst>
              <a:ext uri="{FF2B5EF4-FFF2-40B4-BE49-F238E27FC236}">
                <a16:creationId xmlns:a16="http://schemas.microsoft.com/office/drawing/2014/main" id="{CB0AEAD0-A1D0-1D09-CFC0-1D8B0AF30617}"/>
              </a:ext>
            </a:extLst>
          </p:cNvPr>
          <p:cNvSpPr/>
          <p:nvPr/>
        </p:nvSpPr>
        <p:spPr>
          <a:xfrm>
            <a:off x="2297734" y="2334291"/>
            <a:ext cx="916791" cy="909145"/>
          </a:xfrm>
          <a:prstGeom prst="ellipse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2</a:t>
            </a:r>
          </a:p>
        </p:txBody>
      </p:sp>
      <p:sp>
        <p:nvSpPr>
          <p:cNvPr id="3" name="Node 0 (3)">
            <a:extLst>
              <a:ext uri="{FF2B5EF4-FFF2-40B4-BE49-F238E27FC236}">
                <a16:creationId xmlns:a16="http://schemas.microsoft.com/office/drawing/2014/main" id="{026B133B-7110-587C-582A-7DD479E2DBF3}"/>
              </a:ext>
            </a:extLst>
          </p:cNvPr>
          <p:cNvSpPr/>
          <p:nvPr/>
        </p:nvSpPr>
        <p:spPr>
          <a:xfrm>
            <a:off x="4123906" y="967946"/>
            <a:ext cx="916791" cy="909145"/>
          </a:xfrm>
          <a:prstGeom prst="ellipse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0</a:t>
            </a:r>
          </a:p>
        </p:txBody>
      </p:sp>
      <p:cxnSp>
        <p:nvCxnSpPr>
          <p:cNvPr id="13" name="!!0-&gt;1">
            <a:extLst>
              <a:ext uri="{FF2B5EF4-FFF2-40B4-BE49-F238E27FC236}">
                <a16:creationId xmlns:a16="http://schemas.microsoft.com/office/drawing/2014/main" id="{C6F56894-B3FF-58D7-A72E-C1E3264556F6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3080264" y="1743950"/>
            <a:ext cx="1177903" cy="723482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0-&gt;2">
            <a:extLst>
              <a:ext uri="{FF2B5EF4-FFF2-40B4-BE49-F238E27FC236}">
                <a16:creationId xmlns:a16="http://schemas.microsoft.com/office/drawing/2014/main" id="{65CBD4E7-85B3-A3AF-F97A-9838C4AF3F22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6436" y="1743950"/>
            <a:ext cx="1177903" cy="723482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1-&gt;3">
            <a:extLst>
              <a:ext uri="{FF2B5EF4-FFF2-40B4-BE49-F238E27FC236}">
                <a16:creationId xmlns:a16="http://schemas.microsoft.com/office/drawing/2014/main" id="{A95FE139-2E62-3B6B-97A5-58D16C176DF6}"/>
              </a:ext>
            </a:extLst>
          </p:cNvPr>
          <p:cNvCxnSpPr>
            <a:cxnSpLocks/>
            <a:stCxn id="5" idx="3"/>
            <a:endCxn id="8" idx="0"/>
          </p:cNvCxnSpPr>
          <p:nvPr/>
        </p:nvCxnSpPr>
        <p:spPr>
          <a:xfrm flipH="1">
            <a:off x="1843043" y="3110295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1-&gt;4">
            <a:extLst>
              <a:ext uri="{FF2B5EF4-FFF2-40B4-BE49-F238E27FC236}">
                <a16:creationId xmlns:a16="http://schemas.microsoft.com/office/drawing/2014/main" id="{913DCBB9-BE60-4018-D145-00C462AAF038}"/>
              </a:ext>
            </a:extLst>
          </p:cNvPr>
          <p:cNvCxnSpPr>
            <a:cxnSpLocks/>
            <a:stCxn id="5" idx="5"/>
            <a:endCxn id="7" idx="0"/>
          </p:cNvCxnSpPr>
          <p:nvPr/>
        </p:nvCxnSpPr>
        <p:spPr>
          <a:xfrm>
            <a:off x="3080264" y="3110295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2-&gt;5">
            <a:extLst>
              <a:ext uri="{FF2B5EF4-FFF2-40B4-BE49-F238E27FC236}">
                <a16:creationId xmlns:a16="http://schemas.microsoft.com/office/drawing/2014/main" id="{06068B8A-1645-E8BD-2E5C-C486791E261E}"/>
              </a:ext>
            </a:extLst>
          </p:cNvPr>
          <p:cNvCxnSpPr>
            <a:cxnSpLocks/>
            <a:stCxn id="6" idx="3"/>
            <a:endCxn id="9" idx="0"/>
          </p:cNvCxnSpPr>
          <p:nvPr/>
        </p:nvCxnSpPr>
        <p:spPr>
          <a:xfrm flipH="1">
            <a:off x="5495388" y="3110295"/>
            <a:ext cx="588951" cy="577202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2-&gt;6">
            <a:extLst>
              <a:ext uri="{FF2B5EF4-FFF2-40B4-BE49-F238E27FC236}">
                <a16:creationId xmlns:a16="http://schemas.microsoft.com/office/drawing/2014/main" id="{22519471-2619-6E55-1D0A-4CF74B82D30C}"/>
              </a:ext>
            </a:extLst>
          </p:cNvPr>
          <p:cNvCxnSpPr>
            <a:cxnSpLocks/>
            <a:stCxn id="6" idx="5"/>
            <a:endCxn id="12" idx="0"/>
          </p:cNvCxnSpPr>
          <p:nvPr/>
        </p:nvCxnSpPr>
        <p:spPr>
          <a:xfrm>
            <a:off x="6732608" y="3110295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3-&gt;7">
            <a:extLst>
              <a:ext uri="{FF2B5EF4-FFF2-40B4-BE49-F238E27FC236}">
                <a16:creationId xmlns:a16="http://schemas.microsoft.com/office/drawing/2014/main" id="{D8FCC719-C7F4-C393-2D80-02540374B8BA}"/>
              </a:ext>
            </a:extLst>
          </p:cNvPr>
          <p:cNvCxnSpPr>
            <a:cxnSpLocks/>
            <a:stCxn id="8" idx="3"/>
            <a:endCxn id="10" idx="0"/>
          </p:cNvCxnSpPr>
          <p:nvPr/>
        </p:nvCxnSpPr>
        <p:spPr>
          <a:xfrm flipH="1">
            <a:off x="929957" y="4463501"/>
            <a:ext cx="588951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3-&gt;8">
            <a:extLst>
              <a:ext uri="{FF2B5EF4-FFF2-40B4-BE49-F238E27FC236}">
                <a16:creationId xmlns:a16="http://schemas.microsoft.com/office/drawing/2014/main" id="{14C72BF7-2B1E-FBDA-3B3F-937BC40175E4}"/>
              </a:ext>
            </a:extLst>
          </p:cNvPr>
          <p:cNvCxnSpPr>
            <a:cxnSpLocks/>
            <a:stCxn id="8" idx="5"/>
            <a:endCxn id="11" idx="0"/>
          </p:cNvCxnSpPr>
          <p:nvPr/>
        </p:nvCxnSpPr>
        <p:spPr>
          <a:xfrm>
            <a:off x="2167177" y="4463501"/>
            <a:ext cx="588952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0:0">
            <a:extLst>
              <a:ext uri="{FF2B5EF4-FFF2-40B4-BE49-F238E27FC236}">
                <a16:creationId xmlns:a16="http://schemas.microsoft.com/office/drawing/2014/main" id="{544DA458-BA0D-0320-F78E-E30F7A925899}"/>
              </a:ext>
            </a:extLst>
          </p:cNvPr>
          <p:cNvSpPr txBox="1"/>
          <p:nvPr/>
        </p:nvSpPr>
        <p:spPr>
          <a:xfrm>
            <a:off x="605821" y="605085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0:0</a:t>
            </a:r>
          </a:p>
        </p:txBody>
      </p:sp>
      <p:sp>
        <p:nvSpPr>
          <p:cNvPr id="37" name="1:1">
            <a:extLst>
              <a:ext uri="{FF2B5EF4-FFF2-40B4-BE49-F238E27FC236}">
                <a16:creationId xmlns:a16="http://schemas.microsoft.com/office/drawing/2014/main" id="{64C9F64D-A3BF-D50A-B47C-767293EDCC52}"/>
              </a:ext>
            </a:extLst>
          </p:cNvPr>
          <p:cNvSpPr txBox="1"/>
          <p:nvPr/>
        </p:nvSpPr>
        <p:spPr>
          <a:xfrm>
            <a:off x="2431995" y="605085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1:1</a:t>
            </a:r>
          </a:p>
        </p:txBody>
      </p:sp>
      <p:sp>
        <p:nvSpPr>
          <p:cNvPr id="38" name="0:1">
            <a:extLst>
              <a:ext uri="{FF2B5EF4-FFF2-40B4-BE49-F238E27FC236}">
                <a16:creationId xmlns:a16="http://schemas.microsoft.com/office/drawing/2014/main" id="{029B1747-A4E1-4616-A4EE-6DD1E1F412E8}"/>
              </a:ext>
            </a:extLst>
          </p:cNvPr>
          <p:cNvSpPr txBox="1"/>
          <p:nvPr/>
        </p:nvSpPr>
        <p:spPr>
          <a:xfrm>
            <a:off x="700758" y="395740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0:1</a:t>
            </a:r>
          </a:p>
        </p:txBody>
      </p:sp>
      <p:sp>
        <p:nvSpPr>
          <p:cNvPr id="39" name="2:2">
            <a:extLst>
              <a:ext uri="{FF2B5EF4-FFF2-40B4-BE49-F238E27FC236}">
                <a16:creationId xmlns:a16="http://schemas.microsoft.com/office/drawing/2014/main" id="{92BCB30D-1848-0F77-4AE9-871F69334B4C}"/>
              </a:ext>
            </a:extLst>
          </p:cNvPr>
          <p:cNvSpPr txBox="1"/>
          <p:nvPr/>
        </p:nvSpPr>
        <p:spPr>
          <a:xfrm>
            <a:off x="3374738" y="4684510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2:2</a:t>
            </a:r>
          </a:p>
        </p:txBody>
      </p:sp>
      <p:sp>
        <p:nvSpPr>
          <p:cNvPr id="40" name="3:3">
            <a:extLst>
              <a:ext uri="{FF2B5EF4-FFF2-40B4-BE49-F238E27FC236}">
                <a16:creationId xmlns:a16="http://schemas.microsoft.com/office/drawing/2014/main" id="{E066B4EE-8C10-9D1C-FD85-F92C0BCF1BF5}"/>
              </a:ext>
            </a:extLst>
          </p:cNvPr>
          <p:cNvSpPr txBox="1"/>
          <p:nvPr/>
        </p:nvSpPr>
        <p:spPr>
          <a:xfrm>
            <a:off x="5186081" y="4663747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3:3</a:t>
            </a:r>
          </a:p>
        </p:txBody>
      </p:sp>
      <p:sp>
        <p:nvSpPr>
          <p:cNvPr id="41" name="4:4">
            <a:extLst>
              <a:ext uri="{FF2B5EF4-FFF2-40B4-BE49-F238E27FC236}">
                <a16:creationId xmlns:a16="http://schemas.microsoft.com/office/drawing/2014/main" id="{0C766B76-C519-30AA-8E01-72A478F5E14C}"/>
              </a:ext>
            </a:extLst>
          </p:cNvPr>
          <p:cNvSpPr txBox="1"/>
          <p:nvPr/>
        </p:nvSpPr>
        <p:spPr>
          <a:xfrm>
            <a:off x="7027084" y="4684510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4:4</a:t>
            </a:r>
          </a:p>
        </p:txBody>
      </p:sp>
      <p:sp>
        <p:nvSpPr>
          <p:cNvPr id="42" name="0:2">
            <a:extLst>
              <a:ext uri="{FF2B5EF4-FFF2-40B4-BE49-F238E27FC236}">
                <a16:creationId xmlns:a16="http://schemas.microsoft.com/office/drawing/2014/main" id="{E7F72899-3C60-250E-0891-07E710E715AF}"/>
              </a:ext>
            </a:extLst>
          </p:cNvPr>
          <p:cNvSpPr txBox="1"/>
          <p:nvPr/>
        </p:nvSpPr>
        <p:spPr>
          <a:xfrm>
            <a:off x="1628322" y="2604197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0:2</a:t>
            </a:r>
          </a:p>
        </p:txBody>
      </p:sp>
      <p:sp>
        <p:nvSpPr>
          <p:cNvPr id="45" name="3:4">
            <a:extLst>
              <a:ext uri="{FF2B5EF4-FFF2-40B4-BE49-F238E27FC236}">
                <a16:creationId xmlns:a16="http://schemas.microsoft.com/office/drawing/2014/main" id="{123EDCFE-3E82-0AF5-7D94-46A009AB49B6}"/>
              </a:ext>
            </a:extLst>
          </p:cNvPr>
          <p:cNvSpPr txBox="1"/>
          <p:nvPr/>
        </p:nvSpPr>
        <p:spPr>
          <a:xfrm>
            <a:off x="6888361" y="2604197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3:4</a:t>
            </a:r>
          </a:p>
        </p:txBody>
      </p:sp>
      <p:sp>
        <p:nvSpPr>
          <p:cNvPr id="46" name="0:4">
            <a:extLst>
              <a:ext uri="{FF2B5EF4-FFF2-40B4-BE49-F238E27FC236}">
                <a16:creationId xmlns:a16="http://schemas.microsoft.com/office/drawing/2014/main" id="{42BECE9D-CCBA-74B3-EB0C-BD4A73D97443}"/>
              </a:ext>
            </a:extLst>
          </p:cNvPr>
          <p:cNvSpPr txBox="1"/>
          <p:nvPr/>
        </p:nvSpPr>
        <p:spPr>
          <a:xfrm>
            <a:off x="4266333" y="196495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0:4</a:t>
            </a:r>
          </a:p>
        </p:txBody>
      </p:sp>
      <p:sp>
        <p:nvSpPr>
          <p:cNvPr id="47" name="array [...]">
            <a:extLst>
              <a:ext uri="{FF2B5EF4-FFF2-40B4-BE49-F238E27FC236}">
                <a16:creationId xmlns:a16="http://schemas.microsoft.com/office/drawing/2014/main" id="{EB841311-7C25-2593-EDE8-85A898B68D62}"/>
              </a:ext>
            </a:extLst>
          </p:cNvPr>
          <p:cNvSpPr txBox="1"/>
          <p:nvPr/>
        </p:nvSpPr>
        <p:spPr>
          <a:xfrm>
            <a:off x="3292903" y="437813"/>
            <a:ext cx="2578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Mono" panose="020F0502020204030204" pitchFamily="49" charset="0"/>
              </a:rPr>
              <a:t>[</a:t>
            </a:r>
            <a:r>
              <a:rPr lang="en-US" dirty="0">
                <a:solidFill>
                  <a:schemeClr val="accent4"/>
                </a:solidFill>
                <a:latin typeface="Aptos Mono" panose="020F0502020204030204" pitchFamily="49" charset="0"/>
              </a:rPr>
              <a:t>1</a:t>
            </a:r>
            <a:r>
              <a:rPr lang="en-US" dirty="0">
                <a:latin typeface="Aptos Mono" panose="020F0502020204030204" pitchFamily="49" charset="0"/>
              </a:rPr>
              <a:t>, </a:t>
            </a:r>
            <a:r>
              <a:rPr lang="en-US" dirty="0">
                <a:solidFill>
                  <a:schemeClr val="accent4"/>
                </a:solidFill>
                <a:latin typeface="Aptos Mono" panose="020F0502020204030204" pitchFamily="49" charset="0"/>
              </a:rPr>
              <a:t>3</a:t>
            </a:r>
            <a:r>
              <a:rPr lang="en-US" dirty="0">
                <a:latin typeface="Aptos Mono" panose="020F0502020204030204" pitchFamily="49" charset="0"/>
              </a:rPr>
              <a:t>, </a:t>
            </a:r>
            <a:r>
              <a:rPr lang="en-US" dirty="0">
                <a:solidFill>
                  <a:schemeClr val="accent4"/>
                </a:solidFill>
                <a:latin typeface="Aptos Mono" panose="020F0502020204030204" pitchFamily="49" charset="0"/>
              </a:rPr>
              <a:t>-2</a:t>
            </a:r>
            <a:r>
              <a:rPr lang="en-US" dirty="0">
                <a:latin typeface="Aptos Mono" panose="020F0502020204030204" pitchFamily="49" charset="0"/>
              </a:rPr>
              <a:t>, </a:t>
            </a:r>
            <a:r>
              <a:rPr lang="en-US" dirty="0">
                <a:solidFill>
                  <a:schemeClr val="accent4"/>
                </a:solidFill>
                <a:latin typeface="Aptos Mono" panose="020F0502020204030204" pitchFamily="49" charset="0"/>
              </a:rPr>
              <a:t>5</a:t>
            </a:r>
            <a:r>
              <a:rPr lang="en-US" dirty="0">
                <a:latin typeface="Aptos Mono" panose="020F0502020204030204" pitchFamily="49" charset="0"/>
              </a:rPr>
              <a:t>, -7]</a:t>
            </a:r>
          </a:p>
        </p:txBody>
      </p:sp>
      <p:sp>
        <p:nvSpPr>
          <p:cNvPr id="2" name="a[1]=1">
            <a:extLst>
              <a:ext uri="{FF2B5EF4-FFF2-40B4-BE49-F238E27FC236}">
                <a16:creationId xmlns:a16="http://schemas.microsoft.com/office/drawing/2014/main" id="{7637079A-63B6-C409-C4D7-7E7870FAD1CA}"/>
              </a:ext>
            </a:extLst>
          </p:cNvPr>
          <p:cNvSpPr txBox="1"/>
          <p:nvPr/>
        </p:nvSpPr>
        <p:spPr>
          <a:xfrm>
            <a:off x="471561" y="802281"/>
            <a:ext cx="2739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Q</a:t>
            </a:r>
            <a:r>
              <a:rPr lang="en-US">
                <a:latin typeface="Aptos Mono" panose="020F0502020204030204" pitchFamily="49" charset="0"/>
              </a:rPr>
              <a:t>(</a:t>
            </a:r>
            <a:r>
              <a:rPr lang="en-US">
                <a:solidFill>
                  <a:schemeClr val="accent6"/>
                </a:solidFill>
                <a:latin typeface="Aptos Mono" panose="020F0502020204030204" pitchFamily="49" charset="0"/>
              </a:rPr>
              <a:t>0</a:t>
            </a:r>
            <a:r>
              <a:rPr lang="en-US">
                <a:latin typeface="Aptos Mono" panose="020F0502020204030204" pitchFamily="49" charset="0"/>
              </a:rPr>
              <a:t>, </a:t>
            </a:r>
            <a:r>
              <a:rPr lang="en-US">
                <a:solidFill>
                  <a:schemeClr val="accent6"/>
                </a:solidFill>
                <a:latin typeface="Aptos Mono" panose="020F0502020204030204" pitchFamily="49" charset="0"/>
              </a:rPr>
              <a:t>3</a:t>
            </a:r>
            <a:r>
              <a:rPr lang="en-US">
                <a:latin typeface="Aptos Mono" panose="020F0502020204030204" pitchFamily="49" charset="0"/>
              </a:rPr>
              <a:t>)</a:t>
            </a:r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 </a:t>
            </a:r>
            <a:r>
              <a:rPr lang="en-US">
                <a:solidFill>
                  <a:schemeClr val="accent5"/>
                </a:solidFill>
                <a:latin typeface="Aptos Mono" panose="020F0502020204030204" pitchFamily="49" charset="0"/>
              </a:rPr>
              <a:t>=</a:t>
            </a:r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 </a:t>
            </a:r>
            <a:r>
              <a:rPr lang="en-US">
                <a:solidFill>
                  <a:schemeClr val="accent6"/>
                </a:solidFill>
                <a:latin typeface="Aptos Mono" panose="020F0502020204030204" pitchFamily="49" charset="0"/>
              </a:rPr>
              <a:t>7</a:t>
            </a:r>
          </a:p>
        </p:txBody>
      </p:sp>
      <p:sp>
        <p:nvSpPr>
          <p:cNvPr id="4" name="0:2">
            <a:extLst>
              <a:ext uri="{FF2B5EF4-FFF2-40B4-BE49-F238E27FC236}">
                <a16:creationId xmlns:a16="http://schemas.microsoft.com/office/drawing/2014/main" id="{36FDBEF4-E7F0-BB36-30F5-6DFC2B8B526C}"/>
              </a:ext>
            </a:extLst>
          </p:cNvPr>
          <p:cNvSpPr txBox="1"/>
          <p:nvPr/>
        </p:nvSpPr>
        <p:spPr>
          <a:xfrm>
            <a:off x="3210820" y="174292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2</a:t>
            </a:r>
          </a:p>
        </p:txBody>
      </p:sp>
      <p:sp>
        <p:nvSpPr>
          <p:cNvPr id="15" name="0:2">
            <a:extLst>
              <a:ext uri="{FF2B5EF4-FFF2-40B4-BE49-F238E27FC236}">
                <a16:creationId xmlns:a16="http://schemas.microsoft.com/office/drawing/2014/main" id="{6F452AF3-3341-6F54-44CB-7D644BF9F816}"/>
              </a:ext>
            </a:extLst>
          </p:cNvPr>
          <p:cNvSpPr txBox="1"/>
          <p:nvPr/>
        </p:nvSpPr>
        <p:spPr>
          <a:xfrm>
            <a:off x="5465728" y="174292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5</a:t>
            </a:r>
          </a:p>
        </p:txBody>
      </p:sp>
      <p:sp>
        <p:nvSpPr>
          <p:cNvPr id="16" name="0:2">
            <a:extLst>
              <a:ext uri="{FF2B5EF4-FFF2-40B4-BE49-F238E27FC236}">
                <a16:creationId xmlns:a16="http://schemas.microsoft.com/office/drawing/2014/main" id="{19C32FBD-EBCD-4B5F-70B0-E8F65CC44024}"/>
              </a:ext>
            </a:extLst>
          </p:cNvPr>
          <p:cNvSpPr txBox="1"/>
          <p:nvPr/>
        </p:nvSpPr>
        <p:spPr>
          <a:xfrm>
            <a:off x="5301809" y="2996734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accent4"/>
                </a:solidFill>
                <a:latin typeface="Aptos Mono" panose="020F0502020204030204" pitchFamily="49" charset="0"/>
              </a:rPr>
              <a:t>5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0EF5A957-D6CC-DE42-3989-F97299A482A1}"/>
              </a:ext>
            </a:extLst>
          </p:cNvPr>
          <p:cNvSpPr txBox="1">
            <a:spLocks/>
          </p:cNvSpPr>
          <p:nvPr/>
        </p:nvSpPr>
        <p:spPr>
          <a:xfrm>
            <a:off x="8171622" y="1021975"/>
            <a:ext cx="3460084" cy="5398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Query</a:t>
            </a:r>
          </a:p>
          <a:p>
            <a:r>
              <a:rPr lang="en-US" sz="2400" dirty="0"/>
              <a:t>Recurse downwards</a:t>
            </a:r>
          </a:p>
          <a:p>
            <a:r>
              <a:rPr lang="en-US" sz="2400" dirty="0"/>
              <a:t>Full overlap: return</a:t>
            </a:r>
            <a:endParaRPr lang="en-US" sz="2400" dirty="0">
              <a:latin typeface="Aptos Mono" panose="020B0009020202020204" pitchFamily="49" charset="0"/>
            </a:endParaRPr>
          </a:p>
          <a:p>
            <a:r>
              <a:rPr lang="en-US" sz="2400" dirty="0"/>
              <a:t>Partial overlap: recurse left + right</a:t>
            </a:r>
          </a:p>
          <a:p>
            <a:r>
              <a:rPr lang="en-US" sz="2400" dirty="0"/>
              <a:t>No overlap: ignore</a:t>
            </a:r>
          </a:p>
        </p:txBody>
      </p:sp>
      <p:sp>
        <p:nvSpPr>
          <p:cNvPr id="22" name="!!title">
            <a:extLst>
              <a:ext uri="{FF2B5EF4-FFF2-40B4-BE49-F238E27FC236}">
                <a16:creationId xmlns:a16="http://schemas.microsoft.com/office/drawing/2014/main" id="{8FB8D6FC-1DEE-247C-0AD7-EC2AA2402B75}"/>
              </a:ext>
            </a:extLst>
          </p:cNvPr>
          <p:cNvSpPr txBox="1"/>
          <p:nvPr/>
        </p:nvSpPr>
        <p:spPr>
          <a:xfrm>
            <a:off x="471561" y="437813"/>
            <a:ext cx="2739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tos Mono" panose="020F0502020204030204" pitchFamily="49" charset="0"/>
              </a:rPr>
              <a:t>Segment Tree Query</a:t>
            </a:r>
          </a:p>
        </p:txBody>
      </p:sp>
    </p:spTree>
    <p:extLst>
      <p:ext uri="{BB962C8B-B14F-4D97-AF65-F5344CB8AC3E}">
        <p14:creationId xmlns:p14="http://schemas.microsoft.com/office/powerpoint/2010/main" val="31709472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87147-F24D-729C-8990-468202836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A498963-F868-9087-D8AD-33B5BDA15CC4}"/>
              </a:ext>
            </a:extLst>
          </p:cNvPr>
          <p:cNvSpPr/>
          <p:nvPr/>
        </p:nvSpPr>
        <p:spPr>
          <a:xfrm>
            <a:off x="3945467" y="2446867"/>
            <a:ext cx="310444" cy="406400"/>
          </a:xfrm>
          <a:prstGeom prst="roundRect">
            <a:avLst>
              <a:gd name="adj" fmla="val 19445"/>
            </a:avLst>
          </a:prstGeom>
          <a:solidFill>
            <a:schemeClr val="bg1">
              <a:lumMod val="75000"/>
              <a:lumOff val="25000"/>
            </a:schemeClr>
          </a:solidFill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18AA374-13D0-45C7-0B1F-2BB512C9CB42}"/>
              </a:ext>
            </a:extLst>
          </p:cNvPr>
          <p:cNvSpPr/>
          <p:nvPr/>
        </p:nvSpPr>
        <p:spPr>
          <a:xfrm>
            <a:off x="5204177" y="2441223"/>
            <a:ext cx="310444" cy="406400"/>
          </a:xfrm>
          <a:prstGeom prst="roundRect">
            <a:avLst>
              <a:gd name="adj" fmla="val 19445"/>
            </a:avLst>
          </a:prstGeom>
          <a:solidFill>
            <a:schemeClr val="bg1">
              <a:lumMod val="75000"/>
              <a:lumOff val="25000"/>
            </a:schemeClr>
          </a:solidFill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0201FCE-9D24-4A91-FA49-CEC1B026B547}"/>
              </a:ext>
            </a:extLst>
          </p:cNvPr>
          <p:cNvSpPr/>
          <p:nvPr/>
        </p:nvSpPr>
        <p:spPr>
          <a:xfrm>
            <a:off x="6979104" y="3725636"/>
            <a:ext cx="1204232" cy="389163"/>
          </a:xfrm>
          <a:prstGeom prst="roundRect">
            <a:avLst>
              <a:gd name="adj" fmla="val 19445"/>
            </a:avLst>
          </a:prstGeom>
          <a:solidFill>
            <a:schemeClr val="bg1">
              <a:lumMod val="75000"/>
              <a:lumOff val="25000"/>
            </a:schemeClr>
          </a:solidFill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752863E-D8C6-E66F-0B81-4D169142E1EE}"/>
              </a:ext>
            </a:extLst>
          </p:cNvPr>
          <p:cNvSpPr/>
          <p:nvPr/>
        </p:nvSpPr>
        <p:spPr>
          <a:xfrm>
            <a:off x="4380089" y="3251200"/>
            <a:ext cx="1603022" cy="406400"/>
          </a:xfrm>
          <a:prstGeom prst="roundRect">
            <a:avLst>
              <a:gd name="adj" fmla="val 19445"/>
            </a:avLst>
          </a:prstGeom>
          <a:solidFill>
            <a:schemeClr val="bg1">
              <a:lumMod val="75000"/>
              <a:lumOff val="25000"/>
            </a:schemeClr>
          </a:solidFill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CFEA48-6ED4-557A-2A5E-4F5260BD85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48528"/>
            <a:ext cx="9144000" cy="221262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dirty="0"/>
              <a:t>Given some array  </a:t>
            </a:r>
            <a:r>
              <a:rPr lang="en-US" dirty="0">
                <a:latin typeface="Aptos Mono" panose="020B0009020202020204" pitchFamily="49" charset="0"/>
              </a:rPr>
              <a:t>A</a:t>
            </a:r>
            <a:r>
              <a:rPr lang="en-US" dirty="0"/>
              <a:t>  of size  </a:t>
            </a:r>
            <a:r>
              <a:rPr lang="en-US" dirty="0">
                <a:latin typeface="Aptos Mono" panose="020B0009020202020204" pitchFamily="49" charset="0"/>
              </a:rPr>
              <a:t>n</a:t>
            </a:r>
            <a:r>
              <a:rPr lang="en-US" dirty="0"/>
              <a:t> , support the following operations efficiently: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Point updates: set  </a:t>
            </a:r>
            <a:r>
              <a:rPr lang="en-US" dirty="0">
                <a:latin typeface="Aptos Mono" panose="020B0009020202020204" pitchFamily="49" charset="0"/>
              </a:rPr>
              <a:t>A[</a:t>
            </a:r>
            <a:r>
              <a:rPr lang="en-US" dirty="0" err="1">
                <a:latin typeface="Aptos Mono" panose="020B0009020202020204" pitchFamily="49" charset="0"/>
              </a:rPr>
              <a:t>i</a:t>
            </a:r>
            <a:r>
              <a:rPr lang="en-US" dirty="0">
                <a:latin typeface="Aptos Mono" panose="020B0009020202020204" pitchFamily="49" charset="0"/>
              </a:rPr>
              <a:t>] = x</a:t>
            </a:r>
            <a:r>
              <a:rPr lang="en-US" dirty="0"/>
              <a:t>  (creating a new version)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Range queries: compute the sum over  </a:t>
            </a:r>
            <a:r>
              <a:rPr lang="en-US" dirty="0">
                <a:latin typeface="Aptos Mono" panose="020B0009020202020204" pitchFamily="49" charset="0"/>
              </a:rPr>
              <a:t>[l, r]</a:t>
            </a:r>
            <a:r>
              <a:rPr lang="en-US" dirty="0"/>
              <a:t>  for any version of the array</a:t>
            </a:r>
          </a:p>
        </p:txBody>
      </p:sp>
      <p:sp>
        <p:nvSpPr>
          <p:cNvPr id="2" name="!!title">
            <a:extLst>
              <a:ext uri="{FF2B5EF4-FFF2-40B4-BE49-F238E27FC236}">
                <a16:creationId xmlns:a16="http://schemas.microsoft.com/office/drawing/2014/main" id="{226CD5D5-C777-940D-BDA7-0D85C865A3C9}"/>
              </a:ext>
            </a:extLst>
          </p:cNvPr>
          <p:cNvSpPr txBox="1"/>
          <p:nvPr/>
        </p:nvSpPr>
        <p:spPr>
          <a:xfrm>
            <a:off x="471561" y="437813"/>
            <a:ext cx="4302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tos Mono" panose="020F0502020204030204" pitchFamily="49" charset="0"/>
              </a:rPr>
              <a:t>Problem Modified (PST)</a:t>
            </a:r>
          </a:p>
        </p:txBody>
      </p:sp>
    </p:spTree>
    <p:extLst>
      <p:ext uri="{BB962C8B-B14F-4D97-AF65-F5344CB8AC3E}">
        <p14:creationId xmlns:p14="http://schemas.microsoft.com/office/powerpoint/2010/main" val="2246339923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FD68C-A486-9C49-D432-B8D6870E46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ode 8 (3)">
            <a:extLst>
              <a:ext uri="{FF2B5EF4-FFF2-40B4-BE49-F238E27FC236}">
                <a16:creationId xmlns:a16="http://schemas.microsoft.com/office/drawing/2014/main" id="{C01EE609-6B57-AA35-7E0C-D7DC425706E9}"/>
              </a:ext>
            </a:extLst>
          </p:cNvPr>
          <p:cNvSpPr/>
          <p:nvPr/>
        </p:nvSpPr>
        <p:spPr>
          <a:xfrm>
            <a:off x="3813313" y="5053842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3</a:t>
            </a:r>
          </a:p>
        </p:txBody>
      </p:sp>
      <p:sp>
        <p:nvSpPr>
          <p:cNvPr id="10" name="Node 7 (1)">
            <a:extLst>
              <a:ext uri="{FF2B5EF4-FFF2-40B4-BE49-F238E27FC236}">
                <a16:creationId xmlns:a16="http://schemas.microsoft.com/office/drawing/2014/main" id="{DE983217-FCC9-F799-B38D-9A9218F9DAF9}"/>
              </a:ext>
            </a:extLst>
          </p:cNvPr>
          <p:cNvSpPr/>
          <p:nvPr/>
        </p:nvSpPr>
        <p:spPr>
          <a:xfrm>
            <a:off x="1987141" y="5053842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12" name="Node 6 (-7)">
            <a:extLst>
              <a:ext uri="{FF2B5EF4-FFF2-40B4-BE49-F238E27FC236}">
                <a16:creationId xmlns:a16="http://schemas.microsoft.com/office/drawing/2014/main" id="{A2C68F84-7113-3E7E-F9F3-AF9508B2CEF1}"/>
              </a:ext>
            </a:extLst>
          </p:cNvPr>
          <p:cNvSpPr/>
          <p:nvPr/>
        </p:nvSpPr>
        <p:spPr>
          <a:xfrm>
            <a:off x="8378744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-7</a:t>
            </a:r>
          </a:p>
        </p:txBody>
      </p:sp>
      <p:sp>
        <p:nvSpPr>
          <p:cNvPr id="9" name="Node 5 (8)">
            <a:extLst>
              <a:ext uri="{FF2B5EF4-FFF2-40B4-BE49-F238E27FC236}">
                <a16:creationId xmlns:a16="http://schemas.microsoft.com/office/drawing/2014/main" id="{33AD1B86-50D8-CD9C-C6D5-518AB275C767}"/>
              </a:ext>
            </a:extLst>
          </p:cNvPr>
          <p:cNvSpPr/>
          <p:nvPr/>
        </p:nvSpPr>
        <p:spPr>
          <a:xfrm>
            <a:off x="6552572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8</a:t>
            </a:r>
          </a:p>
        </p:txBody>
      </p:sp>
      <p:sp>
        <p:nvSpPr>
          <p:cNvPr id="7" name="Node 4 (-2)">
            <a:extLst>
              <a:ext uri="{FF2B5EF4-FFF2-40B4-BE49-F238E27FC236}">
                <a16:creationId xmlns:a16="http://schemas.microsoft.com/office/drawing/2014/main" id="{1C555B86-5839-DB5F-71BC-DD5C58299CE9}"/>
              </a:ext>
            </a:extLst>
          </p:cNvPr>
          <p:cNvSpPr/>
          <p:nvPr/>
        </p:nvSpPr>
        <p:spPr>
          <a:xfrm>
            <a:off x="4726400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-2</a:t>
            </a:r>
          </a:p>
        </p:txBody>
      </p:sp>
      <p:sp>
        <p:nvSpPr>
          <p:cNvPr id="8" name="Node 3 (4)">
            <a:extLst>
              <a:ext uri="{FF2B5EF4-FFF2-40B4-BE49-F238E27FC236}">
                <a16:creationId xmlns:a16="http://schemas.microsoft.com/office/drawing/2014/main" id="{318336F2-1988-D4FF-30F2-E67126B57ABA}"/>
              </a:ext>
            </a:extLst>
          </p:cNvPr>
          <p:cNvSpPr/>
          <p:nvPr/>
        </p:nvSpPr>
        <p:spPr>
          <a:xfrm>
            <a:off x="2900227" y="3687497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4</a:t>
            </a:r>
          </a:p>
        </p:txBody>
      </p:sp>
      <p:sp>
        <p:nvSpPr>
          <p:cNvPr id="6" name="Node 2 (1)">
            <a:extLst>
              <a:ext uri="{FF2B5EF4-FFF2-40B4-BE49-F238E27FC236}">
                <a16:creationId xmlns:a16="http://schemas.microsoft.com/office/drawing/2014/main" id="{BE747D3B-8715-3602-5D82-28299F8BB9A6}"/>
              </a:ext>
            </a:extLst>
          </p:cNvPr>
          <p:cNvSpPr/>
          <p:nvPr/>
        </p:nvSpPr>
        <p:spPr>
          <a:xfrm>
            <a:off x="7465658" y="2334291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5" name="Node 1 (2)">
            <a:extLst>
              <a:ext uri="{FF2B5EF4-FFF2-40B4-BE49-F238E27FC236}">
                <a16:creationId xmlns:a16="http://schemas.microsoft.com/office/drawing/2014/main" id="{366FCAA2-E906-30BA-3ED5-1FE50E9D94DF}"/>
              </a:ext>
            </a:extLst>
          </p:cNvPr>
          <p:cNvSpPr/>
          <p:nvPr/>
        </p:nvSpPr>
        <p:spPr>
          <a:xfrm>
            <a:off x="3813314" y="2334291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/>
              <a:t>2</a:t>
            </a:r>
          </a:p>
        </p:txBody>
      </p:sp>
      <p:sp>
        <p:nvSpPr>
          <p:cNvPr id="3" name="Node 0 (3)">
            <a:extLst>
              <a:ext uri="{FF2B5EF4-FFF2-40B4-BE49-F238E27FC236}">
                <a16:creationId xmlns:a16="http://schemas.microsoft.com/office/drawing/2014/main" id="{B9866144-1B6E-CA95-9439-ECA32959B7D6}"/>
              </a:ext>
            </a:extLst>
          </p:cNvPr>
          <p:cNvSpPr/>
          <p:nvPr/>
        </p:nvSpPr>
        <p:spPr>
          <a:xfrm>
            <a:off x="5639486" y="967946"/>
            <a:ext cx="916791" cy="9091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3</a:t>
            </a:r>
          </a:p>
        </p:txBody>
      </p:sp>
      <p:cxnSp>
        <p:nvCxnSpPr>
          <p:cNvPr id="13" name="!!0-&gt;1">
            <a:extLst>
              <a:ext uri="{FF2B5EF4-FFF2-40B4-BE49-F238E27FC236}">
                <a16:creationId xmlns:a16="http://schemas.microsoft.com/office/drawing/2014/main" id="{C2A54343-B261-836E-AF26-7682E2DFA75F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4595844" y="1743950"/>
            <a:ext cx="1177903" cy="72348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0-&gt;2">
            <a:extLst>
              <a:ext uri="{FF2B5EF4-FFF2-40B4-BE49-F238E27FC236}">
                <a16:creationId xmlns:a16="http://schemas.microsoft.com/office/drawing/2014/main" id="{26D99ABE-FCDB-9BE3-5CAB-050C7BBCE5F6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6422016" y="1743950"/>
            <a:ext cx="1177903" cy="72348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1-&gt;3">
            <a:extLst>
              <a:ext uri="{FF2B5EF4-FFF2-40B4-BE49-F238E27FC236}">
                <a16:creationId xmlns:a16="http://schemas.microsoft.com/office/drawing/2014/main" id="{F5B0F363-8B51-3B24-603B-8E0A702C0D4D}"/>
              </a:ext>
            </a:extLst>
          </p:cNvPr>
          <p:cNvCxnSpPr>
            <a:cxnSpLocks/>
            <a:stCxn id="5" idx="3"/>
            <a:endCxn id="8" idx="0"/>
          </p:cNvCxnSpPr>
          <p:nvPr/>
        </p:nvCxnSpPr>
        <p:spPr>
          <a:xfrm flipH="1">
            <a:off x="3358623" y="3110295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1-&gt;4">
            <a:extLst>
              <a:ext uri="{FF2B5EF4-FFF2-40B4-BE49-F238E27FC236}">
                <a16:creationId xmlns:a16="http://schemas.microsoft.com/office/drawing/2014/main" id="{250FE085-9689-6629-D30D-7D3A54C6581B}"/>
              </a:ext>
            </a:extLst>
          </p:cNvPr>
          <p:cNvCxnSpPr>
            <a:cxnSpLocks/>
            <a:stCxn id="5" idx="5"/>
            <a:endCxn id="7" idx="0"/>
          </p:cNvCxnSpPr>
          <p:nvPr/>
        </p:nvCxnSpPr>
        <p:spPr>
          <a:xfrm>
            <a:off x="4595844" y="3110295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2-&gt;5">
            <a:extLst>
              <a:ext uri="{FF2B5EF4-FFF2-40B4-BE49-F238E27FC236}">
                <a16:creationId xmlns:a16="http://schemas.microsoft.com/office/drawing/2014/main" id="{66A5F344-346F-7BFD-99E6-DB77E9C66FDC}"/>
              </a:ext>
            </a:extLst>
          </p:cNvPr>
          <p:cNvCxnSpPr>
            <a:cxnSpLocks/>
            <a:stCxn id="6" idx="3"/>
            <a:endCxn id="9" idx="0"/>
          </p:cNvCxnSpPr>
          <p:nvPr/>
        </p:nvCxnSpPr>
        <p:spPr>
          <a:xfrm flipH="1">
            <a:off x="7010968" y="3110295"/>
            <a:ext cx="588951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2-&gt;6">
            <a:extLst>
              <a:ext uri="{FF2B5EF4-FFF2-40B4-BE49-F238E27FC236}">
                <a16:creationId xmlns:a16="http://schemas.microsoft.com/office/drawing/2014/main" id="{8144CBFA-5953-F1C4-008D-3C621AAB9F5C}"/>
              </a:ext>
            </a:extLst>
          </p:cNvPr>
          <p:cNvCxnSpPr>
            <a:cxnSpLocks/>
            <a:stCxn id="6" idx="5"/>
            <a:endCxn id="12" idx="0"/>
          </p:cNvCxnSpPr>
          <p:nvPr/>
        </p:nvCxnSpPr>
        <p:spPr>
          <a:xfrm>
            <a:off x="8248188" y="3110295"/>
            <a:ext cx="588952" cy="577202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3-&gt;7">
            <a:extLst>
              <a:ext uri="{FF2B5EF4-FFF2-40B4-BE49-F238E27FC236}">
                <a16:creationId xmlns:a16="http://schemas.microsoft.com/office/drawing/2014/main" id="{75939973-B127-98D9-AB5B-69BE7BA5E449}"/>
              </a:ext>
            </a:extLst>
          </p:cNvPr>
          <p:cNvCxnSpPr>
            <a:cxnSpLocks/>
            <a:stCxn id="8" idx="3"/>
            <a:endCxn id="10" idx="0"/>
          </p:cNvCxnSpPr>
          <p:nvPr/>
        </p:nvCxnSpPr>
        <p:spPr>
          <a:xfrm flipH="1">
            <a:off x="2445537" y="4463501"/>
            <a:ext cx="588951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3-&gt;8">
            <a:extLst>
              <a:ext uri="{FF2B5EF4-FFF2-40B4-BE49-F238E27FC236}">
                <a16:creationId xmlns:a16="http://schemas.microsoft.com/office/drawing/2014/main" id="{21A120AA-2117-03E8-1485-A2EFF11EF5EF}"/>
              </a:ext>
            </a:extLst>
          </p:cNvPr>
          <p:cNvCxnSpPr>
            <a:cxnSpLocks/>
            <a:stCxn id="8" idx="5"/>
            <a:endCxn id="11" idx="0"/>
          </p:cNvCxnSpPr>
          <p:nvPr/>
        </p:nvCxnSpPr>
        <p:spPr>
          <a:xfrm>
            <a:off x="3682757" y="4463501"/>
            <a:ext cx="588952" cy="590341"/>
          </a:xfrm>
          <a:prstGeom prst="straightConnector1">
            <a:avLst/>
          </a:prstGeom>
          <a:ln w="31750">
            <a:solidFill>
              <a:srgbClr val="E97132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0:0">
            <a:extLst>
              <a:ext uri="{FF2B5EF4-FFF2-40B4-BE49-F238E27FC236}">
                <a16:creationId xmlns:a16="http://schemas.microsoft.com/office/drawing/2014/main" id="{5F91D7A9-3095-A292-6019-D89B3C9AC759}"/>
              </a:ext>
            </a:extLst>
          </p:cNvPr>
          <p:cNvSpPr txBox="1"/>
          <p:nvPr/>
        </p:nvSpPr>
        <p:spPr>
          <a:xfrm>
            <a:off x="2121401" y="605085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0:0</a:t>
            </a:r>
          </a:p>
        </p:txBody>
      </p:sp>
      <p:sp>
        <p:nvSpPr>
          <p:cNvPr id="37" name="1:1">
            <a:extLst>
              <a:ext uri="{FF2B5EF4-FFF2-40B4-BE49-F238E27FC236}">
                <a16:creationId xmlns:a16="http://schemas.microsoft.com/office/drawing/2014/main" id="{F2CE02BE-7C21-DE2A-0F69-03B2B146ED51}"/>
              </a:ext>
            </a:extLst>
          </p:cNvPr>
          <p:cNvSpPr txBox="1"/>
          <p:nvPr/>
        </p:nvSpPr>
        <p:spPr>
          <a:xfrm>
            <a:off x="3947575" y="6050855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1:1</a:t>
            </a:r>
          </a:p>
        </p:txBody>
      </p:sp>
      <p:sp>
        <p:nvSpPr>
          <p:cNvPr id="38" name="0:1">
            <a:extLst>
              <a:ext uri="{FF2B5EF4-FFF2-40B4-BE49-F238E27FC236}">
                <a16:creationId xmlns:a16="http://schemas.microsoft.com/office/drawing/2014/main" id="{A9CA4B78-1108-5980-D672-0C74848E791B}"/>
              </a:ext>
            </a:extLst>
          </p:cNvPr>
          <p:cNvSpPr txBox="1"/>
          <p:nvPr/>
        </p:nvSpPr>
        <p:spPr>
          <a:xfrm>
            <a:off x="2216338" y="3957403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0:1</a:t>
            </a:r>
          </a:p>
        </p:txBody>
      </p:sp>
      <p:sp>
        <p:nvSpPr>
          <p:cNvPr id="39" name="2:2">
            <a:extLst>
              <a:ext uri="{FF2B5EF4-FFF2-40B4-BE49-F238E27FC236}">
                <a16:creationId xmlns:a16="http://schemas.microsoft.com/office/drawing/2014/main" id="{DB64E866-4939-E58B-6882-A090ED0897C3}"/>
              </a:ext>
            </a:extLst>
          </p:cNvPr>
          <p:cNvSpPr txBox="1"/>
          <p:nvPr/>
        </p:nvSpPr>
        <p:spPr>
          <a:xfrm>
            <a:off x="4890318" y="4684510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2:2</a:t>
            </a:r>
          </a:p>
        </p:txBody>
      </p:sp>
      <p:sp>
        <p:nvSpPr>
          <p:cNvPr id="40" name="3:3">
            <a:extLst>
              <a:ext uri="{FF2B5EF4-FFF2-40B4-BE49-F238E27FC236}">
                <a16:creationId xmlns:a16="http://schemas.microsoft.com/office/drawing/2014/main" id="{1964A049-922C-6531-9314-DBE1FC547CA5}"/>
              </a:ext>
            </a:extLst>
          </p:cNvPr>
          <p:cNvSpPr txBox="1"/>
          <p:nvPr/>
        </p:nvSpPr>
        <p:spPr>
          <a:xfrm>
            <a:off x="6701661" y="4663747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3:3</a:t>
            </a:r>
          </a:p>
        </p:txBody>
      </p:sp>
      <p:sp>
        <p:nvSpPr>
          <p:cNvPr id="41" name="4:4">
            <a:extLst>
              <a:ext uri="{FF2B5EF4-FFF2-40B4-BE49-F238E27FC236}">
                <a16:creationId xmlns:a16="http://schemas.microsoft.com/office/drawing/2014/main" id="{D2C32126-D4FB-5B78-6EB7-D8CC8BC12603}"/>
              </a:ext>
            </a:extLst>
          </p:cNvPr>
          <p:cNvSpPr txBox="1"/>
          <p:nvPr/>
        </p:nvSpPr>
        <p:spPr>
          <a:xfrm>
            <a:off x="8542664" y="4684510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4:4</a:t>
            </a:r>
          </a:p>
        </p:txBody>
      </p:sp>
      <p:sp>
        <p:nvSpPr>
          <p:cNvPr id="42" name="0:2">
            <a:extLst>
              <a:ext uri="{FF2B5EF4-FFF2-40B4-BE49-F238E27FC236}">
                <a16:creationId xmlns:a16="http://schemas.microsoft.com/office/drawing/2014/main" id="{90F455B6-F95B-C1C9-F39B-40286C9830D7}"/>
              </a:ext>
            </a:extLst>
          </p:cNvPr>
          <p:cNvSpPr txBox="1"/>
          <p:nvPr/>
        </p:nvSpPr>
        <p:spPr>
          <a:xfrm>
            <a:off x="3143902" y="2604197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0:2</a:t>
            </a:r>
          </a:p>
        </p:txBody>
      </p:sp>
      <p:sp>
        <p:nvSpPr>
          <p:cNvPr id="45" name="3:4">
            <a:extLst>
              <a:ext uri="{FF2B5EF4-FFF2-40B4-BE49-F238E27FC236}">
                <a16:creationId xmlns:a16="http://schemas.microsoft.com/office/drawing/2014/main" id="{C424EC63-F28D-E6CF-7913-A1CE7F499786}"/>
              </a:ext>
            </a:extLst>
          </p:cNvPr>
          <p:cNvSpPr txBox="1"/>
          <p:nvPr/>
        </p:nvSpPr>
        <p:spPr>
          <a:xfrm>
            <a:off x="8403941" y="2604197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3:4</a:t>
            </a:r>
          </a:p>
        </p:txBody>
      </p:sp>
      <p:sp>
        <p:nvSpPr>
          <p:cNvPr id="46" name="0:4">
            <a:extLst>
              <a:ext uri="{FF2B5EF4-FFF2-40B4-BE49-F238E27FC236}">
                <a16:creationId xmlns:a16="http://schemas.microsoft.com/office/drawing/2014/main" id="{3F30E7F4-2334-EA44-A9D1-9B650B84EF1D}"/>
              </a:ext>
            </a:extLst>
          </p:cNvPr>
          <p:cNvSpPr txBox="1"/>
          <p:nvPr/>
        </p:nvSpPr>
        <p:spPr>
          <a:xfrm>
            <a:off x="5781913" y="1964959"/>
            <a:ext cx="6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0:4</a:t>
            </a:r>
          </a:p>
        </p:txBody>
      </p:sp>
      <p:sp>
        <p:nvSpPr>
          <p:cNvPr id="47" name="array [...]">
            <a:extLst>
              <a:ext uri="{FF2B5EF4-FFF2-40B4-BE49-F238E27FC236}">
                <a16:creationId xmlns:a16="http://schemas.microsoft.com/office/drawing/2014/main" id="{6DFCAC26-0159-275A-0EFD-0C8BB847B293}"/>
              </a:ext>
            </a:extLst>
          </p:cNvPr>
          <p:cNvSpPr txBox="1"/>
          <p:nvPr/>
        </p:nvSpPr>
        <p:spPr>
          <a:xfrm>
            <a:off x="4050604" y="437813"/>
            <a:ext cx="409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Mono" panose="020F0502020204030204" pitchFamily="49" charset="0"/>
              </a:rPr>
              <a:t>[1, 3, -2, 8, -7]</a:t>
            </a:r>
          </a:p>
        </p:txBody>
      </p:sp>
      <p:sp>
        <p:nvSpPr>
          <p:cNvPr id="2" name="!!title">
            <a:extLst>
              <a:ext uri="{FF2B5EF4-FFF2-40B4-BE49-F238E27FC236}">
                <a16:creationId xmlns:a16="http://schemas.microsoft.com/office/drawing/2014/main" id="{7BA0CC41-090E-B678-2B3B-FAF300E2B28B}"/>
              </a:ext>
            </a:extLst>
          </p:cNvPr>
          <p:cNvSpPr txBox="1"/>
          <p:nvPr/>
        </p:nvSpPr>
        <p:spPr>
          <a:xfrm>
            <a:off x="471561" y="437813"/>
            <a:ext cx="4302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ptos Mono" panose="020F0502020204030204" pitchFamily="49" charset="0"/>
              </a:rPr>
              <a:t>PST Intro</a:t>
            </a:r>
          </a:p>
        </p:txBody>
      </p:sp>
      <p:sp>
        <p:nvSpPr>
          <p:cNvPr id="4" name="a[1]=1">
            <a:extLst>
              <a:ext uri="{FF2B5EF4-FFF2-40B4-BE49-F238E27FC236}">
                <a16:creationId xmlns:a16="http://schemas.microsoft.com/office/drawing/2014/main" id="{8D86598C-0C15-2CEE-2E13-B05CB7343A85}"/>
              </a:ext>
            </a:extLst>
          </p:cNvPr>
          <p:cNvSpPr txBox="1"/>
          <p:nvPr/>
        </p:nvSpPr>
        <p:spPr>
          <a:xfrm>
            <a:off x="471561" y="807145"/>
            <a:ext cx="3290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  <a:lumOff val="50000"/>
                  </a:schemeClr>
                </a:solidFill>
                <a:latin typeface="Aptos Mono" panose="020F0502020204030204" pitchFamily="49" charset="0"/>
              </a:rPr>
              <a:t>Need to make a new tree for every version</a:t>
            </a:r>
          </a:p>
        </p:txBody>
      </p:sp>
    </p:spTree>
    <p:extLst>
      <p:ext uri="{BB962C8B-B14F-4D97-AF65-F5344CB8AC3E}">
        <p14:creationId xmlns:p14="http://schemas.microsoft.com/office/powerpoint/2010/main" val="2110098378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C0A3E416-13B0-4CFE-8B85-8989D8AEFB5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1888</Words>
  <Application>Microsoft Office PowerPoint</Application>
  <PresentationFormat>Widescreen</PresentationFormat>
  <Paragraphs>467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Aptos</vt:lpstr>
      <vt:lpstr>Aptos Display</vt:lpstr>
      <vt:lpstr>Aptos Mono</vt:lpstr>
      <vt:lpstr>Arial</vt:lpstr>
      <vt:lpstr>Courier New</vt:lpstr>
      <vt:lpstr>Office Theme</vt:lpstr>
      <vt:lpstr>Persistent Segment  Trees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Markle</dc:creator>
  <cp:lastModifiedBy>Markle, Joshua Lawrence (cze9bj)</cp:lastModifiedBy>
  <cp:revision>2</cp:revision>
  <dcterms:created xsi:type="dcterms:W3CDTF">2013-07-15T20:26:40Z</dcterms:created>
  <dcterms:modified xsi:type="dcterms:W3CDTF">2026-04-21T03:35:57Z</dcterms:modified>
</cp:coreProperties>
</file>