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4" r:id="rId5"/>
    <p:sldMasterId id="214748370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y="5143500" cx="9144000"/>
  <p:notesSz cx="6858000" cy="9144000"/>
  <p:embeddedFontLst>
    <p:embeddedFont>
      <p:font typeface="Barlow ExtraLight"/>
      <p:regular r:id="rId21"/>
      <p:bold r:id="rId22"/>
      <p:italic r:id="rId23"/>
      <p:boldItalic r:id="rId24"/>
    </p:embeddedFont>
    <p:embeddedFont>
      <p:font typeface="Nunito"/>
      <p:regular r:id="rId25"/>
      <p:bold r:id="rId26"/>
      <p:italic r:id="rId27"/>
      <p:boldItalic r:id="rId28"/>
    </p:embeddedFont>
    <p:embeddedFont>
      <p:font typeface="Hepta Slab Medium"/>
      <p:regular r:id="rId29"/>
      <p:bold r:id="rId30"/>
    </p:embeddedFont>
    <p:embeddedFont>
      <p:font typeface="Hepta Slab Light"/>
      <p:regular r:id="rId31"/>
      <p:bold r:id="rId32"/>
    </p:embeddedFont>
    <p:embeddedFont>
      <p:font typeface="Hepta Slab"/>
      <p:regular r:id="rId33"/>
      <p:bold r:id="rId34"/>
    </p:embeddedFont>
    <p:embeddedFont>
      <p:font typeface="Maven Pro"/>
      <p:regular r:id="rId35"/>
      <p:bold r:id="rId36"/>
    </p:embeddedFont>
    <p:embeddedFont>
      <p:font typeface="Barlow Medium"/>
      <p:regular r:id="rId37"/>
      <p:bold r:id="rId38"/>
      <p:italic r:id="rId39"/>
      <p:boldItalic r:id="rId40"/>
    </p:embeddedFont>
    <p:embeddedFont>
      <p:font typeface="Barlow Light"/>
      <p:regular r:id="rId41"/>
      <p:bold r:id="rId42"/>
      <p:italic r:id="rId43"/>
      <p:boldItalic r:id="rId44"/>
    </p:embeddedFont>
    <p:embeddedFont>
      <p:font typeface="Barlow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A628162-9FF1-46B7-AADD-D21C0F68E4B3}">
  <a:tblStyle styleId="{5A628162-9FF1-46B7-AADD-D21C0F68E4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arlowMedium-boldItalic.fntdata"/><Relationship Id="rId20" Type="http://schemas.openxmlformats.org/officeDocument/2006/relationships/slide" Target="slides/slide13.xml"/><Relationship Id="rId42" Type="http://schemas.openxmlformats.org/officeDocument/2006/relationships/font" Target="fonts/BarlowLight-bold.fntdata"/><Relationship Id="rId41" Type="http://schemas.openxmlformats.org/officeDocument/2006/relationships/font" Target="fonts/BarlowLight-regular.fntdata"/><Relationship Id="rId22" Type="http://schemas.openxmlformats.org/officeDocument/2006/relationships/font" Target="fonts/BarlowExtraLight-bold.fntdata"/><Relationship Id="rId44" Type="http://schemas.openxmlformats.org/officeDocument/2006/relationships/font" Target="fonts/BarlowLight-boldItalic.fntdata"/><Relationship Id="rId21" Type="http://schemas.openxmlformats.org/officeDocument/2006/relationships/font" Target="fonts/BarlowExtraLight-regular.fntdata"/><Relationship Id="rId43" Type="http://schemas.openxmlformats.org/officeDocument/2006/relationships/font" Target="fonts/BarlowLight-italic.fntdata"/><Relationship Id="rId24" Type="http://schemas.openxmlformats.org/officeDocument/2006/relationships/font" Target="fonts/BarlowExtraLight-boldItalic.fntdata"/><Relationship Id="rId46" Type="http://schemas.openxmlformats.org/officeDocument/2006/relationships/font" Target="fonts/Barlow-bold.fntdata"/><Relationship Id="rId23" Type="http://schemas.openxmlformats.org/officeDocument/2006/relationships/font" Target="fonts/BarlowExtraLight-italic.fntdata"/><Relationship Id="rId45" Type="http://schemas.openxmlformats.org/officeDocument/2006/relationships/font" Target="fonts/Barlow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Nunito-bold.fntdata"/><Relationship Id="rId48" Type="http://schemas.openxmlformats.org/officeDocument/2006/relationships/font" Target="fonts/Barlow-boldItalic.fntdata"/><Relationship Id="rId25" Type="http://schemas.openxmlformats.org/officeDocument/2006/relationships/font" Target="fonts/Nunito-regular.fntdata"/><Relationship Id="rId47" Type="http://schemas.openxmlformats.org/officeDocument/2006/relationships/font" Target="fonts/Barlow-italic.fntdata"/><Relationship Id="rId28" Type="http://schemas.openxmlformats.org/officeDocument/2006/relationships/font" Target="fonts/Nunito-boldItalic.fntdata"/><Relationship Id="rId27" Type="http://schemas.openxmlformats.org/officeDocument/2006/relationships/font" Target="fonts/Nunito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HeptaSlabMedium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HeptaSlabLight-regular.fntdata"/><Relationship Id="rId30" Type="http://schemas.openxmlformats.org/officeDocument/2006/relationships/font" Target="fonts/HeptaSlabMedium-bold.fntdata"/><Relationship Id="rId11" Type="http://schemas.openxmlformats.org/officeDocument/2006/relationships/slide" Target="slides/slide4.xml"/><Relationship Id="rId33" Type="http://schemas.openxmlformats.org/officeDocument/2006/relationships/font" Target="fonts/HeptaSlab-regular.fntdata"/><Relationship Id="rId10" Type="http://schemas.openxmlformats.org/officeDocument/2006/relationships/slide" Target="slides/slide3.xml"/><Relationship Id="rId32" Type="http://schemas.openxmlformats.org/officeDocument/2006/relationships/font" Target="fonts/HeptaSlabLight-bold.fntdata"/><Relationship Id="rId13" Type="http://schemas.openxmlformats.org/officeDocument/2006/relationships/slide" Target="slides/slide6.xml"/><Relationship Id="rId35" Type="http://schemas.openxmlformats.org/officeDocument/2006/relationships/font" Target="fonts/MavenPro-regular.fntdata"/><Relationship Id="rId12" Type="http://schemas.openxmlformats.org/officeDocument/2006/relationships/slide" Target="slides/slide5.xml"/><Relationship Id="rId34" Type="http://schemas.openxmlformats.org/officeDocument/2006/relationships/font" Target="fonts/HeptaSlab-bold.fntdata"/><Relationship Id="rId15" Type="http://schemas.openxmlformats.org/officeDocument/2006/relationships/slide" Target="slides/slide8.xml"/><Relationship Id="rId37" Type="http://schemas.openxmlformats.org/officeDocument/2006/relationships/font" Target="fonts/BarlowMedium-regular.fntdata"/><Relationship Id="rId14" Type="http://schemas.openxmlformats.org/officeDocument/2006/relationships/slide" Target="slides/slide7.xml"/><Relationship Id="rId36" Type="http://schemas.openxmlformats.org/officeDocument/2006/relationships/font" Target="fonts/MavenPro-bold.fntdata"/><Relationship Id="rId17" Type="http://schemas.openxmlformats.org/officeDocument/2006/relationships/slide" Target="slides/slide10.xml"/><Relationship Id="rId39" Type="http://schemas.openxmlformats.org/officeDocument/2006/relationships/font" Target="fonts/BarlowMedium-italic.fntdata"/><Relationship Id="rId16" Type="http://schemas.openxmlformats.org/officeDocument/2006/relationships/slide" Target="slides/slide9.xml"/><Relationship Id="rId38" Type="http://schemas.openxmlformats.org/officeDocument/2006/relationships/font" Target="fonts/BarlowMedium-bold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d6394b5d4c_0_2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d6394b5d4c_0_2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3d6394b5d4c_0_26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3d6394b5d4c_0_26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3d6cb88852c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3d6cb88852c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3d6cb88852c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3d6cb88852c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Michael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3d6cb88852c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3d6cb88852c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d6394b5d4c_0_25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3d6394b5d4c_0_25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3d6394b5d4c_0_26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3d6394b5d4c_0_26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Mason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3d831a07ff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3d831a07ff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Mason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d6394b5d4c_0_26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d6394b5d4c_0_26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Mason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d6394b5d4c_0_25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d6394b5d4c_0_25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d6cb88852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d6cb88852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3d6cb88852c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3d6cb88852c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Michael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3d6cb88852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3d6cb88852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Mason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4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9" name="Google Shape;279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0" name="Google Shape;28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83" name="Google Shape;28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287" name="Google Shape;28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TWO_COLUMNS_1_1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1" name="Google Shape;291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2" name="Google Shape;29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98" name="Google Shape;298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9" name="Google Shape;29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02" name="Google Shape;30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06" name="Google Shape;306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7" name="Google Shape;307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8" name="Google Shape;30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_1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</a:lstStyle>
          <a:p/>
        </p:txBody>
      </p:sp>
      <p:sp>
        <p:nvSpPr>
          <p:cNvPr id="311" name="Google Shape;31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_1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4" name="Google Shape;314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 algn="ctr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 algn="ctr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315" name="Google Shape;31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2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7_1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5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1" name="Google Shape;321;p25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22" name="Google Shape;322;p25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23" name="Google Shape;323;p25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24" name="Google Shape;324;p25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25" name="Google Shape;325;p25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26" name="Google Shape;326;p25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26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330" name="Google Shape;330;p26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331" name="Google Shape;331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_1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4" name="Google Shape;334;p27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35" name="Google Shape;335;p27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336" name="Google Shape;336;p27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337" name="Google Shape;337;p27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38" name="Google Shape;338;p27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2_2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1" name="Google Shape;341;p28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342" name="Google Shape;342;p28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343" name="Google Shape;343;p28"/>
          <p:cNvSpPr txBox="1"/>
          <p:nvPr>
            <p:ph idx="3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344" name="Google Shape;344;p28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45" name="Google Shape;345;p28"/>
          <p:cNvSpPr txBox="1"/>
          <p:nvPr>
            <p:ph idx="4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46" name="Google Shape;346;p28"/>
          <p:cNvSpPr txBox="1"/>
          <p:nvPr>
            <p:ph idx="5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47" name="Google Shape;347;p28"/>
          <p:cNvSpPr txBox="1"/>
          <p:nvPr>
            <p:ph idx="6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3_1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0" name="Google Shape;350;p29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351" name="Google Shape;351;p29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352" name="Google Shape;352;p29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353" name="Google Shape;353;p29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354" name="Google Shape;354;p29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5" name="Google Shape;355;p29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56" name="Google Shape;356;p29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57" name="Google Shape;357;p29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58" name="Google Shape;358;p29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_ONLY_1_1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1" name="Google Shape;361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2" name="Google Shape;362;p30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4_1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1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5" name="Google Shape;365;p31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366" name="Google Shape;366;p31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367" name="Google Shape;367;p31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8" name="Google Shape;36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9" name="Google Shape;36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0" name="Google Shape;370;p31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71" name="Google Shape;371;p31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4_1_1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2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4" name="Google Shape;374;p32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75" name="Google Shape;375;p32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76" name="Google Shape;376;p32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7" name="Google Shape;377;p32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78" name="Google Shape;378;p32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9" name="Google Shape;379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0" name="Google Shape;38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1" name="Google Shape;381;p32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82" name="Google Shape;382;p32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83" name="Google Shape;383;p32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5_1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3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386" name="Google Shape;386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6_1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9" name="Google Shape;389;p34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90" name="Google Shape;390;p34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91" name="Google Shape;391;p34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92" name="Google Shape;392;p34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93" name="Google Shape;393;p34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94" name="Google Shape;394;p34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95" name="Google Shape;395;p34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6" name="Google Shape;396;p34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97" name="Google Shape;397;p34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98" name="Google Shape;398;p34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BLANK_1"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5"/>
          <p:cNvSpPr txBox="1"/>
          <p:nvPr>
            <p:ph type="title"/>
          </p:nvPr>
        </p:nvSpPr>
        <p:spPr>
          <a:xfrm>
            <a:off x="697350" y="2932550"/>
            <a:ext cx="7749300" cy="101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401" name="Google Shape;401;p35"/>
          <p:cNvSpPr txBox="1"/>
          <p:nvPr>
            <p:ph idx="2" type="title"/>
          </p:nvPr>
        </p:nvSpPr>
        <p:spPr>
          <a:xfrm>
            <a:off x="3278250" y="1194450"/>
            <a:ext cx="2587500" cy="19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800"/>
              <a:buNone/>
              <a:defRPr sz="128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402" name="Google Shape;402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37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secHead">
  <p:cSld name="SECTION_HEADER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6"/>
          <p:cNvSpPr txBox="1"/>
          <p:nvPr>
            <p:ph type="title"/>
          </p:nvPr>
        </p:nvSpPr>
        <p:spPr>
          <a:xfrm>
            <a:off x="632850" y="1124700"/>
            <a:ext cx="7878300" cy="17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pta Slab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5" name="Google Shape;405;p36"/>
          <p:cNvSpPr txBox="1"/>
          <p:nvPr>
            <p:ph idx="1" type="body"/>
          </p:nvPr>
        </p:nvSpPr>
        <p:spPr>
          <a:xfrm>
            <a:off x="4064100" y="4335200"/>
            <a:ext cx="1015800" cy="2661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406" name="Google Shape;406;p36"/>
          <p:cNvSpPr txBox="1"/>
          <p:nvPr>
            <p:ph idx="2" type="subTitle"/>
          </p:nvPr>
        </p:nvSpPr>
        <p:spPr>
          <a:xfrm>
            <a:off x="2857500" y="2902000"/>
            <a:ext cx="3765600" cy="9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407" name="Google Shape;407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/ Content" type="tx">
  <p:cSld name="TITLE_AND_BODY">
    <p:bg>
      <p:bgPr>
        <a:solidFill>
          <a:schemeClr val="accent4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7"/>
          <p:cNvSpPr txBox="1"/>
          <p:nvPr>
            <p:ph idx="1" type="subTitle"/>
          </p:nvPr>
        </p:nvSpPr>
        <p:spPr>
          <a:xfrm>
            <a:off x="475075" y="309225"/>
            <a:ext cx="3655200" cy="3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410" name="Google Shape;410;p37"/>
          <p:cNvSpPr txBox="1"/>
          <p:nvPr>
            <p:ph idx="2" type="body"/>
          </p:nvPr>
        </p:nvSpPr>
        <p:spPr>
          <a:xfrm>
            <a:off x="711097" y="980554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3175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31115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3048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29845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2921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28575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279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27305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411" name="Google Shape;411;p37"/>
          <p:cNvSpPr txBox="1"/>
          <p:nvPr>
            <p:ph idx="3" type="subTitle"/>
          </p:nvPr>
        </p:nvSpPr>
        <p:spPr>
          <a:xfrm>
            <a:off x="1699221" y="980279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412" name="Google Shape;412;p37"/>
          <p:cNvSpPr txBox="1"/>
          <p:nvPr>
            <p:ph idx="4" type="body"/>
          </p:nvPr>
        </p:nvSpPr>
        <p:spPr>
          <a:xfrm>
            <a:off x="2285797" y="1226054"/>
            <a:ext cx="1775700" cy="11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13" name="Google Shape;413;p37"/>
          <p:cNvSpPr txBox="1"/>
          <p:nvPr>
            <p:ph idx="5" type="body"/>
          </p:nvPr>
        </p:nvSpPr>
        <p:spPr>
          <a:xfrm>
            <a:off x="711097" y="2222666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3175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31115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3048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29845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2921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28575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279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27305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414" name="Google Shape;414;p37"/>
          <p:cNvSpPr txBox="1"/>
          <p:nvPr>
            <p:ph idx="6" type="subTitle"/>
          </p:nvPr>
        </p:nvSpPr>
        <p:spPr>
          <a:xfrm>
            <a:off x="1699221" y="2222391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415" name="Google Shape;415;p37"/>
          <p:cNvSpPr txBox="1"/>
          <p:nvPr>
            <p:ph idx="7" type="body"/>
          </p:nvPr>
        </p:nvSpPr>
        <p:spPr>
          <a:xfrm>
            <a:off x="2285797" y="2468166"/>
            <a:ext cx="1775700" cy="8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16" name="Google Shape;416;p37"/>
          <p:cNvSpPr txBox="1"/>
          <p:nvPr>
            <p:ph idx="8" type="body"/>
          </p:nvPr>
        </p:nvSpPr>
        <p:spPr>
          <a:xfrm>
            <a:off x="711097" y="3219093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3175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31115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3048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29845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2921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28575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279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27305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417" name="Google Shape;417;p37"/>
          <p:cNvSpPr txBox="1"/>
          <p:nvPr>
            <p:ph idx="9" type="subTitle"/>
          </p:nvPr>
        </p:nvSpPr>
        <p:spPr>
          <a:xfrm>
            <a:off x="1699221" y="3218818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418" name="Google Shape;418;p37"/>
          <p:cNvSpPr txBox="1"/>
          <p:nvPr>
            <p:ph idx="13" type="body"/>
          </p:nvPr>
        </p:nvSpPr>
        <p:spPr>
          <a:xfrm>
            <a:off x="2285797" y="3464593"/>
            <a:ext cx="1775700" cy="8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19" name="Google Shape;419;p37"/>
          <p:cNvSpPr txBox="1"/>
          <p:nvPr>
            <p:ph idx="14" type="body"/>
          </p:nvPr>
        </p:nvSpPr>
        <p:spPr>
          <a:xfrm>
            <a:off x="4746581" y="980554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3175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31115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3048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29845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2921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28575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279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27305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420" name="Google Shape;420;p37"/>
          <p:cNvSpPr txBox="1"/>
          <p:nvPr>
            <p:ph idx="15" type="subTitle"/>
          </p:nvPr>
        </p:nvSpPr>
        <p:spPr>
          <a:xfrm>
            <a:off x="5734705" y="980279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421" name="Google Shape;421;p37"/>
          <p:cNvSpPr txBox="1"/>
          <p:nvPr>
            <p:ph idx="16" type="body"/>
          </p:nvPr>
        </p:nvSpPr>
        <p:spPr>
          <a:xfrm>
            <a:off x="6321281" y="1226054"/>
            <a:ext cx="1775700" cy="11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22" name="Google Shape;422;p37"/>
          <p:cNvSpPr txBox="1"/>
          <p:nvPr>
            <p:ph idx="17" type="body"/>
          </p:nvPr>
        </p:nvSpPr>
        <p:spPr>
          <a:xfrm>
            <a:off x="4746581" y="2222666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3175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31115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3048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29845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2921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28575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279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27305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423" name="Google Shape;423;p37"/>
          <p:cNvSpPr txBox="1"/>
          <p:nvPr>
            <p:ph idx="18" type="subTitle"/>
          </p:nvPr>
        </p:nvSpPr>
        <p:spPr>
          <a:xfrm>
            <a:off x="5734705" y="2222391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424" name="Google Shape;424;p37"/>
          <p:cNvSpPr txBox="1"/>
          <p:nvPr>
            <p:ph idx="19" type="body"/>
          </p:nvPr>
        </p:nvSpPr>
        <p:spPr>
          <a:xfrm>
            <a:off x="6321281" y="2468166"/>
            <a:ext cx="1775700" cy="8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25" name="Google Shape;425;p37"/>
          <p:cNvSpPr txBox="1"/>
          <p:nvPr>
            <p:ph idx="20" type="body"/>
          </p:nvPr>
        </p:nvSpPr>
        <p:spPr>
          <a:xfrm>
            <a:off x="4746581" y="3219093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3175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31115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3048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29845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2921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28575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279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27305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426" name="Google Shape;426;p37"/>
          <p:cNvSpPr txBox="1"/>
          <p:nvPr>
            <p:ph idx="21" type="subTitle"/>
          </p:nvPr>
        </p:nvSpPr>
        <p:spPr>
          <a:xfrm>
            <a:off x="5734705" y="3218818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427" name="Google Shape;427;p37"/>
          <p:cNvSpPr txBox="1"/>
          <p:nvPr>
            <p:ph idx="22" type="body"/>
          </p:nvPr>
        </p:nvSpPr>
        <p:spPr>
          <a:xfrm>
            <a:off x="6321281" y="3464593"/>
            <a:ext cx="1775700" cy="8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28" name="Google Shape;428;p37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60">
          <p15:clr>
            <a:srgbClr val="E46962"/>
          </p15:clr>
        </p15:guide>
        <p15:guide id="2" orient="horz" pos="360">
          <p15:clr>
            <a:srgbClr val="E46962"/>
          </p15:clr>
        </p15:guide>
        <p15:guide id="3" orient="horz" pos="1048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" type="twoColTx">
  <p:cSld name="TITLE_AND_TWO_COLUMNS">
    <p:bg>
      <p:bgPr>
        <a:solidFill>
          <a:schemeClr val="dk1"/>
        </a:solidFill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8"/>
          <p:cNvSpPr/>
          <p:nvPr/>
        </p:nvSpPr>
        <p:spPr>
          <a:xfrm>
            <a:off x="0" y="0"/>
            <a:ext cx="9144000" cy="1631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38"/>
          <p:cNvSpPr txBox="1"/>
          <p:nvPr/>
        </p:nvSpPr>
        <p:spPr>
          <a:xfrm>
            <a:off x="6262625" y="1205946"/>
            <a:ext cx="2155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Lorem ipsum dolor sit amet, consectetur adipiscing elit.</a:t>
            </a:r>
            <a:endParaRPr i="1" sz="7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432" name="Google Shape;432;p38"/>
          <p:cNvSpPr/>
          <p:nvPr>
            <p:ph idx="2" type="pic"/>
          </p:nvPr>
        </p:nvSpPr>
        <p:spPr>
          <a:xfrm>
            <a:off x="3915225" y="1631250"/>
            <a:ext cx="4441200" cy="3009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433" name="Google Shape;433;p38"/>
          <p:cNvSpPr txBox="1"/>
          <p:nvPr>
            <p:ph idx="1" type="body"/>
          </p:nvPr>
        </p:nvSpPr>
        <p:spPr>
          <a:xfrm>
            <a:off x="791150" y="1835400"/>
            <a:ext cx="2094000" cy="84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34" name="Google Shape;434;p38"/>
          <p:cNvSpPr txBox="1"/>
          <p:nvPr>
            <p:ph idx="3" type="subTitle"/>
          </p:nvPr>
        </p:nvSpPr>
        <p:spPr>
          <a:xfrm>
            <a:off x="791150" y="522625"/>
            <a:ext cx="3918300" cy="100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pta Slab Medium"/>
              <a:buNone/>
              <a:defRPr sz="3600"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435" name="Google Shape;435;p38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text">
  <p:cSld name="TITLE_AND_TWO_COLUMNS_1">
    <p:bg>
      <p:bgPr>
        <a:solidFill>
          <a:schemeClr val="dk1"/>
        </a:solid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9"/>
          <p:cNvSpPr/>
          <p:nvPr/>
        </p:nvSpPr>
        <p:spPr>
          <a:xfrm>
            <a:off x="0" y="0"/>
            <a:ext cx="9144000" cy="1631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39"/>
          <p:cNvSpPr txBox="1"/>
          <p:nvPr>
            <p:ph idx="1" type="subTitle"/>
          </p:nvPr>
        </p:nvSpPr>
        <p:spPr>
          <a:xfrm>
            <a:off x="791150" y="522625"/>
            <a:ext cx="5173200" cy="97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pta Slab Medium"/>
              <a:buNone/>
              <a:defRPr sz="3600"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439" name="Google Shape;439;p39"/>
          <p:cNvSpPr txBox="1"/>
          <p:nvPr>
            <p:ph idx="2" type="body"/>
          </p:nvPr>
        </p:nvSpPr>
        <p:spPr>
          <a:xfrm>
            <a:off x="685450" y="2180950"/>
            <a:ext cx="3579600" cy="23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0" name="Google Shape;440;p39"/>
          <p:cNvSpPr txBox="1"/>
          <p:nvPr>
            <p:ph idx="3" type="body"/>
          </p:nvPr>
        </p:nvSpPr>
        <p:spPr>
          <a:xfrm>
            <a:off x="4601077" y="2180950"/>
            <a:ext cx="3579600" cy="23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1" name="Google Shape;441;p39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/ Company Overview" type="titleOnly">
  <p:cSld name="TITLE_ONLY">
    <p:bg>
      <p:bgPr>
        <a:solidFill>
          <a:schemeClr val="accent4"/>
        </a:solidFill>
      </p:bgPr>
    </p:bg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0"/>
          <p:cNvSpPr/>
          <p:nvPr>
            <p:ph idx="2" type="pic"/>
          </p:nvPr>
        </p:nvSpPr>
        <p:spPr>
          <a:xfrm>
            <a:off x="791150" y="522900"/>
            <a:ext cx="1294800" cy="1918500"/>
          </a:xfrm>
          <a:prstGeom prst="rect">
            <a:avLst/>
          </a:prstGeom>
          <a:noFill/>
          <a:ln>
            <a:noFill/>
          </a:ln>
        </p:spPr>
      </p:sp>
      <p:sp>
        <p:nvSpPr>
          <p:cNvPr id="444" name="Google Shape;444;p40"/>
          <p:cNvSpPr/>
          <p:nvPr>
            <p:ph idx="3" type="pic"/>
          </p:nvPr>
        </p:nvSpPr>
        <p:spPr>
          <a:xfrm>
            <a:off x="2355375" y="522900"/>
            <a:ext cx="1294800" cy="1918500"/>
          </a:xfrm>
          <a:prstGeom prst="rect">
            <a:avLst/>
          </a:prstGeom>
          <a:noFill/>
          <a:ln>
            <a:noFill/>
          </a:ln>
        </p:spPr>
      </p:sp>
      <p:sp>
        <p:nvSpPr>
          <p:cNvPr id="445" name="Google Shape;445;p40"/>
          <p:cNvSpPr/>
          <p:nvPr>
            <p:ph idx="4" type="pic"/>
          </p:nvPr>
        </p:nvSpPr>
        <p:spPr>
          <a:xfrm>
            <a:off x="3921313" y="522900"/>
            <a:ext cx="1294800" cy="1918500"/>
          </a:xfrm>
          <a:prstGeom prst="rect">
            <a:avLst/>
          </a:prstGeom>
          <a:noFill/>
          <a:ln>
            <a:noFill/>
          </a:ln>
        </p:spPr>
      </p:sp>
      <p:sp>
        <p:nvSpPr>
          <p:cNvPr id="446" name="Google Shape;446;p40"/>
          <p:cNvSpPr/>
          <p:nvPr>
            <p:ph idx="5" type="pic"/>
          </p:nvPr>
        </p:nvSpPr>
        <p:spPr>
          <a:xfrm>
            <a:off x="5491588" y="522900"/>
            <a:ext cx="1294800" cy="1918500"/>
          </a:xfrm>
          <a:prstGeom prst="rect">
            <a:avLst/>
          </a:prstGeom>
          <a:noFill/>
          <a:ln>
            <a:noFill/>
          </a:ln>
        </p:spPr>
      </p:sp>
      <p:sp>
        <p:nvSpPr>
          <p:cNvPr id="447" name="Google Shape;447;p40"/>
          <p:cNvSpPr txBox="1"/>
          <p:nvPr>
            <p:ph idx="1" type="body"/>
          </p:nvPr>
        </p:nvSpPr>
        <p:spPr>
          <a:xfrm>
            <a:off x="680850" y="3443850"/>
            <a:ext cx="3074700" cy="10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○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■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○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■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○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■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448" name="Google Shape;448;p40"/>
          <p:cNvSpPr txBox="1"/>
          <p:nvPr>
            <p:ph idx="6" type="body"/>
          </p:nvPr>
        </p:nvSpPr>
        <p:spPr>
          <a:xfrm>
            <a:off x="4123900" y="3443850"/>
            <a:ext cx="4030200" cy="11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49" name="Google Shape;449;p40"/>
          <p:cNvSpPr txBox="1"/>
          <p:nvPr>
            <p:ph idx="7" type="body"/>
          </p:nvPr>
        </p:nvSpPr>
        <p:spPr>
          <a:xfrm>
            <a:off x="705088" y="2737270"/>
            <a:ext cx="12948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450" name="Google Shape;450;p40"/>
          <p:cNvSpPr txBox="1"/>
          <p:nvPr>
            <p:ph idx="8" type="body"/>
          </p:nvPr>
        </p:nvSpPr>
        <p:spPr>
          <a:xfrm>
            <a:off x="2258888" y="2737270"/>
            <a:ext cx="12948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451" name="Google Shape;451;p40"/>
          <p:cNvSpPr txBox="1"/>
          <p:nvPr>
            <p:ph idx="9" type="body"/>
          </p:nvPr>
        </p:nvSpPr>
        <p:spPr>
          <a:xfrm>
            <a:off x="3827513" y="2737270"/>
            <a:ext cx="12948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452" name="Google Shape;452;p40"/>
          <p:cNvSpPr txBox="1"/>
          <p:nvPr>
            <p:ph idx="13" type="body"/>
          </p:nvPr>
        </p:nvSpPr>
        <p:spPr>
          <a:xfrm>
            <a:off x="5395113" y="2737270"/>
            <a:ext cx="12948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453" name="Google Shape;453;p40"/>
          <p:cNvSpPr txBox="1"/>
          <p:nvPr>
            <p:ph idx="14" type="body"/>
          </p:nvPr>
        </p:nvSpPr>
        <p:spPr>
          <a:xfrm>
            <a:off x="705091" y="2464123"/>
            <a:ext cx="1294800" cy="2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454" name="Google Shape;454;p40"/>
          <p:cNvSpPr txBox="1"/>
          <p:nvPr>
            <p:ph idx="15" type="body"/>
          </p:nvPr>
        </p:nvSpPr>
        <p:spPr>
          <a:xfrm>
            <a:off x="2258891" y="2464123"/>
            <a:ext cx="1294800" cy="2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455" name="Google Shape;455;p40"/>
          <p:cNvSpPr txBox="1"/>
          <p:nvPr>
            <p:ph idx="16" type="body"/>
          </p:nvPr>
        </p:nvSpPr>
        <p:spPr>
          <a:xfrm>
            <a:off x="3827003" y="2464123"/>
            <a:ext cx="1294800" cy="2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456" name="Google Shape;456;p40"/>
          <p:cNvSpPr txBox="1"/>
          <p:nvPr>
            <p:ph idx="17" type="body"/>
          </p:nvPr>
        </p:nvSpPr>
        <p:spPr>
          <a:xfrm>
            <a:off x="5396128" y="2464123"/>
            <a:ext cx="1294800" cy="2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457" name="Google Shape;457;p40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etitive Landscape">
  <p:cSld name="ONE_COLUMN_TEXT">
    <p:bg>
      <p:bgPr>
        <a:solidFill>
          <a:schemeClr val="dk1"/>
        </a:solidFill>
      </p:bgPr>
    </p:bg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1"/>
          <p:cNvSpPr txBox="1"/>
          <p:nvPr>
            <p:ph idx="1" type="body"/>
          </p:nvPr>
        </p:nvSpPr>
        <p:spPr>
          <a:xfrm>
            <a:off x="791150" y="738025"/>
            <a:ext cx="39183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○"/>
              <a:defRPr sz="1100"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○"/>
              <a:defRPr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○"/>
              <a:defRPr sz="1100"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60" name="Google Shape;460;p41"/>
          <p:cNvSpPr txBox="1"/>
          <p:nvPr>
            <p:ph idx="2" type="subTitle"/>
          </p:nvPr>
        </p:nvSpPr>
        <p:spPr>
          <a:xfrm>
            <a:off x="791150" y="522625"/>
            <a:ext cx="3918300" cy="21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461" name="Google Shape;461;p41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rket Trends + Data">
  <p:cSld name="MAIN_POINT">
    <p:bg>
      <p:bgPr>
        <a:solidFill>
          <a:schemeClr val="dk1"/>
        </a:solidFill>
      </p:bgPr>
    </p:bg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2"/>
          <p:cNvSpPr txBox="1"/>
          <p:nvPr>
            <p:ph idx="1" type="subTitle"/>
          </p:nvPr>
        </p:nvSpPr>
        <p:spPr>
          <a:xfrm>
            <a:off x="690250" y="415625"/>
            <a:ext cx="1261800" cy="2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464" name="Google Shape;464;p42"/>
          <p:cNvSpPr txBox="1"/>
          <p:nvPr>
            <p:ph idx="2" type="subTitle"/>
          </p:nvPr>
        </p:nvSpPr>
        <p:spPr>
          <a:xfrm>
            <a:off x="480420" y="290626"/>
            <a:ext cx="3592200" cy="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9pPr>
          </a:lstStyle>
          <a:p/>
        </p:txBody>
      </p:sp>
      <p:sp>
        <p:nvSpPr>
          <p:cNvPr id="465" name="Google Shape;465;p42"/>
          <p:cNvSpPr txBox="1"/>
          <p:nvPr>
            <p:ph idx="3" type="body"/>
          </p:nvPr>
        </p:nvSpPr>
        <p:spPr>
          <a:xfrm>
            <a:off x="480425" y="534275"/>
            <a:ext cx="4878300" cy="19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66" name="Google Shape;466;p42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60">
          <p15:clr>
            <a:srgbClr val="E46962"/>
          </p15:clr>
        </p15:guide>
        <p15:guide id="2" orient="horz" pos="347">
          <p15:clr>
            <a:srgbClr val="E46962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WOT Analysis">
  <p:cSld name="CUSTOM_14">
    <p:bg>
      <p:bgPr>
        <a:solidFill>
          <a:schemeClr val="dk1"/>
        </a:solidFill>
      </p:bgPr>
    </p:bg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3"/>
          <p:cNvSpPr txBox="1"/>
          <p:nvPr>
            <p:ph type="title"/>
          </p:nvPr>
        </p:nvSpPr>
        <p:spPr>
          <a:xfrm>
            <a:off x="723861" y="1584738"/>
            <a:ext cx="26706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469" name="Google Shape;469;p43"/>
          <p:cNvSpPr txBox="1"/>
          <p:nvPr>
            <p:ph idx="2" type="title"/>
          </p:nvPr>
        </p:nvSpPr>
        <p:spPr>
          <a:xfrm>
            <a:off x="723861" y="2390981"/>
            <a:ext cx="26706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470" name="Google Shape;470;p43"/>
          <p:cNvSpPr txBox="1"/>
          <p:nvPr>
            <p:ph idx="3" type="title"/>
          </p:nvPr>
        </p:nvSpPr>
        <p:spPr>
          <a:xfrm>
            <a:off x="723861" y="3157931"/>
            <a:ext cx="26706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471" name="Google Shape;471;p43"/>
          <p:cNvSpPr txBox="1"/>
          <p:nvPr>
            <p:ph idx="4" type="title"/>
          </p:nvPr>
        </p:nvSpPr>
        <p:spPr>
          <a:xfrm>
            <a:off x="723861" y="3954905"/>
            <a:ext cx="26706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472" name="Google Shape;472;p43"/>
          <p:cNvSpPr txBox="1"/>
          <p:nvPr>
            <p:ph idx="1" type="subTitle"/>
          </p:nvPr>
        </p:nvSpPr>
        <p:spPr>
          <a:xfrm>
            <a:off x="480420" y="290626"/>
            <a:ext cx="3592200" cy="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473" name="Google Shape;473;p43"/>
          <p:cNvSpPr txBox="1"/>
          <p:nvPr>
            <p:ph idx="5" type="body"/>
          </p:nvPr>
        </p:nvSpPr>
        <p:spPr>
          <a:xfrm>
            <a:off x="480425" y="610475"/>
            <a:ext cx="4878300" cy="3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74" name="Google Shape;474;p43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/ Thank You">
  <p:cSld name="CUSTOM_13">
    <p:bg>
      <p:bgPr>
        <a:solidFill>
          <a:schemeClr val="lt1"/>
        </a:solidFill>
      </p:bgPr>
    </p:bg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4"/>
          <p:cNvSpPr txBox="1"/>
          <p:nvPr>
            <p:ph type="title"/>
          </p:nvPr>
        </p:nvSpPr>
        <p:spPr>
          <a:xfrm>
            <a:off x="455221" y="1321125"/>
            <a:ext cx="5094600" cy="1749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477" name="Google Shape;477;p44"/>
          <p:cNvSpPr txBox="1"/>
          <p:nvPr>
            <p:ph idx="1" type="body"/>
          </p:nvPr>
        </p:nvSpPr>
        <p:spPr>
          <a:xfrm>
            <a:off x="567029" y="4500404"/>
            <a:ext cx="1015800" cy="2661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478" name="Google Shape;478;p4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TITLE_AND_DESCRIPTION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5"/>
          <p:cNvSpPr txBox="1"/>
          <p:nvPr>
            <p:ph type="title"/>
          </p:nvPr>
        </p:nvSpPr>
        <p:spPr>
          <a:xfrm>
            <a:off x="697350" y="2932550"/>
            <a:ext cx="7749300" cy="101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pta Slab Medium"/>
              <a:buNone/>
              <a:defRPr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481" name="Google Shape;481;p45"/>
          <p:cNvSpPr txBox="1"/>
          <p:nvPr>
            <p:ph idx="2" type="title"/>
          </p:nvPr>
        </p:nvSpPr>
        <p:spPr>
          <a:xfrm>
            <a:off x="3278250" y="1194450"/>
            <a:ext cx="2587500" cy="19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482" name="Google Shape;482;p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rket Size / Pie Graph">
  <p:cSld name="CAPTION_ONLY">
    <p:bg>
      <p:bgPr>
        <a:solidFill>
          <a:schemeClr val="dk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6"/>
          <p:cNvSpPr/>
          <p:nvPr/>
        </p:nvSpPr>
        <p:spPr>
          <a:xfrm>
            <a:off x="0" y="0"/>
            <a:ext cx="9144000" cy="1631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46"/>
          <p:cNvSpPr txBox="1"/>
          <p:nvPr>
            <p:ph idx="1" type="subTitle"/>
          </p:nvPr>
        </p:nvSpPr>
        <p:spPr>
          <a:xfrm>
            <a:off x="791150" y="522625"/>
            <a:ext cx="4977300" cy="11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pta Slab Medium"/>
              <a:buNone/>
              <a:defRPr sz="3600"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486" name="Google Shape;486;p46"/>
          <p:cNvSpPr txBox="1"/>
          <p:nvPr>
            <p:ph idx="2" type="body"/>
          </p:nvPr>
        </p:nvSpPr>
        <p:spPr>
          <a:xfrm>
            <a:off x="714950" y="1989025"/>
            <a:ext cx="2792400" cy="28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7" name="Google Shape;487;p46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dk2"/>
                </a:solidFill>
              </a:defRPr>
            </a:lvl1pPr>
            <a:lvl2pPr lvl="1" rtl="0">
              <a:buNone/>
              <a:defRPr sz="1100">
                <a:solidFill>
                  <a:schemeClr val="dk2"/>
                </a:solidFill>
              </a:defRPr>
            </a:lvl2pPr>
            <a:lvl3pPr lvl="2" rtl="0">
              <a:buNone/>
              <a:defRPr sz="1100">
                <a:solidFill>
                  <a:schemeClr val="dk2"/>
                </a:solidFill>
              </a:defRPr>
            </a:lvl3pPr>
            <a:lvl4pPr lvl="3" rtl="0">
              <a:buNone/>
              <a:defRPr sz="1100">
                <a:solidFill>
                  <a:schemeClr val="dk2"/>
                </a:solidFill>
              </a:defRPr>
            </a:lvl4pPr>
            <a:lvl5pPr lvl="4" rtl="0">
              <a:buNone/>
              <a:defRPr sz="1100">
                <a:solidFill>
                  <a:schemeClr val="dk2"/>
                </a:solidFill>
              </a:defRPr>
            </a:lvl5pPr>
            <a:lvl6pPr lvl="5" rtl="0">
              <a:buNone/>
              <a:defRPr sz="1100">
                <a:solidFill>
                  <a:schemeClr val="dk2"/>
                </a:solidFill>
              </a:defRPr>
            </a:lvl6pPr>
            <a:lvl7pPr lvl="6" rtl="0">
              <a:buNone/>
              <a:defRPr sz="1100">
                <a:solidFill>
                  <a:schemeClr val="dk2"/>
                </a:solidFill>
              </a:defRPr>
            </a:lvl7pPr>
            <a:lvl8pPr lvl="7" rtl="0">
              <a:buNone/>
              <a:defRPr sz="1100">
                <a:solidFill>
                  <a:schemeClr val="dk2"/>
                </a:solidFill>
              </a:defRPr>
            </a:lvl8pPr>
            <a:lvl9pPr lvl="8" rtl="0">
              <a:buNone/>
              <a:defRPr sz="11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8" name="Google Shape;488;p46"/>
          <p:cNvSpPr/>
          <p:nvPr/>
        </p:nvSpPr>
        <p:spPr>
          <a:xfrm>
            <a:off x="4416275" y="1976923"/>
            <a:ext cx="4045200" cy="2871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46"/>
          <p:cNvSpPr/>
          <p:nvPr/>
        </p:nvSpPr>
        <p:spPr>
          <a:xfrm rot="444408">
            <a:off x="5636457" y="2500588"/>
            <a:ext cx="1505663" cy="1505327"/>
          </a:xfrm>
          <a:prstGeom prst="pie">
            <a:avLst>
              <a:gd fmla="val 8241844" name="adj1"/>
              <a:gd fmla="val 12554936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fferentiators / 4 column text">
  <p:cSld name="BIG_NUMBER">
    <p:bg>
      <p:bgPr>
        <a:solidFill>
          <a:schemeClr val="dk1"/>
        </a:solidFill>
      </p:bgPr>
    </p:bg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7"/>
          <p:cNvSpPr/>
          <p:nvPr/>
        </p:nvSpPr>
        <p:spPr>
          <a:xfrm>
            <a:off x="0" y="1324925"/>
            <a:ext cx="4572000" cy="191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/>
          </a:p>
        </p:txBody>
      </p:sp>
      <p:sp>
        <p:nvSpPr>
          <p:cNvPr id="492" name="Google Shape;492;p47"/>
          <p:cNvSpPr/>
          <p:nvPr/>
        </p:nvSpPr>
        <p:spPr>
          <a:xfrm>
            <a:off x="0" y="3235076"/>
            <a:ext cx="4572000" cy="191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chemeClr val="dk2"/>
              </a:solidFill>
            </a:endParaRPr>
          </a:p>
        </p:txBody>
      </p:sp>
      <p:sp>
        <p:nvSpPr>
          <p:cNvPr id="493" name="Google Shape;493;p47"/>
          <p:cNvSpPr/>
          <p:nvPr/>
        </p:nvSpPr>
        <p:spPr>
          <a:xfrm>
            <a:off x="4571892" y="3235076"/>
            <a:ext cx="4572000" cy="1914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chemeClr val="lt1"/>
              </a:solidFill>
            </a:endParaRPr>
          </a:p>
        </p:txBody>
      </p:sp>
      <p:sp>
        <p:nvSpPr>
          <p:cNvPr id="494" name="Google Shape;494;p47"/>
          <p:cNvSpPr/>
          <p:nvPr/>
        </p:nvSpPr>
        <p:spPr>
          <a:xfrm>
            <a:off x="4571892" y="1324925"/>
            <a:ext cx="4572000" cy="1910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chemeClr val="accent5"/>
              </a:solidFill>
            </a:endParaRPr>
          </a:p>
        </p:txBody>
      </p:sp>
      <p:sp>
        <p:nvSpPr>
          <p:cNvPr id="495" name="Google Shape;495;p47"/>
          <p:cNvSpPr txBox="1"/>
          <p:nvPr>
            <p:ph idx="1" type="subTitle"/>
          </p:nvPr>
        </p:nvSpPr>
        <p:spPr>
          <a:xfrm>
            <a:off x="480420" y="290626"/>
            <a:ext cx="3592200" cy="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496" name="Google Shape;496;p47"/>
          <p:cNvSpPr txBox="1"/>
          <p:nvPr>
            <p:ph idx="2" type="body"/>
          </p:nvPr>
        </p:nvSpPr>
        <p:spPr>
          <a:xfrm>
            <a:off x="480425" y="610475"/>
            <a:ext cx="4878300" cy="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97" name="Google Shape;497;p47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dk2"/>
                </a:solidFill>
              </a:defRPr>
            </a:lvl1pPr>
            <a:lvl2pPr lvl="1" rtl="0">
              <a:buNone/>
              <a:defRPr sz="1100">
                <a:solidFill>
                  <a:schemeClr val="dk2"/>
                </a:solidFill>
              </a:defRPr>
            </a:lvl2pPr>
            <a:lvl3pPr lvl="2" rtl="0">
              <a:buNone/>
              <a:defRPr sz="1100">
                <a:solidFill>
                  <a:schemeClr val="dk2"/>
                </a:solidFill>
              </a:defRPr>
            </a:lvl3pPr>
            <a:lvl4pPr lvl="3" rtl="0">
              <a:buNone/>
              <a:defRPr sz="1100">
                <a:solidFill>
                  <a:schemeClr val="dk2"/>
                </a:solidFill>
              </a:defRPr>
            </a:lvl4pPr>
            <a:lvl5pPr lvl="4" rtl="0">
              <a:buNone/>
              <a:defRPr sz="1100">
                <a:solidFill>
                  <a:schemeClr val="dk2"/>
                </a:solidFill>
              </a:defRPr>
            </a:lvl5pPr>
            <a:lvl6pPr lvl="5" rtl="0">
              <a:buNone/>
              <a:defRPr sz="1100">
                <a:solidFill>
                  <a:schemeClr val="dk2"/>
                </a:solidFill>
              </a:defRPr>
            </a:lvl6pPr>
            <a:lvl7pPr lvl="6" rtl="0">
              <a:buNone/>
              <a:defRPr sz="1100">
                <a:solidFill>
                  <a:schemeClr val="dk2"/>
                </a:solidFill>
              </a:defRPr>
            </a:lvl7pPr>
            <a:lvl8pPr lvl="7" rtl="0">
              <a:buNone/>
              <a:defRPr sz="1100">
                <a:solidFill>
                  <a:schemeClr val="dk2"/>
                </a:solidFill>
              </a:defRPr>
            </a:lvl8pPr>
            <a:lvl9pPr lvl="8" rtl="0">
              <a:buNone/>
              <a:defRPr sz="11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blank">
  <p:cSld name="BLANK"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8"/>
          <p:cNvSpPr txBox="1"/>
          <p:nvPr>
            <p:ph type="title"/>
          </p:nvPr>
        </p:nvSpPr>
        <p:spPr>
          <a:xfrm>
            <a:off x="697350" y="2932550"/>
            <a:ext cx="7749300" cy="101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500" name="Google Shape;500;p48"/>
          <p:cNvSpPr txBox="1"/>
          <p:nvPr>
            <p:ph idx="2" type="title"/>
          </p:nvPr>
        </p:nvSpPr>
        <p:spPr>
          <a:xfrm>
            <a:off x="3278250" y="1194450"/>
            <a:ext cx="2587500" cy="19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501" name="Google Shape;501;p4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text">
  <p:cSld name="TITLE_1">
    <p:bg>
      <p:bgPr>
        <a:solidFill>
          <a:schemeClr val="dk1"/>
        </a:solidFill>
      </p:bgPr>
    </p:bg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9"/>
          <p:cNvSpPr/>
          <p:nvPr/>
        </p:nvSpPr>
        <p:spPr>
          <a:xfrm>
            <a:off x="0" y="0"/>
            <a:ext cx="9144000" cy="163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49"/>
          <p:cNvSpPr txBox="1"/>
          <p:nvPr>
            <p:ph idx="1" type="subTitle"/>
          </p:nvPr>
        </p:nvSpPr>
        <p:spPr>
          <a:xfrm>
            <a:off x="791150" y="522625"/>
            <a:ext cx="5938800" cy="11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pta Slab Medium"/>
              <a:buNone/>
              <a:defRPr sz="3600"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505" name="Google Shape;505;p49"/>
          <p:cNvSpPr txBox="1"/>
          <p:nvPr>
            <p:ph idx="2" type="body"/>
          </p:nvPr>
        </p:nvSpPr>
        <p:spPr>
          <a:xfrm>
            <a:off x="810075" y="2065225"/>
            <a:ext cx="7539900" cy="27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06" name="Google Shape;506;p49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1"/>
                </a:solidFill>
              </a:defRPr>
            </a:lvl1pPr>
            <a:lvl2pPr lvl="1" rtl="0">
              <a:buNone/>
              <a:defRPr sz="1100">
                <a:solidFill>
                  <a:schemeClr val="accent1"/>
                </a:solidFill>
              </a:defRPr>
            </a:lvl2pPr>
            <a:lvl3pPr lvl="2" rtl="0">
              <a:buNone/>
              <a:defRPr sz="1100">
                <a:solidFill>
                  <a:schemeClr val="accent1"/>
                </a:solidFill>
              </a:defRPr>
            </a:lvl3pPr>
            <a:lvl4pPr lvl="3" rtl="0">
              <a:buNone/>
              <a:defRPr sz="1100">
                <a:solidFill>
                  <a:schemeClr val="accent1"/>
                </a:solidFill>
              </a:defRPr>
            </a:lvl4pPr>
            <a:lvl5pPr lvl="4" rtl="0">
              <a:buNone/>
              <a:defRPr sz="1100">
                <a:solidFill>
                  <a:schemeClr val="accent1"/>
                </a:solidFill>
              </a:defRPr>
            </a:lvl5pPr>
            <a:lvl6pPr lvl="5" rtl="0">
              <a:buNone/>
              <a:defRPr sz="1100">
                <a:solidFill>
                  <a:schemeClr val="accent1"/>
                </a:solidFill>
              </a:defRPr>
            </a:lvl6pPr>
            <a:lvl7pPr lvl="6" rtl="0">
              <a:buNone/>
              <a:defRPr sz="1100">
                <a:solidFill>
                  <a:schemeClr val="accent1"/>
                </a:solidFill>
              </a:defRPr>
            </a:lvl7pPr>
            <a:lvl8pPr lvl="7" rtl="0">
              <a:buNone/>
              <a:defRPr sz="1100">
                <a:solidFill>
                  <a:schemeClr val="accent1"/>
                </a:solidFill>
              </a:defRPr>
            </a:lvl8pPr>
            <a:lvl9pPr lvl="8" rtl="0">
              <a:buNone/>
              <a:defRPr sz="1100"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Background Image + Text">
  <p:cSld name="CUSTOM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5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09" name="Google Shape;509;p50"/>
          <p:cNvSpPr txBox="1"/>
          <p:nvPr>
            <p:ph idx="1" type="body"/>
          </p:nvPr>
        </p:nvSpPr>
        <p:spPr>
          <a:xfrm>
            <a:off x="4655675" y="956675"/>
            <a:ext cx="3965400" cy="7752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274300" lIns="274300" spcFirstLastPara="1" rIns="27430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○"/>
              <a:defRPr sz="1100"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○"/>
              <a:defRPr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○"/>
              <a:defRPr sz="1100"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510" name="Google Shape;510;p50"/>
          <p:cNvSpPr txBox="1"/>
          <p:nvPr>
            <p:ph idx="3" type="subTitle"/>
          </p:nvPr>
        </p:nvSpPr>
        <p:spPr>
          <a:xfrm>
            <a:off x="4655675" y="522900"/>
            <a:ext cx="3965400" cy="4428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0" lIns="274300" spcFirstLastPara="1" rIns="274300" wrap="square" tIns="2743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511" name="Google Shape;511;p50"/>
          <p:cNvSpPr txBox="1"/>
          <p:nvPr>
            <p:ph idx="4" type="body"/>
          </p:nvPr>
        </p:nvSpPr>
        <p:spPr>
          <a:xfrm>
            <a:off x="524350" y="4144800"/>
            <a:ext cx="1558800" cy="4758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137150" lIns="137150" spcFirstLastPara="1" rIns="137150" wrap="square" tIns="13715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●"/>
              <a:defRPr sz="700">
                <a:latin typeface="Barlow"/>
                <a:ea typeface="Barlow"/>
                <a:cs typeface="Barlow"/>
                <a:sym typeface="Barlow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○"/>
              <a:defRPr sz="700">
                <a:latin typeface="Barlow"/>
                <a:ea typeface="Barlow"/>
                <a:cs typeface="Barlow"/>
                <a:sym typeface="Barlow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■"/>
              <a:defRPr sz="700">
                <a:latin typeface="Barlow"/>
                <a:ea typeface="Barlow"/>
                <a:cs typeface="Barlow"/>
                <a:sym typeface="Barlow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●"/>
              <a:defRPr sz="700">
                <a:latin typeface="Barlow"/>
                <a:ea typeface="Barlow"/>
                <a:cs typeface="Barlow"/>
                <a:sym typeface="Barlow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○"/>
              <a:defRPr sz="700">
                <a:latin typeface="Barlow"/>
                <a:ea typeface="Barlow"/>
                <a:cs typeface="Barlow"/>
                <a:sym typeface="Barlow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■"/>
              <a:defRPr sz="700">
                <a:latin typeface="Barlow"/>
                <a:ea typeface="Barlow"/>
                <a:cs typeface="Barlow"/>
                <a:sym typeface="Barlow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●"/>
              <a:defRPr sz="700">
                <a:latin typeface="Barlow"/>
                <a:ea typeface="Barlow"/>
                <a:cs typeface="Barlow"/>
                <a:sym typeface="Barlow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○"/>
              <a:defRPr sz="700">
                <a:latin typeface="Barlow"/>
                <a:ea typeface="Barlow"/>
                <a:cs typeface="Barlow"/>
                <a:sym typeface="Barlow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■"/>
              <a:defRPr sz="700"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512" name="Google Shape;512;p5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Barlow"/>
                <a:ea typeface="Barlow"/>
                <a:cs typeface="Barlow"/>
                <a:sym typeface="Barlow"/>
              </a:defRPr>
            </a:lvl1pPr>
            <a:lvl2pPr lvl="1"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+ Image">
  <p:cSld name="CUSTOM_1">
    <p:bg>
      <p:bgPr>
        <a:solidFill>
          <a:schemeClr val="lt2"/>
        </a:solidFill>
      </p:bgPr>
    </p:bg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1"/>
          <p:cNvSpPr/>
          <p:nvPr>
            <p:ph idx="2" type="pic"/>
          </p:nvPr>
        </p:nvSpPr>
        <p:spPr>
          <a:xfrm>
            <a:off x="5485725" y="523025"/>
            <a:ext cx="3135300" cy="4097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515" name="Google Shape;515;p51"/>
          <p:cNvSpPr txBox="1"/>
          <p:nvPr>
            <p:ph type="title"/>
          </p:nvPr>
        </p:nvSpPr>
        <p:spPr>
          <a:xfrm>
            <a:off x="591441" y="391675"/>
            <a:ext cx="4397400" cy="3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516" name="Google Shape;516;p51"/>
          <p:cNvSpPr txBox="1"/>
          <p:nvPr>
            <p:ph idx="1" type="body"/>
          </p:nvPr>
        </p:nvSpPr>
        <p:spPr>
          <a:xfrm>
            <a:off x="638750" y="4413181"/>
            <a:ext cx="5537100" cy="31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●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○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■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●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○"/>
              <a:defRPr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■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●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○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■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17" name="Google Shape;517;p51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1"/>
                </a:solidFill>
              </a:defRPr>
            </a:lvl1pPr>
            <a:lvl2pPr lvl="1" rtl="0">
              <a:buNone/>
              <a:defRPr sz="1100">
                <a:solidFill>
                  <a:schemeClr val="accent1"/>
                </a:solidFill>
              </a:defRPr>
            </a:lvl2pPr>
            <a:lvl3pPr lvl="2" rtl="0">
              <a:buNone/>
              <a:defRPr sz="1100">
                <a:solidFill>
                  <a:schemeClr val="accent1"/>
                </a:solidFill>
              </a:defRPr>
            </a:lvl3pPr>
            <a:lvl4pPr lvl="3" rtl="0">
              <a:buNone/>
              <a:defRPr sz="1100">
                <a:solidFill>
                  <a:schemeClr val="accent1"/>
                </a:solidFill>
              </a:defRPr>
            </a:lvl4pPr>
            <a:lvl5pPr lvl="4" rtl="0">
              <a:buNone/>
              <a:defRPr sz="1100">
                <a:solidFill>
                  <a:schemeClr val="accent1"/>
                </a:solidFill>
              </a:defRPr>
            </a:lvl5pPr>
            <a:lvl6pPr lvl="5" rtl="0">
              <a:buNone/>
              <a:defRPr sz="1100">
                <a:solidFill>
                  <a:schemeClr val="accent1"/>
                </a:solidFill>
              </a:defRPr>
            </a:lvl6pPr>
            <a:lvl7pPr lvl="6" rtl="0">
              <a:buNone/>
              <a:defRPr sz="1100">
                <a:solidFill>
                  <a:schemeClr val="accent1"/>
                </a:solidFill>
              </a:defRPr>
            </a:lvl7pPr>
            <a:lvl8pPr lvl="7" rtl="0">
              <a:buNone/>
              <a:defRPr sz="1100">
                <a:solidFill>
                  <a:schemeClr val="accent1"/>
                </a:solidFill>
              </a:defRPr>
            </a:lvl8pPr>
            <a:lvl9pPr lvl="8" rtl="0">
              <a:buNone/>
              <a:defRPr sz="1100"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als + 5 Images">
  <p:cSld name="CUSTOM_2">
    <p:bg>
      <p:bgPr>
        <a:solidFill>
          <a:schemeClr val="dk1"/>
        </a:solidFill>
      </p:bgPr>
    </p:bg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52"/>
          <p:cNvSpPr txBox="1"/>
          <p:nvPr>
            <p:ph idx="1" type="body"/>
          </p:nvPr>
        </p:nvSpPr>
        <p:spPr>
          <a:xfrm>
            <a:off x="5481425" y="2715575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20" name="Google Shape;520;p52"/>
          <p:cNvSpPr txBox="1"/>
          <p:nvPr>
            <p:ph idx="2" type="body"/>
          </p:nvPr>
        </p:nvSpPr>
        <p:spPr>
          <a:xfrm>
            <a:off x="3918400" y="2715725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21" name="Google Shape;521;p52"/>
          <p:cNvSpPr txBox="1"/>
          <p:nvPr>
            <p:ph idx="3" type="body"/>
          </p:nvPr>
        </p:nvSpPr>
        <p:spPr>
          <a:xfrm>
            <a:off x="2349550" y="2715575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22" name="Google Shape;522;p52"/>
          <p:cNvSpPr txBox="1"/>
          <p:nvPr>
            <p:ph idx="4" type="body"/>
          </p:nvPr>
        </p:nvSpPr>
        <p:spPr>
          <a:xfrm>
            <a:off x="791150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23" name="Google Shape;523;p52"/>
          <p:cNvSpPr txBox="1"/>
          <p:nvPr>
            <p:ph idx="5" type="body"/>
          </p:nvPr>
        </p:nvSpPr>
        <p:spPr>
          <a:xfrm>
            <a:off x="791150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24" name="Google Shape;524;p52"/>
          <p:cNvSpPr txBox="1"/>
          <p:nvPr>
            <p:ph idx="6" type="body"/>
          </p:nvPr>
        </p:nvSpPr>
        <p:spPr>
          <a:xfrm>
            <a:off x="7044450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cxnSp>
        <p:nvCxnSpPr>
          <p:cNvPr id="525" name="Google Shape;525;p52"/>
          <p:cNvCxnSpPr/>
          <p:nvPr/>
        </p:nvCxnSpPr>
        <p:spPr>
          <a:xfrm rot="10800000">
            <a:off x="827250" y="1481375"/>
            <a:ext cx="74895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6" name="Google Shape;526;p52"/>
          <p:cNvSpPr/>
          <p:nvPr>
            <p:ph idx="7" type="pic"/>
          </p:nvPr>
        </p:nvSpPr>
        <p:spPr>
          <a:xfrm>
            <a:off x="7049625" y="523025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527" name="Google Shape;527;p52"/>
          <p:cNvSpPr/>
          <p:nvPr>
            <p:ph idx="8" type="pic"/>
          </p:nvPr>
        </p:nvSpPr>
        <p:spPr>
          <a:xfrm>
            <a:off x="784775" y="5221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528" name="Google Shape;528;p52"/>
          <p:cNvSpPr/>
          <p:nvPr>
            <p:ph idx="9" type="pic"/>
          </p:nvPr>
        </p:nvSpPr>
        <p:spPr>
          <a:xfrm>
            <a:off x="2343950" y="5235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529" name="Google Shape;529;p52"/>
          <p:cNvSpPr/>
          <p:nvPr>
            <p:ph idx="13" type="pic"/>
          </p:nvPr>
        </p:nvSpPr>
        <p:spPr>
          <a:xfrm>
            <a:off x="3915213" y="5235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530" name="Google Shape;530;p52"/>
          <p:cNvSpPr/>
          <p:nvPr>
            <p:ph idx="14" type="pic"/>
          </p:nvPr>
        </p:nvSpPr>
        <p:spPr>
          <a:xfrm>
            <a:off x="5490975" y="5235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531" name="Google Shape;531;p52"/>
          <p:cNvSpPr txBox="1"/>
          <p:nvPr>
            <p:ph idx="15" type="body"/>
          </p:nvPr>
        </p:nvSpPr>
        <p:spPr>
          <a:xfrm>
            <a:off x="5481425" y="4112700"/>
            <a:ext cx="2877600" cy="50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532" name="Google Shape;532;p52"/>
          <p:cNvSpPr txBox="1"/>
          <p:nvPr>
            <p:ph idx="16" type="subTitle"/>
          </p:nvPr>
        </p:nvSpPr>
        <p:spPr>
          <a:xfrm>
            <a:off x="5481425" y="3897300"/>
            <a:ext cx="2877600" cy="21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533" name="Google Shape;533;p52"/>
          <p:cNvSpPr txBox="1"/>
          <p:nvPr>
            <p:ph idx="17" type="body"/>
          </p:nvPr>
        </p:nvSpPr>
        <p:spPr>
          <a:xfrm>
            <a:off x="2349500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34" name="Google Shape;534;p52"/>
          <p:cNvSpPr txBox="1"/>
          <p:nvPr>
            <p:ph idx="18" type="body"/>
          </p:nvPr>
        </p:nvSpPr>
        <p:spPr>
          <a:xfrm>
            <a:off x="3915488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35" name="Google Shape;535;p52"/>
          <p:cNvSpPr txBox="1"/>
          <p:nvPr>
            <p:ph idx="19" type="body"/>
          </p:nvPr>
        </p:nvSpPr>
        <p:spPr>
          <a:xfrm>
            <a:off x="5479963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36" name="Google Shape;536;p52"/>
          <p:cNvSpPr txBox="1"/>
          <p:nvPr>
            <p:ph idx="20" type="body"/>
          </p:nvPr>
        </p:nvSpPr>
        <p:spPr>
          <a:xfrm>
            <a:off x="7047338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37" name="Google Shape;537;p52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1"/>
                </a:solidFill>
              </a:defRPr>
            </a:lvl1pPr>
            <a:lvl2pPr lvl="1" rtl="0">
              <a:buNone/>
              <a:defRPr sz="1100">
                <a:solidFill>
                  <a:schemeClr val="accent1"/>
                </a:solidFill>
              </a:defRPr>
            </a:lvl2pPr>
            <a:lvl3pPr lvl="2" rtl="0">
              <a:buNone/>
              <a:defRPr sz="1100">
                <a:solidFill>
                  <a:schemeClr val="accent1"/>
                </a:solidFill>
              </a:defRPr>
            </a:lvl3pPr>
            <a:lvl4pPr lvl="3" rtl="0">
              <a:buNone/>
              <a:defRPr sz="1100">
                <a:solidFill>
                  <a:schemeClr val="accent1"/>
                </a:solidFill>
              </a:defRPr>
            </a:lvl4pPr>
            <a:lvl5pPr lvl="4" rtl="0">
              <a:buNone/>
              <a:defRPr sz="1100">
                <a:solidFill>
                  <a:schemeClr val="accent1"/>
                </a:solidFill>
              </a:defRPr>
            </a:lvl5pPr>
            <a:lvl6pPr lvl="5" rtl="0">
              <a:buNone/>
              <a:defRPr sz="1100">
                <a:solidFill>
                  <a:schemeClr val="accent1"/>
                </a:solidFill>
              </a:defRPr>
            </a:lvl6pPr>
            <a:lvl7pPr lvl="6" rtl="0">
              <a:buNone/>
              <a:defRPr sz="1100">
                <a:solidFill>
                  <a:schemeClr val="accent1"/>
                </a:solidFill>
              </a:defRPr>
            </a:lvl7pPr>
            <a:lvl8pPr lvl="7" rtl="0">
              <a:buNone/>
              <a:defRPr sz="1100">
                <a:solidFill>
                  <a:schemeClr val="accent1"/>
                </a:solidFill>
              </a:defRPr>
            </a:lvl8pPr>
            <a:lvl9pPr lvl="8" rtl="0">
              <a:buNone/>
              <a:defRPr sz="1100"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rategy Canvas / Line Graph">
  <p:cSld name="CUSTOM_3">
    <p:bg>
      <p:bgPr>
        <a:solidFill>
          <a:schemeClr val="dk1"/>
        </a:solidFill>
      </p:bgPr>
    </p:bg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3"/>
          <p:cNvSpPr txBox="1"/>
          <p:nvPr>
            <p:ph idx="1" type="body"/>
          </p:nvPr>
        </p:nvSpPr>
        <p:spPr>
          <a:xfrm>
            <a:off x="3917825" y="4024920"/>
            <a:ext cx="4441200" cy="50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540" name="Google Shape;540;p53"/>
          <p:cNvSpPr txBox="1"/>
          <p:nvPr>
            <p:ph idx="2" type="subTitle"/>
          </p:nvPr>
        </p:nvSpPr>
        <p:spPr>
          <a:xfrm>
            <a:off x="783675" y="3967895"/>
            <a:ext cx="2877600" cy="43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541" name="Google Shape;541;p53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1"/>
                </a:solidFill>
              </a:defRPr>
            </a:lvl1pPr>
            <a:lvl2pPr lvl="1" rtl="0">
              <a:buNone/>
              <a:defRPr sz="1100">
                <a:solidFill>
                  <a:schemeClr val="accent1"/>
                </a:solidFill>
              </a:defRPr>
            </a:lvl2pPr>
            <a:lvl3pPr lvl="2" rtl="0">
              <a:buNone/>
              <a:defRPr sz="1100">
                <a:solidFill>
                  <a:schemeClr val="accent1"/>
                </a:solidFill>
              </a:defRPr>
            </a:lvl3pPr>
            <a:lvl4pPr lvl="3" rtl="0">
              <a:buNone/>
              <a:defRPr sz="1100">
                <a:solidFill>
                  <a:schemeClr val="accent1"/>
                </a:solidFill>
              </a:defRPr>
            </a:lvl4pPr>
            <a:lvl5pPr lvl="4" rtl="0">
              <a:buNone/>
              <a:defRPr sz="1100">
                <a:solidFill>
                  <a:schemeClr val="accent1"/>
                </a:solidFill>
              </a:defRPr>
            </a:lvl5pPr>
            <a:lvl6pPr lvl="5" rtl="0">
              <a:buNone/>
              <a:defRPr sz="1100">
                <a:solidFill>
                  <a:schemeClr val="accent1"/>
                </a:solidFill>
              </a:defRPr>
            </a:lvl6pPr>
            <a:lvl7pPr lvl="6" rtl="0">
              <a:buNone/>
              <a:defRPr sz="1100">
                <a:solidFill>
                  <a:schemeClr val="accent1"/>
                </a:solidFill>
              </a:defRPr>
            </a:lvl7pPr>
            <a:lvl8pPr lvl="7" rtl="0">
              <a:buNone/>
              <a:defRPr sz="1100">
                <a:solidFill>
                  <a:schemeClr val="accent1"/>
                </a:solidFill>
              </a:defRPr>
            </a:lvl8pPr>
            <a:lvl9pPr lvl="8" rtl="0">
              <a:buNone/>
              <a:defRPr sz="1100"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CUSTOM_4"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54"/>
          <p:cNvSpPr txBox="1"/>
          <p:nvPr>
            <p:ph type="title"/>
          </p:nvPr>
        </p:nvSpPr>
        <p:spPr>
          <a:xfrm>
            <a:off x="697350" y="2932550"/>
            <a:ext cx="7749300" cy="101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544" name="Google Shape;544;p54"/>
          <p:cNvSpPr txBox="1"/>
          <p:nvPr>
            <p:ph idx="2" type="title"/>
          </p:nvPr>
        </p:nvSpPr>
        <p:spPr>
          <a:xfrm>
            <a:off x="3278250" y="1194450"/>
            <a:ext cx="2587500" cy="19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545" name="Google Shape;545;p5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PIs / Objectives">
  <p:cSld name="CUSTOM_5">
    <p:bg>
      <p:bgPr>
        <a:solidFill>
          <a:schemeClr val="dk1"/>
        </a:solidFill>
      </p:bgPr>
    </p:bg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55"/>
          <p:cNvSpPr/>
          <p:nvPr/>
        </p:nvSpPr>
        <p:spPr>
          <a:xfrm rot="-5400000">
            <a:off x="4090300" y="-436575"/>
            <a:ext cx="4099200" cy="60150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48" name="Google Shape;548;p55"/>
          <p:cNvSpPr txBox="1"/>
          <p:nvPr>
            <p:ph idx="1" type="body"/>
          </p:nvPr>
        </p:nvSpPr>
        <p:spPr>
          <a:xfrm>
            <a:off x="3918400" y="3680775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49" name="Google Shape;549;p55"/>
          <p:cNvSpPr txBox="1"/>
          <p:nvPr>
            <p:ph idx="2" type="body"/>
          </p:nvPr>
        </p:nvSpPr>
        <p:spPr>
          <a:xfrm>
            <a:off x="3918400" y="3780825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50" name="Google Shape;550;p55"/>
          <p:cNvSpPr txBox="1"/>
          <p:nvPr>
            <p:ph idx="3" type="body"/>
          </p:nvPr>
        </p:nvSpPr>
        <p:spPr>
          <a:xfrm>
            <a:off x="7044450" y="36805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51" name="Google Shape;551;p55"/>
          <p:cNvSpPr txBox="1"/>
          <p:nvPr>
            <p:ph idx="4" type="body"/>
          </p:nvPr>
        </p:nvSpPr>
        <p:spPr>
          <a:xfrm>
            <a:off x="7044450" y="37806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52" name="Google Shape;552;p55"/>
          <p:cNvSpPr/>
          <p:nvPr>
            <p:ph idx="5" type="pic"/>
          </p:nvPr>
        </p:nvSpPr>
        <p:spPr>
          <a:xfrm>
            <a:off x="7049625" y="1588125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553" name="Google Shape;553;p55"/>
          <p:cNvSpPr/>
          <p:nvPr>
            <p:ph idx="6" type="pic"/>
          </p:nvPr>
        </p:nvSpPr>
        <p:spPr>
          <a:xfrm>
            <a:off x="3915213" y="15886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554" name="Google Shape;554;p55"/>
          <p:cNvSpPr/>
          <p:nvPr>
            <p:ph idx="7" type="pic"/>
          </p:nvPr>
        </p:nvSpPr>
        <p:spPr>
          <a:xfrm>
            <a:off x="5490975" y="15886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555" name="Google Shape;555;p55"/>
          <p:cNvSpPr txBox="1"/>
          <p:nvPr>
            <p:ph idx="8" type="subTitle"/>
          </p:nvPr>
        </p:nvSpPr>
        <p:spPr>
          <a:xfrm>
            <a:off x="3918800" y="1034575"/>
            <a:ext cx="1307100" cy="55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Barlow ExtraLight"/>
              <a:buNone/>
              <a:defRPr sz="3600">
                <a:solidFill>
                  <a:schemeClr val="accent2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556" name="Google Shape;556;p55"/>
          <p:cNvSpPr txBox="1"/>
          <p:nvPr>
            <p:ph idx="9" type="subTitle"/>
          </p:nvPr>
        </p:nvSpPr>
        <p:spPr>
          <a:xfrm>
            <a:off x="5484775" y="1034575"/>
            <a:ext cx="1307100" cy="55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Barlow ExtraLight"/>
              <a:buNone/>
              <a:defRPr sz="3600">
                <a:solidFill>
                  <a:schemeClr val="accent2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557" name="Google Shape;557;p55"/>
          <p:cNvSpPr txBox="1"/>
          <p:nvPr>
            <p:ph idx="13" type="subTitle"/>
          </p:nvPr>
        </p:nvSpPr>
        <p:spPr>
          <a:xfrm>
            <a:off x="7050750" y="1032775"/>
            <a:ext cx="1307100" cy="55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Barlow ExtraLight"/>
              <a:buNone/>
              <a:defRPr sz="3600">
                <a:solidFill>
                  <a:schemeClr val="accent2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558" name="Google Shape;558;p55"/>
          <p:cNvSpPr txBox="1"/>
          <p:nvPr>
            <p:ph idx="14" type="body"/>
          </p:nvPr>
        </p:nvSpPr>
        <p:spPr>
          <a:xfrm>
            <a:off x="507400" y="1828050"/>
            <a:ext cx="2136300" cy="29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59" name="Google Shape;559;p55"/>
          <p:cNvSpPr txBox="1"/>
          <p:nvPr>
            <p:ph idx="15" type="body"/>
          </p:nvPr>
        </p:nvSpPr>
        <p:spPr>
          <a:xfrm>
            <a:off x="5481425" y="3680775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60" name="Google Shape;560;p55"/>
          <p:cNvSpPr txBox="1"/>
          <p:nvPr>
            <p:ph idx="16" type="body"/>
          </p:nvPr>
        </p:nvSpPr>
        <p:spPr>
          <a:xfrm>
            <a:off x="5481425" y="3780825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61" name="Google Shape;561;p55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2"/>
                </a:solidFill>
              </a:defRPr>
            </a:lvl1pPr>
            <a:lvl2pPr lvl="1" rtl="0">
              <a:buNone/>
              <a:defRPr sz="1100">
                <a:solidFill>
                  <a:schemeClr val="accent2"/>
                </a:solidFill>
              </a:defRPr>
            </a:lvl2pPr>
            <a:lvl3pPr lvl="2" rtl="0">
              <a:buNone/>
              <a:defRPr sz="1100">
                <a:solidFill>
                  <a:schemeClr val="accent2"/>
                </a:solidFill>
              </a:defRPr>
            </a:lvl3pPr>
            <a:lvl4pPr lvl="3" rtl="0">
              <a:buNone/>
              <a:defRPr sz="1100">
                <a:solidFill>
                  <a:schemeClr val="accent2"/>
                </a:solidFill>
              </a:defRPr>
            </a:lvl4pPr>
            <a:lvl5pPr lvl="4" rtl="0">
              <a:buNone/>
              <a:defRPr sz="1100">
                <a:solidFill>
                  <a:schemeClr val="accent2"/>
                </a:solidFill>
              </a:defRPr>
            </a:lvl5pPr>
            <a:lvl6pPr lvl="5" rtl="0">
              <a:buNone/>
              <a:defRPr sz="1100">
                <a:solidFill>
                  <a:schemeClr val="accent2"/>
                </a:solidFill>
              </a:defRPr>
            </a:lvl6pPr>
            <a:lvl7pPr lvl="6" rtl="0">
              <a:buNone/>
              <a:defRPr sz="1100">
                <a:solidFill>
                  <a:schemeClr val="accent2"/>
                </a:solidFill>
              </a:defRPr>
            </a:lvl7pPr>
            <a:lvl8pPr lvl="7" rtl="0">
              <a:buNone/>
              <a:defRPr sz="1100">
                <a:solidFill>
                  <a:schemeClr val="accent2"/>
                </a:solidFill>
              </a:defRPr>
            </a:lvl8pPr>
            <a:lvl9pPr lvl="8" rtl="0">
              <a:buNone/>
              <a:defRPr sz="1100"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432">
          <p15:clr>
            <a:srgbClr val="E46962"/>
          </p15:clr>
        </p15:guide>
        <p15:guide id="2" orient="horz" pos="2088">
          <p15:clr>
            <a:srgbClr val="E46962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tion Plan + 5 Images">
  <p:cSld name="CUSTOM_6">
    <p:bg>
      <p:bgPr>
        <a:solidFill>
          <a:schemeClr val="accent6"/>
        </a:solidFill>
      </p:bgPr>
    </p:bg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/>
          <p:nvPr>
            <p:ph idx="1" type="body"/>
          </p:nvPr>
        </p:nvSpPr>
        <p:spPr>
          <a:xfrm>
            <a:off x="791150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64" name="Google Shape;564;p56"/>
          <p:cNvSpPr txBox="1"/>
          <p:nvPr>
            <p:ph idx="2" type="body"/>
          </p:nvPr>
        </p:nvSpPr>
        <p:spPr>
          <a:xfrm>
            <a:off x="791150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cxnSp>
        <p:nvCxnSpPr>
          <p:cNvPr id="565" name="Google Shape;565;p56"/>
          <p:cNvCxnSpPr/>
          <p:nvPr/>
        </p:nvCxnSpPr>
        <p:spPr>
          <a:xfrm rot="10800000">
            <a:off x="827250" y="1481375"/>
            <a:ext cx="74895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6" name="Google Shape;566;p56"/>
          <p:cNvSpPr/>
          <p:nvPr>
            <p:ph idx="3" type="pic"/>
          </p:nvPr>
        </p:nvSpPr>
        <p:spPr>
          <a:xfrm>
            <a:off x="7049625" y="523025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567" name="Google Shape;567;p56"/>
          <p:cNvSpPr/>
          <p:nvPr>
            <p:ph idx="4" type="pic"/>
          </p:nvPr>
        </p:nvSpPr>
        <p:spPr>
          <a:xfrm>
            <a:off x="784775" y="5221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568" name="Google Shape;568;p56"/>
          <p:cNvSpPr/>
          <p:nvPr>
            <p:ph idx="5" type="pic"/>
          </p:nvPr>
        </p:nvSpPr>
        <p:spPr>
          <a:xfrm>
            <a:off x="2343950" y="5235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569" name="Google Shape;569;p56"/>
          <p:cNvSpPr/>
          <p:nvPr>
            <p:ph idx="6" type="pic"/>
          </p:nvPr>
        </p:nvSpPr>
        <p:spPr>
          <a:xfrm>
            <a:off x="3915213" y="5235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570" name="Google Shape;570;p56"/>
          <p:cNvSpPr/>
          <p:nvPr>
            <p:ph idx="7" type="pic"/>
          </p:nvPr>
        </p:nvSpPr>
        <p:spPr>
          <a:xfrm>
            <a:off x="5490975" y="5235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571" name="Google Shape;571;p56"/>
          <p:cNvSpPr txBox="1"/>
          <p:nvPr>
            <p:ph idx="8" type="body"/>
          </p:nvPr>
        </p:nvSpPr>
        <p:spPr>
          <a:xfrm>
            <a:off x="5481425" y="4112700"/>
            <a:ext cx="2877600" cy="50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572" name="Google Shape;572;p56"/>
          <p:cNvSpPr txBox="1"/>
          <p:nvPr>
            <p:ph idx="9" type="subTitle"/>
          </p:nvPr>
        </p:nvSpPr>
        <p:spPr>
          <a:xfrm>
            <a:off x="5481425" y="3897300"/>
            <a:ext cx="2877600" cy="21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573" name="Google Shape;573;p56"/>
          <p:cNvSpPr txBox="1"/>
          <p:nvPr>
            <p:ph idx="13" type="body"/>
          </p:nvPr>
        </p:nvSpPr>
        <p:spPr>
          <a:xfrm>
            <a:off x="2349500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74" name="Google Shape;574;p56"/>
          <p:cNvSpPr txBox="1"/>
          <p:nvPr>
            <p:ph idx="14" type="body"/>
          </p:nvPr>
        </p:nvSpPr>
        <p:spPr>
          <a:xfrm>
            <a:off x="2349500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75" name="Google Shape;575;p56"/>
          <p:cNvSpPr txBox="1"/>
          <p:nvPr>
            <p:ph idx="15" type="body"/>
          </p:nvPr>
        </p:nvSpPr>
        <p:spPr>
          <a:xfrm>
            <a:off x="3907850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76" name="Google Shape;576;p56"/>
          <p:cNvSpPr txBox="1"/>
          <p:nvPr>
            <p:ph idx="16" type="body"/>
          </p:nvPr>
        </p:nvSpPr>
        <p:spPr>
          <a:xfrm>
            <a:off x="3907850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77" name="Google Shape;577;p56"/>
          <p:cNvSpPr txBox="1"/>
          <p:nvPr>
            <p:ph idx="17" type="body"/>
          </p:nvPr>
        </p:nvSpPr>
        <p:spPr>
          <a:xfrm>
            <a:off x="5496525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78" name="Google Shape;578;p56"/>
          <p:cNvSpPr txBox="1"/>
          <p:nvPr>
            <p:ph idx="18" type="body"/>
          </p:nvPr>
        </p:nvSpPr>
        <p:spPr>
          <a:xfrm>
            <a:off x="5496525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79" name="Google Shape;579;p56"/>
          <p:cNvSpPr txBox="1"/>
          <p:nvPr>
            <p:ph idx="19" type="body"/>
          </p:nvPr>
        </p:nvSpPr>
        <p:spPr>
          <a:xfrm>
            <a:off x="7085200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80" name="Google Shape;580;p56"/>
          <p:cNvSpPr txBox="1"/>
          <p:nvPr>
            <p:ph idx="20" type="body"/>
          </p:nvPr>
        </p:nvSpPr>
        <p:spPr>
          <a:xfrm>
            <a:off x="7085200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81" name="Google Shape;581;p56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2"/>
                </a:solidFill>
              </a:defRPr>
            </a:lvl1pPr>
            <a:lvl2pPr lvl="1" rtl="0">
              <a:buNone/>
              <a:defRPr sz="1100">
                <a:solidFill>
                  <a:schemeClr val="accent2"/>
                </a:solidFill>
              </a:defRPr>
            </a:lvl2pPr>
            <a:lvl3pPr lvl="2" rtl="0">
              <a:buNone/>
              <a:defRPr sz="1100">
                <a:solidFill>
                  <a:schemeClr val="accent2"/>
                </a:solidFill>
              </a:defRPr>
            </a:lvl3pPr>
            <a:lvl4pPr lvl="3" rtl="0">
              <a:buNone/>
              <a:defRPr sz="1100">
                <a:solidFill>
                  <a:schemeClr val="accent2"/>
                </a:solidFill>
              </a:defRPr>
            </a:lvl4pPr>
            <a:lvl5pPr lvl="4" rtl="0">
              <a:buNone/>
              <a:defRPr sz="1100">
                <a:solidFill>
                  <a:schemeClr val="accent2"/>
                </a:solidFill>
              </a:defRPr>
            </a:lvl5pPr>
            <a:lvl6pPr lvl="5" rtl="0">
              <a:buNone/>
              <a:defRPr sz="1100">
                <a:solidFill>
                  <a:schemeClr val="accent2"/>
                </a:solidFill>
              </a:defRPr>
            </a:lvl6pPr>
            <a:lvl7pPr lvl="6" rtl="0">
              <a:buNone/>
              <a:defRPr sz="1100">
                <a:solidFill>
                  <a:schemeClr val="accent2"/>
                </a:solidFill>
              </a:defRPr>
            </a:lvl7pPr>
            <a:lvl8pPr lvl="7" rtl="0">
              <a:buNone/>
              <a:defRPr sz="1100">
                <a:solidFill>
                  <a:schemeClr val="accent2"/>
                </a:solidFill>
              </a:defRPr>
            </a:lvl8pPr>
            <a:lvl9pPr lvl="8" rtl="0">
              <a:buNone/>
              <a:defRPr sz="1100"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Graphic">
  <p:cSld name="CUSTOM_9">
    <p:bg>
      <p:bgPr>
        <a:solidFill>
          <a:schemeClr val="dk1"/>
        </a:solidFill>
      </p:bgPr>
    </p:bg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57"/>
          <p:cNvSpPr txBox="1"/>
          <p:nvPr>
            <p:ph idx="1" type="body"/>
          </p:nvPr>
        </p:nvSpPr>
        <p:spPr>
          <a:xfrm>
            <a:off x="3133000" y="514275"/>
            <a:ext cx="3890700" cy="50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584" name="Google Shape;584;p57"/>
          <p:cNvSpPr txBox="1"/>
          <p:nvPr>
            <p:ph idx="2" type="body"/>
          </p:nvPr>
        </p:nvSpPr>
        <p:spPr>
          <a:xfrm>
            <a:off x="657679" y="436194"/>
            <a:ext cx="2278800" cy="19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1pPr>
            <a:lvl2pPr indent="-4064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2pPr>
            <a:lvl3pPr indent="-40640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3pPr>
            <a:lvl4pPr indent="-4064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4pPr>
            <a:lvl5pPr indent="-40640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5pPr>
            <a:lvl6pPr indent="-4064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6pPr>
            <a:lvl7pPr indent="-40640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7pPr>
            <a:lvl8pPr indent="-406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8pPr>
            <a:lvl9pPr indent="-40640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85" name="Google Shape;585;p57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2"/>
                </a:solidFill>
              </a:defRPr>
            </a:lvl1pPr>
            <a:lvl2pPr lvl="1" rtl="0">
              <a:buNone/>
              <a:defRPr sz="1100">
                <a:solidFill>
                  <a:schemeClr val="accent2"/>
                </a:solidFill>
              </a:defRPr>
            </a:lvl2pPr>
            <a:lvl3pPr lvl="2" rtl="0">
              <a:buNone/>
              <a:defRPr sz="1100">
                <a:solidFill>
                  <a:schemeClr val="accent2"/>
                </a:solidFill>
              </a:defRPr>
            </a:lvl3pPr>
            <a:lvl4pPr lvl="3" rtl="0">
              <a:buNone/>
              <a:defRPr sz="1100">
                <a:solidFill>
                  <a:schemeClr val="accent2"/>
                </a:solidFill>
              </a:defRPr>
            </a:lvl4pPr>
            <a:lvl5pPr lvl="4" rtl="0">
              <a:buNone/>
              <a:defRPr sz="1100">
                <a:solidFill>
                  <a:schemeClr val="accent2"/>
                </a:solidFill>
              </a:defRPr>
            </a:lvl5pPr>
            <a:lvl6pPr lvl="5" rtl="0">
              <a:buNone/>
              <a:defRPr sz="1100">
                <a:solidFill>
                  <a:schemeClr val="accent2"/>
                </a:solidFill>
              </a:defRPr>
            </a:lvl6pPr>
            <a:lvl7pPr lvl="6" rtl="0">
              <a:buNone/>
              <a:defRPr sz="1100">
                <a:solidFill>
                  <a:schemeClr val="accent2"/>
                </a:solidFill>
              </a:defRPr>
            </a:lvl7pPr>
            <a:lvl8pPr lvl="7" rtl="0">
              <a:buNone/>
              <a:defRPr sz="1100">
                <a:solidFill>
                  <a:schemeClr val="accent2"/>
                </a:solidFill>
              </a:defRPr>
            </a:lvl8pPr>
            <a:lvl9pPr lvl="8" rtl="0">
              <a:buNone/>
              <a:defRPr sz="1100"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494">
          <p15:clr>
            <a:srgbClr val="E46962"/>
          </p15:clr>
        </p15:guide>
        <p15:guide id="2" orient="horz" pos="504">
          <p15:clr>
            <a:srgbClr val="E46962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venue / Graphic">
  <p:cSld name="CUSTOM_12">
    <p:bg>
      <p:bgPr>
        <a:solidFill>
          <a:schemeClr val="dk1"/>
        </a:solidFill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58"/>
          <p:cNvSpPr txBox="1"/>
          <p:nvPr>
            <p:ph idx="1" type="body"/>
          </p:nvPr>
        </p:nvSpPr>
        <p:spPr>
          <a:xfrm>
            <a:off x="569725" y="3435300"/>
            <a:ext cx="2884200" cy="118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588" name="Google Shape;588;p58"/>
          <p:cNvSpPr txBox="1"/>
          <p:nvPr>
            <p:ph idx="2" type="subTitle"/>
          </p:nvPr>
        </p:nvSpPr>
        <p:spPr>
          <a:xfrm>
            <a:off x="466802" y="445100"/>
            <a:ext cx="2403600" cy="5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589" name="Google Shape;589;p58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2"/>
                </a:solidFill>
              </a:defRPr>
            </a:lvl1pPr>
            <a:lvl2pPr lvl="1" rtl="0">
              <a:buNone/>
              <a:defRPr sz="1100">
                <a:solidFill>
                  <a:schemeClr val="accent2"/>
                </a:solidFill>
              </a:defRPr>
            </a:lvl2pPr>
            <a:lvl3pPr lvl="2" rtl="0">
              <a:buNone/>
              <a:defRPr sz="1100">
                <a:solidFill>
                  <a:schemeClr val="accent2"/>
                </a:solidFill>
              </a:defRPr>
            </a:lvl3pPr>
            <a:lvl4pPr lvl="3" rtl="0">
              <a:buNone/>
              <a:defRPr sz="1100">
                <a:solidFill>
                  <a:schemeClr val="accent2"/>
                </a:solidFill>
              </a:defRPr>
            </a:lvl4pPr>
            <a:lvl5pPr lvl="4" rtl="0">
              <a:buNone/>
              <a:defRPr sz="1100">
                <a:solidFill>
                  <a:schemeClr val="accent2"/>
                </a:solidFill>
              </a:defRPr>
            </a:lvl5pPr>
            <a:lvl6pPr lvl="5" rtl="0">
              <a:buNone/>
              <a:defRPr sz="1100">
                <a:solidFill>
                  <a:schemeClr val="accent2"/>
                </a:solidFill>
              </a:defRPr>
            </a:lvl6pPr>
            <a:lvl7pPr lvl="6" rtl="0">
              <a:buNone/>
              <a:defRPr sz="1100">
                <a:solidFill>
                  <a:schemeClr val="accent2"/>
                </a:solidFill>
              </a:defRPr>
            </a:lvl7pPr>
            <a:lvl8pPr lvl="7" rtl="0">
              <a:buNone/>
              <a:defRPr sz="1100">
                <a:solidFill>
                  <a:schemeClr val="accent2"/>
                </a:solidFill>
              </a:defRPr>
            </a:lvl8pPr>
            <a:lvl9pPr lvl="8" rtl="0">
              <a:buNone/>
              <a:defRPr sz="1100"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31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31.xml"/><Relationship Id="rId42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33.xml"/><Relationship Id="rId44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32.xml"/><Relationship Id="rId43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35.xml"/><Relationship Id="rId46" Type="http://schemas.openxmlformats.org/officeDocument/2006/relationships/theme" Target="../theme/theme1.xml"/><Relationship Id="rId23" Type="http://schemas.openxmlformats.org/officeDocument/2006/relationships/slideLayout" Target="../slideLayouts/slideLayout34.xml"/><Relationship Id="rId45" Type="http://schemas.openxmlformats.org/officeDocument/2006/relationships/slideLayout" Target="../slideLayouts/slideLayout56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2.xml"/><Relationship Id="rId3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1.xml"/><Relationship Id="rId3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24.xml"/><Relationship Id="rId35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26.xml"/><Relationship Id="rId37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25.xml"/><Relationship Id="rId3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27.xml"/><Relationship Id="rId38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"/>
          <p:cNvSpPr txBox="1"/>
          <p:nvPr>
            <p:ph type="title"/>
          </p:nvPr>
        </p:nvSpPr>
        <p:spPr>
          <a:xfrm>
            <a:off x="459950" y="300125"/>
            <a:ext cx="83538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pta Slab"/>
              <a:buNone/>
              <a:defRPr sz="3600">
                <a:solidFill>
                  <a:schemeClr val="dk1"/>
                </a:solidFill>
                <a:latin typeface="Hepta Slab"/>
                <a:ea typeface="Hepta Slab"/>
                <a:cs typeface="Hepta Slab"/>
                <a:sym typeface="Hepta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9pPr>
          </a:lstStyle>
          <a:p/>
        </p:txBody>
      </p:sp>
      <p:sp>
        <p:nvSpPr>
          <p:cNvPr id="275" name="Google Shape;275;p13"/>
          <p:cNvSpPr txBox="1"/>
          <p:nvPr>
            <p:ph idx="1" type="body"/>
          </p:nvPr>
        </p:nvSpPr>
        <p:spPr>
          <a:xfrm>
            <a:off x="536575" y="2676025"/>
            <a:ext cx="5275500" cy="22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Light"/>
              <a:buChar char="●"/>
              <a:defRPr sz="15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Light"/>
              <a:buChar char="○"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Barlow Light"/>
              <a:buChar char="■"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Light"/>
              <a:buChar char="●"/>
              <a:defRPr sz="12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 Light"/>
              <a:buChar char="○"/>
              <a:defRPr sz="11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arlow Light"/>
              <a:buChar char="■"/>
              <a:defRPr sz="1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rlow Light"/>
              <a:buChar char="●"/>
              <a:defRPr sz="9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Barlow Light"/>
              <a:buChar char="○"/>
              <a:defRPr sz="8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 Light"/>
              <a:buChar char="■"/>
              <a:defRPr sz="8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76" name="Google Shape;276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9"/>
          <p:cNvSpPr txBox="1"/>
          <p:nvPr>
            <p:ph type="title"/>
          </p:nvPr>
        </p:nvSpPr>
        <p:spPr>
          <a:xfrm>
            <a:off x="632850" y="1124700"/>
            <a:ext cx="7878300" cy="17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 sz="10000"/>
              <a:t>TIMSORT</a:t>
            </a:r>
            <a:endParaRPr sz="10000"/>
          </a:p>
        </p:txBody>
      </p:sp>
      <p:sp>
        <p:nvSpPr>
          <p:cNvPr id="595" name="Google Shape;595;p59"/>
          <p:cNvSpPr txBox="1"/>
          <p:nvPr>
            <p:ph idx="2" type="subTitle"/>
          </p:nvPr>
        </p:nvSpPr>
        <p:spPr>
          <a:xfrm>
            <a:off x="2857500" y="3199175"/>
            <a:ext cx="3765600" cy="4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/>
              <a:t>Michael Chen, Mason Baldwin, Alex Haas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68"/>
          <p:cNvSpPr txBox="1"/>
          <p:nvPr>
            <p:ph type="title"/>
          </p:nvPr>
        </p:nvSpPr>
        <p:spPr>
          <a:xfrm>
            <a:off x="697350" y="3071825"/>
            <a:ext cx="7749300" cy="87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Optimizations</a:t>
            </a:r>
            <a:endParaRPr/>
          </a:p>
        </p:txBody>
      </p:sp>
      <p:sp>
        <p:nvSpPr>
          <p:cNvPr id="669" name="Google Shape;669;p68"/>
          <p:cNvSpPr txBox="1"/>
          <p:nvPr>
            <p:ph idx="2" type="title"/>
          </p:nvPr>
        </p:nvSpPr>
        <p:spPr>
          <a:xfrm>
            <a:off x="3278250" y="1194450"/>
            <a:ext cx="2587500" cy="18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69"/>
          <p:cNvSpPr txBox="1"/>
          <p:nvPr>
            <p:ph idx="1" type="body"/>
          </p:nvPr>
        </p:nvSpPr>
        <p:spPr>
          <a:xfrm>
            <a:off x="2094600" y="152025"/>
            <a:ext cx="4954800" cy="10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Merging Rules</a:t>
            </a:r>
            <a:endParaRPr/>
          </a:p>
        </p:txBody>
      </p:sp>
      <p:sp>
        <p:nvSpPr>
          <p:cNvPr id="675" name="Google Shape;675;p69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6" name="Google Shape;676;p69"/>
          <p:cNvSpPr txBox="1"/>
          <p:nvPr>
            <p:ph idx="6" type="body"/>
          </p:nvPr>
        </p:nvSpPr>
        <p:spPr>
          <a:xfrm>
            <a:off x="218850" y="2724000"/>
            <a:ext cx="3423900" cy="21081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b="1" lang="en" sz="1700"/>
              <a:t>Balancing Conditions</a:t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 sz="1500"/>
              <a:t>Analyze top 3 runs (of </a:t>
            </a:r>
            <a:r>
              <a:rPr lang="en" sz="1500"/>
              <a:t>length</a:t>
            </a:r>
            <a:r>
              <a:rPr lang="en" sz="1500"/>
              <a:t> X, Y, Z) on stack according to the balancing conditions: 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t/>
            </a:r>
            <a:endParaRPr sz="1500"/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 sz="2000"/>
              <a:t>1. X + Y ≥ Z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 sz="2000"/>
              <a:t>	2. X  ≥ Y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t/>
            </a:r>
            <a:endParaRPr sz="1500"/>
          </a:p>
        </p:txBody>
      </p:sp>
      <p:pic>
        <p:nvPicPr>
          <p:cNvPr id="677" name="Google Shape;677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9625" y="2571750"/>
            <a:ext cx="5106351" cy="2412592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69"/>
          <p:cNvSpPr txBox="1"/>
          <p:nvPr/>
        </p:nvSpPr>
        <p:spPr>
          <a:xfrm>
            <a:off x="817950" y="843675"/>
            <a:ext cx="75081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Key Idea: Keep runs balanced by merging unbalanced runs as you add to stack</a:t>
            </a:r>
            <a:endParaRPr b="1" sz="15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238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"/>
              <a:buChar char="➢"/>
            </a:pPr>
            <a:r>
              <a:rPr lang="en" sz="15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Badly sized runs lead to later inefficient merges</a:t>
            </a:r>
            <a:endParaRPr sz="15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238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"/>
              <a:buChar char="➢"/>
            </a:pPr>
            <a:r>
              <a:rPr lang="en" sz="15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Newer runs should be smaller than older runs</a:t>
            </a:r>
            <a:endParaRPr sz="15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238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"/>
              <a:buChar char="➢"/>
            </a:pPr>
            <a:r>
              <a:rPr lang="en" sz="15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Solution: merge now!</a:t>
            </a:r>
            <a:endParaRPr sz="15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After stack is balanced, merge remaining runs.</a:t>
            </a:r>
            <a:endParaRPr sz="15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70"/>
          <p:cNvSpPr txBox="1"/>
          <p:nvPr>
            <p:ph idx="1" type="body"/>
          </p:nvPr>
        </p:nvSpPr>
        <p:spPr>
          <a:xfrm>
            <a:off x="2094600" y="152025"/>
            <a:ext cx="4954800" cy="10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Galloping</a:t>
            </a:r>
            <a:endParaRPr/>
          </a:p>
        </p:txBody>
      </p:sp>
      <p:sp>
        <p:nvSpPr>
          <p:cNvPr id="684" name="Google Shape;684;p70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5" name="Google Shape;685;p70"/>
          <p:cNvSpPr txBox="1"/>
          <p:nvPr>
            <p:ph idx="6" type="body"/>
          </p:nvPr>
        </p:nvSpPr>
        <p:spPr>
          <a:xfrm>
            <a:off x="253350" y="949350"/>
            <a:ext cx="4030200" cy="5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 sz="1500"/>
              <a:t>Consider these two lists: </a:t>
            </a:r>
            <a:endParaRPr sz="1500"/>
          </a:p>
        </p:txBody>
      </p:sp>
      <p:sp>
        <p:nvSpPr>
          <p:cNvPr id="686" name="Google Shape;686;p70"/>
          <p:cNvSpPr txBox="1"/>
          <p:nvPr/>
        </p:nvSpPr>
        <p:spPr>
          <a:xfrm>
            <a:off x="2764575" y="893100"/>
            <a:ext cx="6261000" cy="12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[1,2,3,4,5,6,7,8,9,11]       [10,12,13,14,15,16,17,18,19,67]</a:t>
            </a:r>
            <a:endParaRPr sz="21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descr="Horse Png PNGs for Free Download" id="687" name="Google Shape;687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250" y="1907825"/>
            <a:ext cx="348900" cy="348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rse Png PNGs for Free Download" id="688" name="Google Shape;688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6800" y="1907825"/>
            <a:ext cx="348900" cy="348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rse Png PNGs for Free Download" id="689" name="Google Shape;689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125" y="1698275"/>
            <a:ext cx="348900" cy="348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rse Png PNGs for Free Download" id="690" name="Google Shape;690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7150" y="1851575"/>
            <a:ext cx="348900" cy="348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rse Png PNGs for Free Download" id="691" name="Google Shape;691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5700" y="1851575"/>
            <a:ext cx="348900" cy="348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rse Png PNGs for Free Download" id="692" name="Google Shape;692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525" y="2117375"/>
            <a:ext cx="348900" cy="348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rse Png PNGs for Free Download" id="693" name="Google Shape;693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075" y="2117375"/>
            <a:ext cx="348900" cy="348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rse Png PNGs for Free Download" id="694" name="Google Shape;694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400" y="1907825"/>
            <a:ext cx="348900" cy="348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rse Png PNGs for Free Download" id="695" name="Google Shape;695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425" y="2061125"/>
            <a:ext cx="348900" cy="348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rse Png PNGs for Free Download" id="696" name="Google Shape;696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975" y="2061125"/>
            <a:ext cx="348900" cy="348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rse Png PNGs for Free Download" id="697" name="Google Shape;697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125" y="2222150"/>
            <a:ext cx="348900" cy="348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rse Png PNGs for Free Download" id="698" name="Google Shape;698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8675" y="2222150"/>
            <a:ext cx="348900" cy="348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rse Png PNGs for Free Download" id="699" name="Google Shape;699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2000" y="2012600"/>
            <a:ext cx="348900" cy="348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rse Png PNGs for Free Download" id="700" name="Google Shape;700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9025" y="2165900"/>
            <a:ext cx="348900" cy="348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rse Png PNGs for Free Download" id="701" name="Google Shape;701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6225" y="1976512"/>
            <a:ext cx="348900" cy="348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rse Png PNGs for Free Download" id="702" name="Google Shape;702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8349" y="3770839"/>
            <a:ext cx="1125419" cy="11254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rse Png PNGs for Free Download" id="703" name="Google Shape;703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891" y="3770839"/>
            <a:ext cx="1125419" cy="11254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rse Png PNGs for Free Download" id="704" name="Google Shape;704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7069" y="3589397"/>
            <a:ext cx="1125419" cy="11254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rse Png PNGs for Free Download" id="705" name="Google Shape;705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9489" y="3498674"/>
            <a:ext cx="1125419" cy="11254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rse Png PNGs for Free Download" id="706" name="Google Shape;706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31890" y="4018081"/>
            <a:ext cx="1125419" cy="11254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rse Png PNGs for Free Download" id="707" name="Google Shape;707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349" y="4018081"/>
            <a:ext cx="1125419" cy="11254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rse Png PNGs for Free Download" id="708" name="Google Shape;708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538" y="3342150"/>
            <a:ext cx="1125419" cy="11254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rse Png PNGs for Free Download" id="709" name="Google Shape;709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528" y="3836639"/>
            <a:ext cx="1125419" cy="11254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rse Png PNGs for Free Download" id="710" name="Google Shape;710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9767" y="3836639"/>
            <a:ext cx="1125419" cy="1125419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p70"/>
          <p:cNvSpPr/>
          <p:nvPr/>
        </p:nvSpPr>
        <p:spPr>
          <a:xfrm>
            <a:off x="786500" y="2777787"/>
            <a:ext cx="649500" cy="637500"/>
          </a:xfrm>
          <a:prstGeom prst="mathPlus">
            <a:avLst>
              <a:gd fmla="val 23520" name="adj1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</p:txBody>
      </p:sp>
      <p:pic>
        <p:nvPicPr>
          <p:cNvPr id="712" name="Google Shape;712;p70" title="Screen Shot 2026-04-20 at 5.10.35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5175" y="2778476"/>
            <a:ext cx="6261000" cy="2030873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13" name="Google Shape;713;p70"/>
          <p:cNvSpPr txBox="1"/>
          <p:nvPr>
            <p:ph idx="6" type="body"/>
          </p:nvPr>
        </p:nvSpPr>
        <p:spPr>
          <a:xfrm>
            <a:off x="2610850" y="1814700"/>
            <a:ext cx="6335400" cy="11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 sz="1500"/>
              <a:t>Key idea: If one run ‘wins’ enough times in a row (min_gallp), it’ll probably keep winning for awhile</a:t>
            </a:r>
            <a:endParaRPr sz="1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71"/>
          <p:cNvSpPr txBox="1"/>
          <p:nvPr>
            <p:ph type="title"/>
          </p:nvPr>
        </p:nvSpPr>
        <p:spPr>
          <a:xfrm>
            <a:off x="697350" y="3071825"/>
            <a:ext cx="7749300" cy="87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719" name="Google Shape;719;p71"/>
          <p:cNvSpPr txBox="1"/>
          <p:nvPr>
            <p:ph idx="2" type="title"/>
          </p:nvPr>
        </p:nvSpPr>
        <p:spPr>
          <a:xfrm>
            <a:off x="3278250" y="1194450"/>
            <a:ext cx="2587500" cy="18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60"/>
          <p:cNvSpPr txBox="1"/>
          <p:nvPr>
            <p:ph type="title"/>
          </p:nvPr>
        </p:nvSpPr>
        <p:spPr>
          <a:xfrm>
            <a:off x="697350" y="3071825"/>
            <a:ext cx="7749300" cy="87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01" name="Google Shape;601;p60"/>
          <p:cNvSpPr txBox="1"/>
          <p:nvPr>
            <p:ph idx="2" type="title"/>
          </p:nvPr>
        </p:nvSpPr>
        <p:spPr>
          <a:xfrm>
            <a:off x="3278250" y="1194450"/>
            <a:ext cx="2587500" cy="18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61"/>
          <p:cNvSpPr txBox="1"/>
          <p:nvPr>
            <p:ph idx="1" type="body"/>
          </p:nvPr>
        </p:nvSpPr>
        <p:spPr>
          <a:xfrm>
            <a:off x="2094600" y="60600"/>
            <a:ext cx="4954800" cy="10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Popular Sorting </a:t>
            </a:r>
            <a:r>
              <a:rPr lang="en" sz="3200"/>
              <a:t>Algorithms</a:t>
            </a:r>
            <a:endParaRPr sz="3200"/>
          </a:p>
        </p:txBody>
      </p:sp>
      <p:sp>
        <p:nvSpPr>
          <p:cNvPr id="607" name="Google Shape;607;p61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8" name="Google Shape;608;p61" title="Insertion-sorting.png"/>
          <p:cNvPicPr preferRelativeResize="0"/>
          <p:nvPr/>
        </p:nvPicPr>
        <p:blipFill rotWithShape="1">
          <a:blip r:embed="rId3">
            <a:alphaModFix/>
          </a:blip>
          <a:srcRect b="13307" l="10431" r="9640" t="0"/>
          <a:stretch/>
        </p:blipFill>
        <p:spPr>
          <a:xfrm>
            <a:off x="3697025" y="1046450"/>
            <a:ext cx="5262526" cy="31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61" title="Merge_sort_algorithm_diagram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075" y="1046462"/>
            <a:ext cx="3446675" cy="31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61"/>
          <p:cNvSpPr txBox="1"/>
          <p:nvPr>
            <p:ph idx="6" type="body"/>
          </p:nvPr>
        </p:nvSpPr>
        <p:spPr>
          <a:xfrm>
            <a:off x="2556900" y="4430915"/>
            <a:ext cx="4030200" cy="11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 sz="2000"/>
              <a:t>Strengths? Weaknesses?</a:t>
            </a:r>
            <a:endParaRPr sz="2000"/>
          </a:p>
        </p:txBody>
      </p:sp>
      <p:sp>
        <p:nvSpPr>
          <p:cNvPr id="611" name="Google Shape;611;p61"/>
          <p:cNvSpPr txBox="1"/>
          <p:nvPr>
            <p:ph idx="6" type="body"/>
          </p:nvPr>
        </p:nvSpPr>
        <p:spPr>
          <a:xfrm>
            <a:off x="1016800" y="668702"/>
            <a:ext cx="1603200" cy="4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 sz="1500"/>
              <a:t>Merge Sort</a:t>
            </a:r>
            <a:endParaRPr sz="1500"/>
          </a:p>
        </p:txBody>
      </p:sp>
      <p:sp>
        <p:nvSpPr>
          <p:cNvPr id="612" name="Google Shape;612;p61"/>
          <p:cNvSpPr txBox="1"/>
          <p:nvPr>
            <p:ph idx="6" type="body"/>
          </p:nvPr>
        </p:nvSpPr>
        <p:spPr>
          <a:xfrm>
            <a:off x="5526688" y="668702"/>
            <a:ext cx="1603200" cy="4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 sz="1500"/>
              <a:t>Insertion Sort</a:t>
            </a:r>
            <a:endParaRPr sz="1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62"/>
          <p:cNvSpPr txBox="1"/>
          <p:nvPr>
            <p:ph idx="1" type="body"/>
          </p:nvPr>
        </p:nvSpPr>
        <p:spPr>
          <a:xfrm>
            <a:off x="1069950" y="79600"/>
            <a:ext cx="7004100" cy="10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Popular Sorting Algorithms Runtime</a:t>
            </a:r>
            <a:endParaRPr sz="3200"/>
          </a:p>
        </p:txBody>
      </p:sp>
      <p:sp>
        <p:nvSpPr>
          <p:cNvPr id="618" name="Google Shape;618;p62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9" name="Google Shape;619;p62"/>
          <p:cNvSpPr txBox="1"/>
          <p:nvPr>
            <p:ph idx="6" type="body"/>
          </p:nvPr>
        </p:nvSpPr>
        <p:spPr>
          <a:xfrm>
            <a:off x="952500" y="4288300"/>
            <a:ext cx="7239000" cy="7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 sz="2000"/>
              <a:t>What if we can combine Insertion Sort’s </a:t>
            </a:r>
            <a:r>
              <a:rPr lang="en" sz="2000">
                <a:latin typeface="Barlow Light"/>
                <a:ea typeface="Barlow Light"/>
                <a:cs typeface="Barlow Light"/>
                <a:sym typeface="Barlow Light"/>
              </a:rPr>
              <a:t>𝛀</a:t>
            </a:r>
            <a:r>
              <a:rPr lang="en" sz="2000"/>
              <a:t>(n) best case runtime with Merge Sort’s Θ(nlogn) </a:t>
            </a:r>
            <a:r>
              <a:rPr lang="en" sz="2000"/>
              <a:t>average</a:t>
            </a:r>
            <a:r>
              <a:rPr lang="en" sz="2000"/>
              <a:t> and worst case runtime?</a:t>
            </a:r>
            <a:endParaRPr sz="2000"/>
          </a:p>
        </p:txBody>
      </p:sp>
      <p:graphicFrame>
        <p:nvGraphicFramePr>
          <p:cNvPr id="620" name="Google Shape;620;p62"/>
          <p:cNvGraphicFramePr/>
          <p:nvPr/>
        </p:nvGraphicFramePr>
        <p:xfrm>
          <a:off x="952500" y="9563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{5A628162-9FF1-46B7-AADD-D21C0F68E4B3}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arlow"/>
                          <a:ea typeface="Barlow"/>
                          <a:cs typeface="Barlow"/>
                          <a:sym typeface="Barlow"/>
                        </a:rPr>
                        <a:t>Algorithm</a:t>
                      </a:r>
                      <a:endParaRPr sz="16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arlow"/>
                          <a:ea typeface="Barlow"/>
                          <a:cs typeface="Barlow"/>
                          <a:sym typeface="Barlow"/>
                        </a:rPr>
                        <a:t>Best Case</a:t>
                      </a:r>
                      <a:endParaRPr sz="16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arlow"/>
                          <a:ea typeface="Barlow"/>
                          <a:cs typeface="Barlow"/>
                          <a:sym typeface="Barlow"/>
                        </a:rPr>
                        <a:t>Average Case</a:t>
                      </a:r>
                      <a:endParaRPr sz="16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arlow"/>
                          <a:ea typeface="Barlow"/>
                          <a:cs typeface="Barlow"/>
                          <a:sym typeface="Barlow"/>
                        </a:rPr>
                        <a:t>Worst Case</a:t>
                      </a:r>
                      <a:endParaRPr sz="16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arlow"/>
                          <a:ea typeface="Barlow"/>
                          <a:cs typeface="Barlow"/>
                          <a:sym typeface="Barlow"/>
                        </a:rPr>
                        <a:t>Notes</a:t>
                      </a:r>
                      <a:endParaRPr sz="16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arlow"/>
                          <a:ea typeface="Barlow"/>
                          <a:cs typeface="Barlow"/>
                          <a:sym typeface="Barlow"/>
                        </a:rPr>
                        <a:t>Insertion Sort</a:t>
                      </a:r>
                      <a:endParaRPr sz="16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𝛀</a:t>
                      </a:r>
                      <a:r>
                        <a:rPr lang="en" sz="1600">
                          <a:latin typeface="Barlow"/>
                          <a:ea typeface="Barlow"/>
                          <a:cs typeface="Barlow"/>
                          <a:sym typeface="Barlow"/>
                        </a:rPr>
                        <a:t>(n)</a:t>
                      </a:r>
                      <a:endParaRPr sz="16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arlow"/>
                          <a:ea typeface="Barlow"/>
                          <a:cs typeface="Barlow"/>
                          <a:sym typeface="Barlow"/>
                        </a:rPr>
                        <a:t>Θ</a:t>
                      </a:r>
                      <a:r>
                        <a:rPr lang="en" sz="1600">
                          <a:latin typeface="Barlow"/>
                          <a:ea typeface="Barlow"/>
                          <a:cs typeface="Barlow"/>
                          <a:sym typeface="Barlow"/>
                        </a:rPr>
                        <a:t>(n^2)</a:t>
                      </a:r>
                      <a:endParaRPr sz="16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arlow"/>
                          <a:ea typeface="Barlow"/>
                          <a:cs typeface="Barlow"/>
                          <a:sym typeface="Barlow"/>
                        </a:rPr>
                        <a:t>O(n^2)</a:t>
                      </a:r>
                      <a:endParaRPr sz="16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arlow"/>
                          <a:ea typeface="Barlow"/>
                          <a:cs typeface="Barlow"/>
                          <a:sym typeface="Barlow"/>
                        </a:rPr>
                        <a:t>Best for small datasets, most elements are already in order.</a:t>
                      </a:r>
                      <a:endParaRPr sz="16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arlow"/>
                          <a:ea typeface="Barlow"/>
                          <a:cs typeface="Barlow"/>
                          <a:sym typeface="Barlow"/>
                        </a:rPr>
                        <a:t>Merge Sort</a:t>
                      </a:r>
                      <a:endParaRPr sz="16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𝛀</a:t>
                      </a:r>
                      <a:r>
                        <a:rPr lang="en" sz="1600">
                          <a:latin typeface="Barlow"/>
                          <a:ea typeface="Barlow"/>
                          <a:cs typeface="Barlow"/>
                          <a:sym typeface="Barlow"/>
                        </a:rPr>
                        <a:t>(nlogn)</a:t>
                      </a:r>
                      <a:endParaRPr sz="16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Θ</a:t>
                      </a:r>
                      <a:r>
                        <a:rPr lang="en" sz="16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(nlogn)</a:t>
                      </a:r>
                      <a:endParaRPr sz="16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O(nlogn)</a:t>
                      </a:r>
                      <a:endParaRPr sz="16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Barlow"/>
                          <a:ea typeface="Barlow"/>
                          <a:cs typeface="Barlow"/>
                          <a:sym typeface="Barlow"/>
                        </a:rPr>
                        <a:t>Best for large datasets, stable runtime.</a:t>
                      </a:r>
                      <a:endParaRPr sz="16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63"/>
          <p:cNvSpPr txBox="1"/>
          <p:nvPr>
            <p:ph idx="1" type="body"/>
          </p:nvPr>
        </p:nvSpPr>
        <p:spPr>
          <a:xfrm>
            <a:off x="2094600" y="152025"/>
            <a:ext cx="4954800" cy="10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Timsort</a:t>
            </a:r>
            <a:endParaRPr/>
          </a:p>
        </p:txBody>
      </p:sp>
      <p:sp>
        <p:nvSpPr>
          <p:cNvPr id="626" name="Google Shape;626;p63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7" name="Google Shape;627;p63"/>
          <p:cNvSpPr txBox="1"/>
          <p:nvPr/>
        </p:nvSpPr>
        <p:spPr>
          <a:xfrm>
            <a:off x="316825" y="938975"/>
            <a:ext cx="8659500" cy="39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Barlow Light"/>
              <a:buChar char="●"/>
            </a:pPr>
            <a:r>
              <a:rPr b="1" lang="en" sz="1500">
                <a:latin typeface="Barlow"/>
                <a:ea typeface="Barlow"/>
                <a:cs typeface="Barlow"/>
                <a:sym typeface="Barlow"/>
              </a:rPr>
              <a:t>Definition</a:t>
            </a:r>
            <a:r>
              <a:rPr lang="en" sz="1500">
                <a:latin typeface="Barlow Light"/>
                <a:ea typeface="Barlow Light"/>
                <a:cs typeface="Barlow Light"/>
                <a:sym typeface="Barlow Light"/>
              </a:rPr>
              <a:t>: A high-performance, adaptive algorithm that combines the low overhead of Insertion Sort with the scaling power of Merge Sort.</a:t>
            </a:r>
            <a:endParaRPr sz="15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Barlow Light"/>
              <a:buChar char="●"/>
            </a:pPr>
            <a:r>
              <a:rPr b="1" lang="en" sz="1500">
                <a:latin typeface="Barlow"/>
                <a:ea typeface="Barlow"/>
                <a:cs typeface="Barlow"/>
                <a:sym typeface="Barlow"/>
              </a:rPr>
              <a:t>Time Complexity</a:t>
            </a:r>
            <a:r>
              <a:rPr lang="en" sz="1500">
                <a:latin typeface="Barlow Light"/>
                <a:ea typeface="Barlow Light"/>
                <a:cs typeface="Barlow Light"/>
                <a:sym typeface="Barlow Light"/>
              </a:rPr>
              <a:t>:</a:t>
            </a:r>
            <a:endParaRPr sz="15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Barlow Light"/>
              <a:buChar char="○"/>
            </a:pPr>
            <a:r>
              <a:rPr lang="en" sz="1500">
                <a:latin typeface="Barlow Light"/>
                <a:ea typeface="Barlow Light"/>
                <a:cs typeface="Barlow Light"/>
                <a:sym typeface="Barlow Light"/>
              </a:rPr>
              <a:t>Best Case: </a:t>
            </a:r>
            <a:r>
              <a:rPr lang="en" sz="1500">
                <a:latin typeface="Barlow Light"/>
                <a:ea typeface="Barlow Light"/>
                <a:cs typeface="Barlow Light"/>
                <a:sym typeface="Barlow Light"/>
              </a:rPr>
              <a:t>𝛀</a:t>
            </a:r>
            <a:r>
              <a:rPr lang="en" sz="1500">
                <a:latin typeface="Barlow Light"/>
                <a:ea typeface="Barlow Light"/>
                <a:cs typeface="Barlow Light"/>
                <a:sym typeface="Barlow Light"/>
              </a:rPr>
              <a:t>(n)</a:t>
            </a:r>
            <a:endParaRPr sz="15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Barlow Light"/>
              <a:buChar char="○"/>
            </a:pPr>
            <a:r>
              <a:rPr lang="en" sz="1500">
                <a:latin typeface="Barlow Light"/>
                <a:ea typeface="Barlow Light"/>
                <a:cs typeface="Barlow Light"/>
                <a:sym typeface="Barlow Light"/>
              </a:rPr>
              <a:t>Average Case:</a:t>
            </a:r>
            <a:r>
              <a:rPr lang="en" sz="1500">
                <a:latin typeface="Barlow Light"/>
                <a:ea typeface="Barlow Light"/>
                <a:cs typeface="Barlow Light"/>
                <a:sym typeface="Barlow Light"/>
              </a:rPr>
              <a:t> Θ</a:t>
            </a:r>
            <a:r>
              <a:rPr lang="en" sz="1500">
                <a:latin typeface="Barlow Light"/>
                <a:ea typeface="Barlow Light"/>
                <a:cs typeface="Barlow Light"/>
                <a:sym typeface="Barlow Light"/>
              </a:rPr>
              <a:t>(nlogn)</a:t>
            </a:r>
            <a:endParaRPr sz="15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Barlow Light"/>
              <a:buChar char="○"/>
            </a:pPr>
            <a:r>
              <a:rPr lang="en" sz="1500">
                <a:latin typeface="Barlow Light"/>
                <a:ea typeface="Barlow Light"/>
                <a:cs typeface="Barlow Light"/>
                <a:sym typeface="Barlow Light"/>
              </a:rPr>
              <a:t>Worst Case: O(nlogn).</a:t>
            </a:r>
            <a:endParaRPr sz="15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Barlow Light"/>
              <a:buChar char="●"/>
            </a:pPr>
            <a:r>
              <a:rPr b="1" lang="en" sz="1500">
                <a:latin typeface="Barlow"/>
                <a:ea typeface="Barlow"/>
                <a:cs typeface="Barlow"/>
                <a:sym typeface="Barlow"/>
              </a:rPr>
              <a:t>Space Complexity</a:t>
            </a:r>
            <a:r>
              <a:rPr lang="en" sz="1500">
                <a:latin typeface="Barlow Light"/>
                <a:ea typeface="Barlow Light"/>
                <a:cs typeface="Barlow Light"/>
                <a:sym typeface="Barlow Light"/>
              </a:rPr>
              <a:t>:</a:t>
            </a:r>
            <a:endParaRPr sz="15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Barlow Light"/>
              <a:buChar char="○"/>
            </a:pPr>
            <a:r>
              <a:rPr lang="en" sz="1500">
                <a:latin typeface="Barlow Light"/>
                <a:ea typeface="Barlow Light"/>
                <a:cs typeface="Barlow Light"/>
                <a:sym typeface="Barlow Light"/>
              </a:rPr>
              <a:t>O(n), additional space is required for merging runs.</a:t>
            </a:r>
            <a:endParaRPr sz="15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Barlow Light"/>
              <a:buChar char="●"/>
            </a:pPr>
            <a:r>
              <a:rPr b="1" lang="en" sz="1500">
                <a:latin typeface="Barlow"/>
                <a:ea typeface="Barlow"/>
                <a:cs typeface="Barlow"/>
                <a:sym typeface="Barlow"/>
              </a:rPr>
              <a:t>Applications</a:t>
            </a:r>
            <a:r>
              <a:rPr lang="en" sz="1500">
                <a:latin typeface="Barlow Light"/>
                <a:ea typeface="Barlow Light"/>
                <a:cs typeface="Barlow Light"/>
                <a:sym typeface="Barlow Light"/>
              </a:rPr>
              <a:t>:</a:t>
            </a:r>
            <a:endParaRPr sz="15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Barlow Light"/>
              <a:buChar char="○"/>
            </a:pPr>
            <a:r>
              <a:rPr lang="en" sz="1500">
                <a:latin typeface="Barlow Light"/>
                <a:ea typeface="Barlow Light"/>
                <a:cs typeface="Barlow Light"/>
                <a:sym typeface="Barlow Light"/>
              </a:rPr>
              <a:t>Python: The default sort for list.sort() and sorted().</a:t>
            </a:r>
            <a:endParaRPr sz="15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Barlow Light"/>
              <a:buChar char="○"/>
            </a:pPr>
            <a:r>
              <a:rPr lang="en" sz="1500">
                <a:latin typeface="Barlow Light"/>
                <a:ea typeface="Barlow Light"/>
                <a:cs typeface="Barlow Light"/>
                <a:sym typeface="Barlow Light"/>
              </a:rPr>
              <a:t>Java: Used in java.util.Arrays.sort() for objects and Collections.sort().</a:t>
            </a:r>
            <a:endParaRPr sz="1500">
              <a:latin typeface="Barlow Light"/>
              <a:ea typeface="Barlow Light"/>
              <a:cs typeface="Barlow Light"/>
              <a:sym typeface="Barlow Light"/>
            </a:endParaRPr>
          </a:p>
        </p:txBody>
      </p:sp>
      <p:pic>
        <p:nvPicPr>
          <p:cNvPr id="628" name="Google Shape;628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1475" y="3594200"/>
            <a:ext cx="4121050" cy="14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64"/>
          <p:cNvSpPr txBox="1"/>
          <p:nvPr>
            <p:ph type="title"/>
          </p:nvPr>
        </p:nvSpPr>
        <p:spPr>
          <a:xfrm>
            <a:off x="697350" y="3071825"/>
            <a:ext cx="7749300" cy="87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Approach</a:t>
            </a:r>
            <a:endParaRPr/>
          </a:p>
        </p:txBody>
      </p:sp>
      <p:sp>
        <p:nvSpPr>
          <p:cNvPr id="634" name="Google Shape;634;p64"/>
          <p:cNvSpPr txBox="1"/>
          <p:nvPr>
            <p:ph idx="2" type="title"/>
          </p:nvPr>
        </p:nvSpPr>
        <p:spPr>
          <a:xfrm>
            <a:off x="3278250" y="1194450"/>
            <a:ext cx="2587500" cy="18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65"/>
          <p:cNvSpPr txBox="1"/>
          <p:nvPr>
            <p:ph idx="1" type="body"/>
          </p:nvPr>
        </p:nvSpPr>
        <p:spPr>
          <a:xfrm>
            <a:off x="2094600" y="152025"/>
            <a:ext cx="4954800" cy="10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Runs</a:t>
            </a:r>
            <a:endParaRPr/>
          </a:p>
        </p:txBody>
      </p:sp>
      <p:sp>
        <p:nvSpPr>
          <p:cNvPr id="640" name="Google Shape;640;p65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1" name="Google Shape;641;p65"/>
          <p:cNvSpPr txBox="1"/>
          <p:nvPr>
            <p:ph idx="6" type="body"/>
          </p:nvPr>
        </p:nvSpPr>
        <p:spPr>
          <a:xfrm>
            <a:off x="734925" y="734600"/>
            <a:ext cx="7755600" cy="11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b="1" lang="en" sz="1500"/>
              <a:t>Key Idea: exploit contiguous sorted subsequences already present in a dataset</a:t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t/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 sz="1500"/>
              <a:t>Example: Multiple servers log data in chronological order. When all server logs are </a:t>
            </a:r>
            <a:r>
              <a:rPr lang="en" sz="1500"/>
              <a:t>uploaded to the main system, this order is still maintained: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 sz="1500"/>
              <a:t>	</a:t>
            </a:r>
            <a:r>
              <a:rPr lang="en" sz="1900">
                <a:highlight>
                  <a:srgbClr val="FFF2CC"/>
                </a:highlight>
              </a:rPr>
              <a:t>Server A</a:t>
            </a:r>
            <a:r>
              <a:rPr lang="en" sz="1900"/>
              <a:t>: [1, 3, 5]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 sz="1900"/>
              <a:t>	</a:t>
            </a:r>
            <a:r>
              <a:rPr lang="en" sz="1900">
                <a:highlight>
                  <a:srgbClr val="D9EAD3"/>
                </a:highlight>
              </a:rPr>
              <a:t>Server B</a:t>
            </a:r>
            <a:r>
              <a:rPr lang="en" sz="1900"/>
              <a:t>: [2, 4, 6]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 sz="1900"/>
              <a:t>	Combined: [</a:t>
            </a:r>
            <a:r>
              <a:rPr lang="en" sz="1900">
                <a:highlight>
                  <a:srgbClr val="FFF2CC"/>
                </a:highlight>
              </a:rPr>
              <a:t>1, 3, 5</a:t>
            </a:r>
            <a:r>
              <a:rPr lang="en" sz="1900"/>
              <a:t>,</a:t>
            </a:r>
            <a:r>
              <a:rPr lang="en" sz="1900">
                <a:highlight>
                  <a:srgbClr val="D9EAD3"/>
                </a:highlight>
              </a:rPr>
              <a:t> 2, 4, 6]</a:t>
            </a:r>
            <a:endParaRPr sz="1900">
              <a:highlight>
                <a:srgbClr val="D9EAD3"/>
              </a:highlight>
            </a:endParaRPr>
          </a:p>
        </p:txBody>
      </p:sp>
      <p:sp>
        <p:nvSpPr>
          <p:cNvPr id="642" name="Google Shape;642;p65"/>
          <p:cNvSpPr txBox="1"/>
          <p:nvPr/>
        </p:nvSpPr>
        <p:spPr>
          <a:xfrm>
            <a:off x="988775" y="3192500"/>
            <a:ext cx="3464700" cy="13698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Importance of Minimum Run Size</a:t>
            </a:r>
            <a:endParaRPr b="1" sz="17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"/>
              <a:buAutoNum type="arabicPeriod"/>
            </a:pPr>
            <a:r>
              <a:rPr lang="en" sz="15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Prevents too many small runs</a:t>
            </a:r>
            <a:endParaRPr sz="15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"/>
              <a:buAutoNum type="arabicPeriod"/>
            </a:pPr>
            <a:r>
              <a:rPr lang="en" sz="15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Makes merging more efficient </a:t>
            </a:r>
            <a:endParaRPr sz="15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"/>
              <a:buAutoNum type="arabicPeriod"/>
            </a:pPr>
            <a:r>
              <a:rPr lang="en" sz="15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Leverages insertion sort where its strongest</a:t>
            </a:r>
            <a:endParaRPr sz="15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643" name="Google Shape;643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2075" y="1620900"/>
            <a:ext cx="2877350" cy="344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66"/>
          <p:cNvSpPr txBox="1"/>
          <p:nvPr>
            <p:ph idx="1" type="body"/>
          </p:nvPr>
        </p:nvSpPr>
        <p:spPr>
          <a:xfrm>
            <a:off x="2094600" y="152025"/>
            <a:ext cx="4954800" cy="10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Merging</a:t>
            </a:r>
            <a:endParaRPr/>
          </a:p>
        </p:txBody>
      </p:sp>
      <p:sp>
        <p:nvSpPr>
          <p:cNvPr id="649" name="Google Shape;649;p66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0" name="Google Shape;650;p66"/>
          <p:cNvSpPr txBox="1"/>
          <p:nvPr>
            <p:ph idx="6" type="body"/>
          </p:nvPr>
        </p:nvSpPr>
        <p:spPr>
          <a:xfrm>
            <a:off x="1616250" y="809650"/>
            <a:ext cx="5911500" cy="27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Each run = smaller sorted list</a:t>
            </a:r>
            <a:endParaRPr sz="1500"/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Iterative instead of recursive</a:t>
            </a:r>
            <a:endParaRPr sz="1500"/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Merge order matters! (O(n</a:t>
            </a:r>
            <a:r>
              <a:rPr baseline="30000" lang="en" sz="1500"/>
              <a:t>2</a:t>
            </a:r>
            <a:r>
              <a:rPr lang="en" sz="1500"/>
              <a:t>) possible)</a:t>
            </a:r>
            <a:endParaRPr sz="1500"/>
          </a:p>
        </p:txBody>
      </p:sp>
      <p:pic>
        <p:nvPicPr>
          <p:cNvPr id="651" name="Google Shape;651;p66"/>
          <p:cNvPicPr preferRelativeResize="0"/>
          <p:nvPr/>
        </p:nvPicPr>
        <p:blipFill rotWithShape="1">
          <a:blip r:embed="rId3">
            <a:alphaModFix/>
          </a:blip>
          <a:srcRect b="21017" l="0" r="0" t="0"/>
          <a:stretch/>
        </p:blipFill>
        <p:spPr>
          <a:xfrm>
            <a:off x="5607000" y="1353287"/>
            <a:ext cx="3406870" cy="21949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52" name="Google Shape;652;p66" title="Merging Problems.png"/>
          <p:cNvPicPr preferRelativeResize="0"/>
          <p:nvPr/>
        </p:nvPicPr>
        <p:blipFill rotWithShape="1">
          <a:blip r:embed="rId4">
            <a:alphaModFix/>
          </a:blip>
          <a:srcRect b="47072" l="0" r="8509" t="36773"/>
          <a:stretch/>
        </p:blipFill>
        <p:spPr>
          <a:xfrm>
            <a:off x="-90574" y="4321452"/>
            <a:ext cx="7790100" cy="1031701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66"/>
          <p:cNvSpPr txBox="1"/>
          <p:nvPr/>
        </p:nvSpPr>
        <p:spPr>
          <a:xfrm>
            <a:off x="7653061" y="4006315"/>
            <a:ext cx="17607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…</a:t>
            </a:r>
            <a:endParaRPr sz="600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pic>
        <p:nvPicPr>
          <p:cNvPr id="654" name="Google Shape;654;p66" title="Screen Shot 2026-04-20 at 4.33.16 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125" y="1460198"/>
            <a:ext cx="5272574" cy="1981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67"/>
          <p:cNvSpPr txBox="1"/>
          <p:nvPr>
            <p:ph idx="1" type="body"/>
          </p:nvPr>
        </p:nvSpPr>
        <p:spPr>
          <a:xfrm>
            <a:off x="2094600" y="152025"/>
            <a:ext cx="4954800" cy="10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Min_run</a:t>
            </a:r>
            <a:endParaRPr/>
          </a:p>
        </p:txBody>
      </p:sp>
      <p:sp>
        <p:nvSpPr>
          <p:cNvPr id="660" name="Google Shape;660;p67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1" name="Google Shape;661;p67"/>
          <p:cNvSpPr txBox="1"/>
          <p:nvPr/>
        </p:nvSpPr>
        <p:spPr>
          <a:xfrm>
            <a:off x="417325" y="918100"/>
            <a:ext cx="980700" cy="7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662" name="Google Shape;662;p67"/>
          <p:cNvSpPr txBox="1"/>
          <p:nvPr>
            <p:ph idx="6" type="body"/>
          </p:nvPr>
        </p:nvSpPr>
        <p:spPr>
          <a:xfrm>
            <a:off x="417325" y="1002000"/>
            <a:ext cx="4154700" cy="31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Definition: </a:t>
            </a:r>
            <a:r>
              <a:rPr lang="en" sz="1500"/>
              <a:t>The minimum length required for a run before it can be added to the merge stack.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If Run Size &lt; min_run: </a:t>
            </a:r>
            <a:endParaRPr b="1" sz="15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Use </a:t>
            </a:r>
            <a:r>
              <a:rPr b="1" lang="en" sz="1500"/>
              <a:t>Insertion Sort</a:t>
            </a:r>
            <a:r>
              <a:rPr lang="en" sz="1500"/>
              <a:t> to "boost" the run. </a:t>
            </a:r>
            <a:endParaRPr sz="15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Pulls the next elements into the current sequence until the threshold is met. 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If Run Size ≥ min_run: </a:t>
            </a:r>
            <a:endParaRPr b="1" sz="15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Keep the run as-is and move to the next chunk. </a:t>
            </a:r>
            <a:endParaRPr sz="15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Prepares these standardized chunks for the </a:t>
            </a:r>
            <a:r>
              <a:rPr b="1" lang="en" sz="1500"/>
              <a:t>Merge Sort</a:t>
            </a:r>
            <a:r>
              <a:rPr lang="en" sz="1500"/>
              <a:t> phase.</a:t>
            </a:r>
            <a:endParaRPr sz="1500"/>
          </a:p>
        </p:txBody>
      </p:sp>
      <p:pic>
        <p:nvPicPr>
          <p:cNvPr id="663" name="Google Shape;663;p67" title="Screenshot 2026-04-20 at 11.40.41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25" y="1357925"/>
            <a:ext cx="4267175" cy="2427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ategy Plan">
  <a:themeElements>
    <a:clrScheme name="Simple Light">
      <a:dk1>
        <a:srgbClr val="FFFFFF"/>
      </a:dk1>
      <a:lt1>
        <a:srgbClr val="000000"/>
      </a:lt1>
      <a:dk2>
        <a:srgbClr val="999999"/>
      </a:dk2>
      <a:lt2>
        <a:srgbClr val="FFECD1"/>
      </a:lt2>
      <a:accent1>
        <a:srgbClr val="AC6600"/>
      </a:accent1>
      <a:accent2>
        <a:srgbClr val="5E7F00"/>
      </a:accent2>
      <a:accent3>
        <a:srgbClr val="2322EF"/>
      </a:accent3>
      <a:accent4>
        <a:srgbClr val="DDDDFF"/>
      </a:accent4>
      <a:accent5>
        <a:srgbClr val="EFEFEF"/>
      </a:accent5>
      <a:accent6>
        <a:srgbClr val="F7FEEB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