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90" r:id="rId4"/>
    <p:sldMasterId id="214748369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Lexend Light"/>
      <p:regular r:id="rId16"/>
      <p:bold r:id="rId17"/>
    </p:embeddedFont>
    <p:embeddedFont>
      <p:font typeface="Lexen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LexendLight-bold.fntdata"/><Relationship Id="rId16" Type="http://schemas.openxmlformats.org/officeDocument/2006/relationships/font" Target="fonts/LexendLight-regular.fntdata"/><Relationship Id="rId19" Type="http://schemas.openxmlformats.org/officeDocument/2006/relationships/font" Target="fonts/Lexend-bold.fntdata"/><Relationship Id="rId18" Type="http://schemas.openxmlformats.org/officeDocument/2006/relationships/font" Target="fonts/Lexe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6" name="Shape 1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7" name="Google Shape;1907;g34d6451c0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8" name="Google Shape;1908;g34d6451c0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0" name="Shape 1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1" name="Google Shape;1931;g34d6451c021_0_27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2" name="Google Shape;1932;g34d6451c021_0_27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 - go through full example (note each change in the animations), how djikstra’s can be quickly modified to match this, and a brief motivation (where can this be applied?)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say that you’re maybe running a shady criminal organization where you might be moving suspicious individuals from one island to another, but you don’t want them to take the same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</a:t>
            </a:r>
            <a:r>
              <a:rPr lang="en"/>
              <a:t>ath since then that’s too obvious for the feds. What’s the most efficient way to have them get to the same location without taking the exact same path?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say k = 2, our first exploration is a simple dijkstra algorithm, where the path is s —&gt; v1 —&gt; v2 —&gt; v4 —&gt; v5 —&gt;v7 —&gt; 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Then, we explore each of those nodes a second time (yellow), observing the paths from each of those nodes we did not take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next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 = 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9" name="Shape 1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" name="Google Shape;1990;g34dac203050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1" name="Google Shape;1991;g34dac203050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TAO - highlight the fact that we go from popping multiple times to reach the terminal node to popping once and getting a path every pop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3" name="Shape 2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4" name="Google Shape;2024;g34db0064f13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5" name="Google Shape;2025;g34db0064f13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TAO - walk through example, be sure to explain how the two text boxes apply here (particularly how all edges on the path from U to T are directly connected to U, like V</a:t>
            </a:r>
            <a:r>
              <a:rPr baseline="-25000" lang="en"/>
              <a:t>2</a:t>
            </a:r>
            <a:r>
              <a:rPr lang="en"/>
              <a:t>, V</a:t>
            </a:r>
            <a:r>
              <a:rPr baseline="-25000" lang="en"/>
              <a:t>3</a:t>
            </a:r>
            <a:r>
              <a:rPr lang="en"/>
              <a:t>, 3 being connected to S in G’)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0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g34db0064f13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2" name="Google Shape;2072;g34db0064f13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MATTHEW - re-iterate BRIEFLY that indirect representations are the only way to speed up runtime (1 pop 1 path), show how to go back to a full path representation quickly using our precomputed values. Be sure to mention that reverse Djikstra’s is what gives us the optimal path/weight for each vertex (essential for rebuilding path)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4" name="Shape 2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Google Shape;2105;g35093feb8a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6" name="Google Shape;2106;g35093feb8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GAVIN - summarize previous mentioned high-level concepts and how they connect to overall approach. First, use reverse djikstra’s and graph construction as a “precursor/setup” step that allows for quick popping. Then, go over start to and actual loop, mentioning how implicit paths come in and pointing out persistence as a tool for speed up (omitted for time/simplicity)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9" name="Shape 2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" name="Google Shape;2120;g34e3789062a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1" name="Google Shape;2121;g34e3789062a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GAVIN - be sure to click through slide animations as you explain, highlight the split in the algorithm between setup and k-pop, LEAVE TIME FOR RUNTIME PLZ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4" name="Shape 2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" name="Google Shape;2155;g34db109651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6" name="Google Shape;2156;g34db109651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MATTHEW - pretty much read from the slides - all of these boil down to the overall runtime. Review slide 7 to be prepared for any extra pieces you might need to explain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4" name="Shape 2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5" name="Google Shape;2175;g34db109651b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6" name="Google Shape;2176;g34db109651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solid with header">
  <p:cSld name="CUSTOM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57" name="Google Shape;57;p14"/>
          <p:cNvSpPr txBox="1"/>
          <p:nvPr>
            <p:ph idx="1" type="body"/>
          </p:nvPr>
        </p:nvSpPr>
        <p:spPr>
          <a:xfrm>
            <a:off x="7895425" y="-39600"/>
            <a:ext cx="11385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2" type="subTitle"/>
          </p:nvPr>
        </p:nvSpPr>
        <p:spPr>
          <a:xfrm>
            <a:off x="5767125" y="425525"/>
            <a:ext cx="3238500" cy="9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type="title"/>
          </p:nvPr>
        </p:nvSpPr>
        <p:spPr>
          <a:xfrm>
            <a:off x="208725" y="344175"/>
            <a:ext cx="53409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3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4" type="body"/>
          </p:nvPr>
        </p:nvSpPr>
        <p:spPr>
          <a:xfrm>
            <a:off x="940775" y="-39600"/>
            <a:ext cx="38103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5688">
          <p15:clr>
            <a:srgbClr val="E46962"/>
          </p15:clr>
        </p15:guide>
        <p15:guide id="2" orient="horz" pos="3168">
          <p15:clr>
            <a:srgbClr val="E46962"/>
          </p15:clr>
        </p15:guide>
        <p15:guide id="3" orient="horz" pos="936">
          <p15:clr>
            <a:srgbClr val="E46962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grid with header">
  <p:cSld name="CUSTOM_1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64" name="Google Shape;64;p15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" name="Google Shape;65;p15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6" name="Google Shape;66;p15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" name="Google Shape;67;p15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" name="Google Shape;68;p15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" name="Google Shape;69;p15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" name="Google Shape;70;p15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" name="Google Shape;71;p15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" name="Google Shape;85;p15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" name="Google Shape;88;p15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3" name="Google Shape;93;p15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" name="Google Shape;94;p15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" name="Google Shape;95;p15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" name="Google Shape;104;p15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23" name="Google Shape;123;p15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25" name="Google Shape;125;p15"/>
          <p:cNvSpPr txBox="1"/>
          <p:nvPr>
            <p:ph idx="1" type="body"/>
          </p:nvPr>
        </p:nvSpPr>
        <p:spPr>
          <a:xfrm>
            <a:off x="7895425" y="-39600"/>
            <a:ext cx="11385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126" name="Google Shape;126;p15"/>
          <p:cNvSpPr txBox="1"/>
          <p:nvPr>
            <p:ph idx="2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127" name="Google Shape;127;p15"/>
          <p:cNvSpPr txBox="1"/>
          <p:nvPr>
            <p:ph idx="3" type="body"/>
          </p:nvPr>
        </p:nvSpPr>
        <p:spPr>
          <a:xfrm>
            <a:off x="940775" y="-39600"/>
            <a:ext cx="38103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8" name="Google Shape;128;p15"/>
          <p:cNvSpPr txBox="1"/>
          <p:nvPr>
            <p:ph idx="4" type="subTitle"/>
          </p:nvPr>
        </p:nvSpPr>
        <p:spPr>
          <a:xfrm>
            <a:off x="5767125" y="572700"/>
            <a:ext cx="3238500" cy="9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5"/>
          <p:cNvSpPr txBox="1"/>
          <p:nvPr>
            <p:ph type="title"/>
          </p:nvPr>
        </p:nvSpPr>
        <p:spPr>
          <a:xfrm>
            <a:off x="208725" y="344175"/>
            <a:ext cx="5340900" cy="18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5688">
          <p15:clr>
            <a:srgbClr val="E46962"/>
          </p15:clr>
        </p15:guide>
        <p15:guide id="2" orient="horz" pos="72">
          <p15:clr>
            <a:srgbClr val="E46962"/>
          </p15:clr>
        </p15:guide>
        <p15:guide id="3" orient="horz" pos="3168">
          <p15:clr>
            <a:srgbClr val="E46962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with header">
  <p:cSld name="CUSTOM_1_1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oogle Shape;131;p16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32" name="Google Shape;132;p16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4" name="Google Shape;134;p16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" name="Google Shape;136;p16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" name="Google Shape;137;p16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" name="Google Shape;140;p16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" name="Google Shape;141;p16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" name="Google Shape;142;p16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" name="Google Shape;143;p16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" name="Google Shape;144;p16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" name="Google Shape;145;p16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" name="Google Shape;146;p16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" name="Google Shape;147;p16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8" name="Google Shape;148;p16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" name="Google Shape;149;p16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" name="Google Shape;150;p16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" name="Google Shape;151;p16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" name="Google Shape;152;p16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" name="Google Shape;153;p16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4" name="Google Shape;154;p16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" name="Google Shape;158;p16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" name="Google Shape;159;p16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" name="Google Shape;160;p16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1" name="Google Shape;161;p16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2" name="Google Shape;162;p16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" name="Google Shape;164;p16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" name="Google Shape;165;p16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" name="Google Shape;166;p16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" name="Google Shape;167;p16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8" name="Google Shape;168;p16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9" name="Google Shape;169;p16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" name="Google Shape;170;p16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" name="Google Shape;171;p16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" name="Google Shape;172;p16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" name="Google Shape;173;p16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" name="Google Shape;179;p16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" name="Google Shape;180;p16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" name="Google Shape;181;p16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" name="Google Shape;182;p16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3" name="Google Shape;183;p16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" name="Google Shape;184;p16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" name="Google Shape;185;p16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" name="Google Shape;186;p16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" name="Google Shape;187;p16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" name="Google Shape;188;p16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9" name="Google Shape;189;p16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90" name="Google Shape;190;p16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91" name="Google Shape;191;p16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6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3" name="Google Shape;193;p16"/>
          <p:cNvSpPr txBox="1"/>
          <p:nvPr>
            <p:ph type="title"/>
          </p:nvPr>
        </p:nvSpPr>
        <p:spPr>
          <a:xfrm>
            <a:off x="1579100" y="491225"/>
            <a:ext cx="4966200" cy="7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4" name="Google Shape;194;p16"/>
          <p:cNvSpPr txBox="1"/>
          <p:nvPr>
            <p:ph idx="1" type="body"/>
          </p:nvPr>
        </p:nvSpPr>
        <p:spPr>
          <a:xfrm>
            <a:off x="7895425" y="-39600"/>
            <a:ext cx="11385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195" name="Google Shape;195;p16"/>
          <p:cNvSpPr txBox="1"/>
          <p:nvPr>
            <p:ph idx="2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196" name="Google Shape;196;p16"/>
          <p:cNvSpPr txBox="1"/>
          <p:nvPr>
            <p:ph idx="3" type="body"/>
          </p:nvPr>
        </p:nvSpPr>
        <p:spPr>
          <a:xfrm>
            <a:off x="940775" y="-39600"/>
            <a:ext cx="38103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5688">
          <p15:clr>
            <a:srgbClr val="E46962"/>
          </p15:clr>
        </p15:guide>
        <p15:guide id="2" orient="horz" pos="72">
          <p15:clr>
            <a:srgbClr val="E46962"/>
          </p15:clr>
        </p15:guide>
        <p15:guide id="3" orient="horz" pos="3168">
          <p15:clr>
            <a:srgbClr val="E46962"/>
          </p15:clr>
        </p15:guide>
        <p15:guide id="4" orient="horz" pos="720">
          <p15:clr>
            <a:srgbClr val="E46962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lumns with header">
  <p:cSld name="CUSTOM_1_1_1_1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oogle Shape;198;p17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99" name="Google Shape;199;p17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0" name="Google Shape;200;p17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1" name="Google Shape;201;p17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2" name="Google Shape;202;p17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3" name="Google Shape;203;p17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4" name="Google Shape;204;p17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5" name="Google Shape;205;p17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6" name="Google Shape;206;p17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7" name="Google Shape;207;p17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8" name="Google Shape;208;p17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9" name="Google Shape;209;p17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0" name="Google Shape;210;p17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1" name="Google Shape;211;p17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2" name="Google Shape;212;p17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5" name="Google Shape;215;p17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7" name="Google Shape;217;p17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9" name="Google Shape;219;p17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1" name="Google Shape;221;p17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2" name="Google Shape;222;p17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7" name="Google Shape;227;p17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8" name="Google Shape;228;p17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9" name="Google Shape;229;p17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0" name="Google Shape;230;p17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1" name="Google Shape;231;p17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2" name="Google Shape;232;p17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3" name="Google Shape;233;p17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4" name="Google Shape;234;p17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5" name="Google Shape;235;p17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6" name="Google Shape;236;p17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7" name="Google Shape;237;p17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8" name="Google Shape;238;p17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39" name="Google Shape;239;p17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0" name="Google Shape;240;p17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1" name="Google Shape;241;p17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2" name="Google Shape;242;p17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5" name="Google Shape;245;p17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6" name="Google Shape;246;p17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7" name="Google Shape;247;p17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49" name="Google Shape;249;p17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0" name="Google Shape;250;p17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1" name="Google Shape;251;p17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2" name="Google Shape;252;p17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3" name="Google Shape;253;p17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4" name="Google Shape;254;p17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5" name="Google Shape;255;p17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258" name="Google Shape;258;p17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7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60" name="Google Shape;260;p17"/>
          <p:cNvSpPr txBox="1"/>
          <p:nvPr>
            <p:ph idx="1" type="body"/>
          </p:nvPr>
        </p:nvSpPr>
        <p:spPr>
          <a:xfrm>
            <a:off x="7895425" y="-39600"/>
            <a:ext cx="11385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261" name="Google Shape;261;p17"/>
          <p:cNvSpPr txBox="1"/>
          <p:nvPr>
            <p:ph idx="2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262" name="Google Shape;262;p17"/>
          <p:cNvSpPr txBox="1"/>
          <p:nvPr>
            <p:ph idx="3" type="body"/>
          </p:nvPr>
        </p:nvSpPr>
        <p:spPr>
          <a:xfrm>
            <a:off x="940775" y="-39600"/>
            <a:ext cx="38103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3" name="Google Shape;263;p17"/>
          <p:cNvSpPr txBox="1"/>
          <p:nvPr>
            <p:ph idx="4" type="subTitle"/>
          </p:nvPr>
        </p:nvSpPr>
        <p:spPr>
          <a:xfrm>
            <a:off x="516425" y="2548200"/>
            <a:ext cx="3736200" cy="127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17"/>
          <p:cNvSpPr txBox="1"/>
          <p:nvPr>
            <p:ph idx="5" type="subTitle"/>
          </p:nvPr>
        </p:nvSpPr>
        <p:spPr>
          <a:xfrm>
            <a:off x="5128850" y="2548200"/>
            <a:ext cx="3679500" cy="127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5" name="Google Shape;265;p17"/>
          <p:cNvSpPr txBox="1"/>
          <p:nvPr>
            <p:ph type="title"/>
          </p:nvPr>
        </p:nvSpPr>
        <p:spPr>
          <a:xfrm>
            <a:off x="209775" y="468575"/>
            <a:ext cx="6048900" cy="143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images">
  <p:cSld name="CUSTOM_1_1_1_1_1"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7" name="Google Shape;267;p18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268" name="Google Shape;268;p18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69" name="Google Shape;269;p18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0" name="Google Shape;270;p18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1" name="Google Shape;271;p18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2" name="Google Shape;272;p18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5" name="Google Shape;275;p18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8" name="Google Shape;278;p18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79" name="Google Shape;279;p18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0" name="Google Shape;280;p18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1" name="Google Shape;281;p18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2" name="Google Shape;282;p18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3" name="Google Shape;283;p18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4" name="Google Shape;284;p18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5" name="Google Shape;285;p18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6" name="Google Shape;286;p18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7" name="Google Shape;287;p18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8" name="Google Shape;288;p18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89" name="Google Shape;289;p18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0" name="Google Shape;290;p18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1" name="Google Shape;291;p18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2" name="Google Shape;292;p18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3" name="Google Shape;293;p18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4" name="Google Shape;294;p18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5" name="Google Shape;295;p18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6" name="Google Shape;296;p18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7" name="Google Shape;297;p18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8" name="Google Shape;298;p18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99" name="Google Shape;299;p18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0" name="Google Shape;300;p18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1" name="Google Shape;301;p18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2" name="Google Shape;302;p18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3" name="Google Shape;303;p18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4" name="Google Shape;304;p18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5" name="Google Shape;305;p18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6" name="Google Shape;306;p18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7" name="Google Shape;307;p18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8" name="Google Shape;308;p18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09" name="Google Shape;309;p18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0" name="Google Shape;310;p18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1" name="Google Shape;311;p18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2" name="Google Shape;312;p18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3" name="Google Shape;313;p18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4" name="Google Shape;314;p18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5" name="Google Shape;315;p18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6" name="Google Shape;316;p18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7" name="Google Shape;317;p18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8" name="Google Shape;318;p18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19" name="Google Shape;319;p18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24" name="Google Shape;324;p18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25" name="Google Shape;325;p18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26" name="Google Shape;326;p18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327" name="Google Shape;327;p18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18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329" name="Google Shape;329;p18"/>
          <p:cNvSpPr txBox="1"/>
          <p:nvPr>
            <p:ph idx="1" type="body"/>
          </p:nvPr>
        </p:nvSpPr>
        <p:spPr>
          <a:xfrm>
            <a:off x="7895425" y="-39600"/>
            <a:ext cx="11385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30" name="Google Shape;330;p18"/>
          <p:cNvSpPr txBox="1"/>
          <p:nvPr>
            <p:ph idx="2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31" name="Google Shape;331;p18"/>
          <p:cNvSpPr txBox="1"/>
          <p:nvPr>
            <p:ph idx="3" type="body"/>
          </p:nvPr>
        </p:nvSpPr>
        <p:spPr>
          <a:xfrm>
            <a:off x="940775" y="-39600"/>
            <a:ext cx="38103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2" name="Google Shape;332;p18"/>
          <p:cNvSpPr txBox="1"/>
          <p:nvPr>
            <p:ph type="title"/>
          </p:nvPr>
        </p:nvSpPr>
        <p:spPr>
          <a:xfrm>
            <a:off x="209775" y="468575"/>
            <a:ext cx="6048900" cy="143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lumn boxes with header">
  <p:cSld name="CUSTOM_1_1_1_1_1_1"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4" name="Google Shape;334;p19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335" name="Google Shape;335;p19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36" name="Google Shape;336;p19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37" name="Google Shape;337;p19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38" name="Google Shape;338;p19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39" name="Google Shape;339;p19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40" name="Google Shape;340;p19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41" name="Google Shape;341;p19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42" name="Google Shape;342;p19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43" name="Google Shape;343;p19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44" name="Google Shape;344;p19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45" name="Google Shape;345;p19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46" name="Google Shape;346;p19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47" name="Google Shape;347;p19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48" name="Google Shape;348;p19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49" name="Google Shape;349;p19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50" name="Google Shape;350;p19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51" name="Google Shape;351;p19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52" name="Google Shape;352;p19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53" name="Google Shape;353;p19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54" name="Google Shape;354;p19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55" name="Google Shape;355;p19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56" name="Google Shape;356;p19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57" name="Google Shape;357;p19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58" name="Google Shape;358;p19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59" name="Google Shape;359;p19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60" name="Google Shape;360;p19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61" name="Google Shape;361;p19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62" name="Google Shape;362;p19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63" name="Google Shape;363;p19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64" name="Google Shape;364;p19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65" name="Google Shape;365;p19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66" name="Google Shape;366;p19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67" name="Google Shape;367;p19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68" name="Google Shape;368;p19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69" name="Google Shape;369;p19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70" name="Google Shape;370;p19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71" name="Google Shape;371;p19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72" name="Google Shape;372;p19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73" name="Google Shape;373;p19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74" name="Google Shape;374;p19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75" name="Google Shape;375;p19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76" name="Google Shape;376;p19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77" name="Google Shape;377;p19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78" name="Google Shape;378;p19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79" name="Google Shape;379;p19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80" name="Google Shape;380;p19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81" name="Google Shape;381;p19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82" name="Google Shape;382;p19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83" name="Google Shape;383;p19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84" name="Google Shape;384;p19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85" name="Google Shape;385;p19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86" name="Google Shape;386;p19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87" name="Google Shape;387;p19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88" name="Google Shape;388;p19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89" name="Google Shape;389;p19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90" name="Google Shape;390;p19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91" name="Google Shape;391;p19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92" name="Google Shape;392;p19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393" name="Google Shape;393;p19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394" name="Google Shape;394;p19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19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396" name="Google Shape;396;p19"/>
          <p:cNvSpPr txBox="1"/>
          <p:nvPr>
            <p:ph type="title"/>
          </p:nvPr>
        </p:nvSpPr>
        <p:spPr>
          <a:xfrm>
            <a:off x="209775" y="468575"/>
            <a:ext cx="5016000" cy="138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97" name="Google Shape;397;p19"/>
          <p:cNvSpPr txBox="1"/>
          <p:nvPr>
            <p:ph idx="1" type="body"/>
          </p:nvPr>
        </p:nvSpPr>
        <p:spPr>
          <a:xfrm>
            <a:off x="7895425" y="-39600"/>
            <a:ext cx="11385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98" name="Google Shape;398;p19"/>
          <p:cNvSpPr txBox="1"/>
          <p:nvPr>
            <p:ph idx="2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99" name="Google Shape;399;p19"/>
          <p:cNvSpPr txBox="1"/>
          <p:nvPr>
            <p:ph idx="3" type="body"/>
          </p:nvPr>
        </p:nvSpPr>
        <p:spPr>
          <a:xfrm>
            <a:off x="940775" y="-39600"/>
            <a:ext cx="38103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boxes with header">
  <p:cSld name="CUSTOM_1_1_1_1_1_1_1_1"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1" name="Google Shape;401;p20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402" name="Google Shape;402;p20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03" name="Google Shape;403;p20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04" name="Google Shape;404;p20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05" name="Google Shape;405;p20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06" name="Google Shape;406;p20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07" name="Google Shape;407;p20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08" name="Google Shape;408;p20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09" name="Google Shape;409;p20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10" name="Google Shape;410;p20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11" name="Google Shape;411;p20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12" name="Google Shape;412;p20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13" name="Google Shape;413;p20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14" name="Google Shape;414;p20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15" name="Google Shape;415;p20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16" name="Google Shape;416;p20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17" name="Google Shape;417;p20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18" name="Google Shape;418;p20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21" name="Google Shape;421;p20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22" name="Google Shape;422;p20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23" name="Google Shape;423;p20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24" name="Google Shape;424;p20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25" name="Google Shape;425;p20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26" name="Google Shape;426;p20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27" name="Google Shape;427;p20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28" name="Google Shape;428;p20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29" name="Google Shape;429;p20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30" name="Google Shape;430;p20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31" name="Google Shape;431;p20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32" name="Google Shape;432;p20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33" name="Google Shape;433;p20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34" name="Google Shape;434;p20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35" name="Google Shape;435;p20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36" name="Google Shape;436;p20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37" name="Google Shape;437;p20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38" name="Google Shape;438;p20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39" name="Google Shape;439;p20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0" name="Google Shape;440;p20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1" name="Google Shape;441;p20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2" name="Google Shape;442;p20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3" name="Google Shape;443;p20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4" name="Google Shape;444;p20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5" name="Google Shape;445;p20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6" name="Google Shape;446;p20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7" name="Google Shape;447;p20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8" name="Google Shape;448;p20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49" name="Google Shape;449;p20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0" name="Google Shape;450;p20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1" name="Google Shape;451;p20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2" name="Google Shape;452;p20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3" name="Google Shape;453;p20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4" name="Google Shape;454;p20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5" name="Google Shape;455;p20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6" name="Google Shape;456;p20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7" name="Google Shape;457;p20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8" name="Google Shape;458;p20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59" name="Google Shape;459;p20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60" name="Google Shape;460;p20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461" name="Google Shape;461;p20"/>
          <p:cNvSpPr txBox="1"/>
          <p:nvPr>
            <p:ph type="title"/>
          </p:nvPr>
        </p:nvSpPr>
        <p:spPr>
          <a:xfrm>
            <a:off x="209775" y="468575"/>
            <a:ext cx="5016000" cy="6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62" name="Google Shape;462;p20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463" name="Google Shape;463;p20"/>
          <p:cNvSpPr txBox="1"/>
          <p:nvPr/>
        </p:nvSpPr>
        <p:spPr>
          <a:xfrm>
            <a:off x="0" y="-39600"/>
            <a:ext cx="263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▶ </a:t>
            </a:r>
            <a:endParaRPr b="1" sz="800"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64" name="Google Shape;464;p20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20"/>
          <p:cNvSpPr txBox="1"/>
          <p:nvPr>
            <p:ph idx="1" type="body"/>
          </p:nvPr>
        </p:nvSpPr>
        <p:spPr>
          <a:xfrm>
            <a:off x="7895425" y="-39600"/>
            <a:ext cx="11385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466" name="Google Shape;466;p20"/>
          <p:cNvSpPr txBox="1"/>
          <p:nvPr>
            <p:ph idx="2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●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○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Lexend"/>
              <a:buChar char="■"/>
              <a:defRPr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467" name="Google Shape;467;p20"/>
          <p:cNvSpPr txBox="1"/>
          <p:nvPr>
            <p:ph idx="3" type="body"/>
          </p:nvPr>
        </p:nvSpPr>
        <p:spPr>
          <a:xfrm>
            <a:off x="940775" y="-39600"/>
            <a:ext cx="38103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8" name="Google Shape;468;p20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CUSTOM_1_1_1_1_1_1_1_1_1_1"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" name="Google Shape;470;p21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471" name="Google Shape;471;p21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72" name="Google Shape;472;p21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73" name="Google Shape;473;p21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74" name="Google Shape;474;p21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75" name="Google Shape;475;p21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76" name="Google Shape;476;p21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77" name="Google Shape;477;p21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78" name="Google Shape;478;p21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79" name="Google Shape;479;p21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0" name="Google Shape;480;p21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1" name="Google Shape;481;p21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2" name="Google Shape;482;p21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3" name="Google Shape;483;p21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4" name="Google Shape;484;p21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5" name="Google Shape;485;p21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6" name="Google Shape;486;p21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7" name="Google Shape;487;p21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8" name="Google Shape;488;p21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9" name="Google Shape;489;p21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0" name="Google Shape;490;p21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1" name="Google Shape;491;p21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2" name="Google Shape;492;p21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3" name="Google Shape;493;p21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4" name="Google Shape;494;p21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5" name="Google Shape;495;p21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6" name="Google Shape;496;p21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7" name="Google Shape;497;p21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8" name="Google Shape;498;p21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9" name="Google Shape;499;p21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0" name="Google Shape;500;p21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1" name="Google Shape;501;p21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2" name="Google Shape;502;p21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3" name="Google Shape;503;p21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4" name="Google Shape;504;p21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5" name="Google Shape;505;p21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6" name="Google Shape;506;p21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7" name="Google Shape;507;p21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8" name="Google Shape;508;p21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09" name="Google Shape;509;p21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0" name="Google Shape;510;p21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1" name="Google Shape;511;p21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2" name="Google Shape;512;p21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3" name="Google Shape;513;p21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4" name="Google Shape;514;p21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5" name="Google Shape;515;p21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6" name="Google Shape;516;p21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7" name="Google Shape;517;p21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8" name="Google Shape;518;p21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19" name="Google Shape;519;p21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0" name="Google Shape;520;p21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1" name="Google Shape;521;p21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2" name="Google Shape;522;p21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3" name="Google Shape;523;p21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4" name="Google Shape;524;p21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5" name="Google Shape;525;p21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6" name="Google Shape;526;p21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7" name="Google Shape;527;p21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8" name="Google Shape;528;p21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9" name="Google Shape;529;p21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530" name="Google Shape;530;p21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531" name="Google Shape;531;p21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21"/>
          <p:cNvSpPr txBox="1"/>
          <p:nvPr>
            <p:ph type="title"/>
          </p:nvPr>
        </p:nvSpPr>
        <p:spPr>
          <a:xfrm>
            <a:off x="208725" y="344175"/>
            <a:ext cx="53409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33" name="Google Shape;533;p21"/>
          <p:cNvSpPr txBox="1"/>
          <p:nvPr>
            <p:ph idx="1" type="subTitle"/>
          </p:nvPr>
        </p:nvSpPr>
        <p:spPr>
          <a:xfrm>
            <a:off x="5767125" y="425525"/>
            <a:ext cx="3238500" cy="352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4" name="Google Shape;534;p21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CUSTOM_1_1_1_1_1_1_1_1_1_1_1"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6" name="Google Shape;536;p22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537" name="Google Shape;537;p22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8" name="Google Shape;538;p22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9" name="Google Shape;539;p22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0" name="Google Shape;540;p22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1" name="Google Shape;541;p22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2" name="Google Shape;542;p22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3" name="Google Shape;543;p22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4" name="Google Shape;544;p22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5" name="Google Shape;545;p22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6" name="Google Shape;546;p22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7" name="Google Shape;547;p22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8" name="Google Shape;548;p22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49" name="Google Shape;549;p22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0" name="Google Shape;550;p22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1" name="Google Shape;551;p22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2" name="Google Shape;552;p22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3" name="Google Shape;553;p22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4" name="Google Shape;554;p22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5" name="Google Shape;555;p22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6" name="Google Shape;556;p22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7" name="Google Shape;557;p22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8" name="Google Shape;558;p22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9" name="Google Shape;559;p22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0" name="Google Shape;560;p22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1" name="Google Shape;561;p22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2" name="Google Shape;562;p22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3" name="Google Shape;563;p22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4" name="Google Shape;564;p22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5" name="Google Shape;565;p22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6" name="Google Shape;566;p22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7" name="Google Shape;567;p22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8" name="Google Shape;568;p22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9" name="Google Shape;569;p22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0" name="Google Shape;570;p22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1" name="Google Shape;571;p22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2" name="Google Shape;572;p22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3" name="Google Shape;573;p22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4" name="Google Shape;574;p22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5" name="Google Shape;575;p22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6" name="Google Shape;576;p22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7" name="Google Shape;577;p22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8" name="Google Shape;578;p22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79" name="Google Shape;579;p22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0" name="Google Shape;580;p22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1" name="Google Shape;581;p22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2" name="Google Shape;582;p22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3" name="Google Shape;583;p22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4" name="Google Shape;584;p22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5" name="Google Shape;585;p22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6" name="Google Shape;586;p22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7" name="Google Shape;587;p22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8" name="Google Shape;588;p22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89" name="Google Shape;589;p22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90" name="Google Shape;590;p22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93" name="Google Shape;593;p22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94" name="Google Shape;594;p22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95" name="Google Shape;595;p22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596" name="Google Shape;596;p22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597" name="Google Shape;597;p22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22"/>
          <p:cNvSpPr txBox="1"/>
          <p:nvPr>
            <p:ph type="title"/>
          </p:nvPr>
        </p:nvSpPr>
        <p:spPr>
          <a:xfrm>
            <a:off x="208725" y="344175"/>
            <a:ext cx="53409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99" name="Google Shape;599;p22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>
  <p:cSld name="CUSTOM_1_1_1_1_1_1_1_1_1_1_2"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1" name="Google Shape;601;p23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602" name="Google Shape;602;p23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3" name="Google Shape;603;p23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4" name="Google Shape;604;p23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5" name="Google Shape;605;p23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7" name="Google Shape;607;p23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1" name="Google Shape;611;p23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2" name="Google Shape;612;p23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4" name="Google Shape;614;p23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5" name="Google Shape;615;p23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6" name="Google Shape;616;p23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7" name="Google Shape;617;p23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0" name="Google Shape;620;p23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1" name="Google Shape;621;p23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4" name="Google Shape;624;p23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5" name="Google Shape;625;p23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6" name="Google Shape;626;p23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7" name="Google Shape;627;p23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8" name="Google Shape;628;p23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9" name="Google Shape;629;p23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0" name="Google Shape;630;p23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1" name="Google Shape;631;p23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2" name="Google Shape;632;p23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3" name="Google Shape;633;p23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4" name="Google Shape;634;p23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5" name="Google Shape;635;p23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6" name="Google Shape;636;p23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7" name="Google Shape;637;p23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8" name="Google Shape;638;p23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9" name="Google Shape;639;p23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0" name="Google Shape;640;p23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1" name="Google Shape;641;p23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2" name="Google Shape;642;p23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3" name="Google Shape;643;p23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4" name="Google Shape;644;p23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5" name="Google Shape;645;p23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6" name="Google Shape;646;p23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7" name="Google Shape;647;p23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8" name="Google Shape;648;p23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9" name="Google Shape;649;p23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0" name="Google Shape;650;p23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1" name="Google Shape;651;p23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2" name="Google Shape;652;p23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3" name="Google Shape;653;p23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4" name="Google Shape;654;p23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5" name="Google Shape;655;p23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6" name="Google Shape;656;p23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7" name="Google Shape;657;p23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8" name="Google Shape;658;p23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9" name="Google Shape;659;p23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60" name="Google Shape;660;p23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661" name="Google Shape;661;p23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62" name="Google Shape;662;p23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23"/>
          <p:cNvSpPr txBox="1"/>
          <p:nvPr>
            <p:ph type="title"/>
          </p:nvPr>
        </p:nvSpPr>
        <p:spPr>
          <a:xfrm>
            <a:off x="208725" y="344175"/>
            <a:ext cx="76404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64" name="Google Shape;664;p23"/>
          <p:cNvSpPr txBox="1"/>
          <p:nvPr>
            <p:ph idx="1" type="body"/>
          </p:nvPr>
        </p:nvSpPr>
        <p:spPr>
          <a:xfrm>
            <a:off x="208725" y="2320375"/>
            <a:ext cx="7353900" cy="25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665" name="Google Shape;665;p23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>
  <p:cSld name="CUSTOM_1_1_1_1_1_1_1_1_1_1_2_1"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7" name="Google Shape;667;p24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668" name="Google Shape;668;p24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69" name="Google Shape;669;p24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0" name="Google Shape;670;p24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1" name="Google Shape;671;p24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2" name="Google Shape;672;p24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3" name="Google Shape;673;p24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4" name="Google Shape;674;p24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5" name="Google Shape;675;p24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6" name="Google Shape;676;p24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7" name="Google Shape;677;p24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8" name="Google Shape;678;p24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9" name="Google Shape;679;p24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0" name="Google Shape;680;p24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1" name="Google Shape;681;p24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2" name="Google Shape;682;p24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3" name="Google Shape;683;p24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4" name="Google Shape;684;p24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5" name="Google Shape;685;p24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6" name="Google Shape;686;p24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7" name="Google Shape;687;p24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8" name="Google Shape;688;p24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9" name="Google Shape;689;p24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0" name="Google Shape;690;p24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1" name="Google Shape;691;p24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2" name="Google Shape;692;p24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3" name="Google Shape;693;p24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4" name="Google Shape;694;p24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5" name="Google Shape;695;p24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6" name="Google Shape;696;p24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7" name="Google Shape;697;p24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8" name="Google Shape;698;p24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99" name="Google Shape;699;p24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0" name="Google Shape;700;p24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1" name="Google Shape;701;p24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2" name="Google Shape;702;p24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3" name="Google Shape;703;p24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6" name="Google Shape;706;p24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7" name="Google Shape;707;p24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8" name="Google Shape;708;p24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9" name="Google Shape;709;p24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0" name="Google Shape;710;p24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1" name="Google Shape;711;p24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2" name="Google Shape;712;p24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3" name="Google Shape;713;p24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4" name="Google Shape;714;p24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5" name="Google Shape;715;p24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6" name="Google Shape;716;p24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7" name="Google Shape;717;p24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8" name="Google Shape;718;p24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9" name="Google Shape;719;p24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0" name="Google Shape;720;p24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1" name="Google Shape;721;p24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2" name="Google Shape;722;p24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3" name="Google Shape;723;p24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4" name="Google Shape;724;p24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5" name="Google Shape;725;p24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6" name="Google Shape;726;p24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727" name="Google Shape;727;p24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728" name="Google Shape;728;p24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9" name="Google Shape;729;p24"/>
          <p:cNvSpPr txBox="1"/>
          <p:nvPr>
            <p:ph type="title"/>
          </p:nvPr>
        </p:nvSpPr>
        <p:spPr>
          <a:xfrm>
            <a:off x="208725" y="344175"/>
            <a:ext cx="74184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30" name="Google Shape;730;p24"/>
          <p:cNvSpPr txBox="1"/>
          <p:nvPr>
            <p:ph idx="1" type="body"/>
          </p:nvPr>
        </p:nvSpPr>
        <p:spPr>
          <a:xfrm>
            <a:off x="208725" y="2320375"/>
            <a:ext cx="4254900" cy="25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731" name="Google Shape;731;p24"/>
          <p:cNvSpPr txBox="1"/>
          <p:nvPr>
            <p:ph idx="2" type="body"/>
          </p:nvPr>
        </p:nvSpPr>
        <p:spPr>
          <a:xfrm>
            <a:off x="4684150" y="2320375"/>
            <a:ext cx="4254900" cy="25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732" name="Google Shape;732;p24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CUSTOM_1_1_1_1_1_1_1_1_1_1_2_1_1"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4" name="Google Shape;734;p25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735" name="Google Shape;735;p25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6" name="Google Shape;736;p25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7" name="Google Shape;737;p25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8" name="Google Shape;738;p25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9" name="Google Shape;739;p25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0" name="Google Shape;740;p25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1" name="Google Shape;741;p25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2" name="Google Shape;742;p25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3" name="Google Shape;743;p25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4" name="Google Shape;744;p25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5" name="Google Shape;745;p25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6" name="Google Shape;746;p25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7" name="Google Shape;747;p25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8" name="Google Shape;748;p25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9" name="Google Shape;749;p25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0" name="Google Shape;750;p25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1" name="Google Shape;751;p25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2" name="Google Shape;752;p25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3" name="Google Shape;753;p25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4" name="Google Shape;754;p25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5" name="Google Shape;755;p25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6" name="Google Shape;756;p25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7" name="Google Shape;757;p25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8" name="Google Shape;758;p25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9" name="Google Shape;759;p25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0" name="Google Shape;760;p25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1" name="Google Shape;761;p25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2" name="Google Shape;762;p25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3" name="Google Shape;763;p25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4" name="Google Shape;764;p25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5" name="Google Shape;765;p25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6" name="Google Shape;766;p25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7" name="Google Shape;767;p25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8" name="Google Shape;768;p25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9" name="Google Shape;769;p25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0" name="Google Shape;770;p25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1" name="Google Shape;771;p25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2" name="Google Shape;772;p25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3" name="Google Shape;773;p25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4" name="Google Shape;774;p25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5" name="Google Shape;775;p25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6" name="Google Shape;776;p25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7" name="Google Shape;777;p25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8" name="Google Shape;778;p25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9" name="Google Shape;779;p25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0" name="Google Shape;780;p25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1" name="Google Shape;781;p25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2" name="Google Shape;782;p25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3" name="Google Shape;783;p25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4" name="Google Shape;784;p25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5" name="Google Shape;785;p25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6" name="Google Shape;786;p25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7" name="Google Shape;787;p25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8" name="Google Shape;788;p25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9" name="Google Shape;789;p25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90" name="Google Shape;790;p25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91" name="Google Shape;791;p25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92" name="Google Shape;792;p25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93" name="Google Shape;793;p25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794" name="Google Shape;794;p25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795" name="Google Shape;795;p25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25"/>
          <p:cNvSpPr txBox="1"/>
          <p:nvPr>
            <p:ph type="title"/>
          </p:nvPr>
        </p:nvSpPr>
        <p:spPr>
          <a:xfrm>
            <a:off x="208725" y="344175"/>
            <a:ext cx="76011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7" name="Google Shape;797;p25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one column text">
  <p:cSld name="CUSTOM_1_1_1_1_1_1_1_1_1_1_2_1_1_1">
    <p:spTree>
      <p:nvGrpSpPr>
        <p:cNvPr id="798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9" name="Google Shape;799;p26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800" name="Google Shape;800;p26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1" name="Google Shape;801;p26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2" name="Google Shape;802;p26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3" name="Google Shape;803;p26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4" name="Google Shape;804;p26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5" name="Google Shape;805;p26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6" name="Google Shape;806;p26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7" name="Google Shape;807;p26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8" name="Google Shape;808;p26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9" name="Google Shape;809;p26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0" name="Google Shape;810;p26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1" name="Google Shape;811;p26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2" name="Google Shape;812;p26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3" name="Google Shape;813;p26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4" name="Google Shape;814;p26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5" name="Google Shape;815;p26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6" name="Google Shape;816;p26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7" name="Google Shape;817;p26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8" name="Google Shape;818;p26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9" name="Google Shape;819;p26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0" name="Google Shape;820;p26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1" name="Google Shape;821;p26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2" name="Google Shape;822;p26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3" name="Google Shape;823;p26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4" name="Google Shape;824;p26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5" name="Google Shape;825;p26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6" name="Google Shape;826;p26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7" name="Google Shape;827;p26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8" name="Google Shape;828;p26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9" name="Google Shape;829;p26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0" name="Google Shape;830;p26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1" name="Google Shape;831;p26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2" name="Google Shape;832;p26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3" name="Google Shape;833;p26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4" name="Google Shape;834;p26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5" name="Google Shape;835;p26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6" name="Google Shape;836;p26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7" name="Google Shape;837;p26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8" name="Google Shape;838;p26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39" name="Google Shape;839;p26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0" name="Google Shape;840;p26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1" name="Google Shape;841;p26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2" name="Google Shape;842;p26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3" name="Google Shape;843;p26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4" name="Google Shape;844;p26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5" name="Google Shape;845;p26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6" name="Google Shape;846;p26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7" name="Google Shape;847;p26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8" name="Google Shape;848;p26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9" name="Google Shape;849;p26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0" name="Google Shape;850;p26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1" name="Google Shape;851;p26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2" name="Google Shape;852;p26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3" name="Google Shape;853;p26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4" name="Google Shape;854;p26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5" name="Google Shape;855;p26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6" name="Google Shape;856;p26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7" name="Google Shape;857;p26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8" name="Google Shape;858;p26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859" name="Google Shape;859;p26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860" name="Google Shape;860;p26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1" name="Google Shape;861;p26"/>
          <p:cNvSpPr txBox="1"/>
          <p:nvPr>
            <p:ph type="title"/>
          </p:nvPr>
        </p:nvSpPr>
        <p:spPr>
          <a:xfrm>
            <a:off x="208725" y="344175"/>
            <a:ext cx="55584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62" name="Google Shape;862;p26"/>
          <p:cNvSpPr txBox="1"/>
          <p:nvPr>
            <p:ph idx="1" type="subTitle"/>
          </p:nvPr>
        </p:nvSpPr>
        <p:spPr>
          <a:xfrm>
            <a:off x="5767125" y="425525"/>
            <a:ext cx="3238500" cy="9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3" name="Google Shape;863;p26"/>
          <p:cNvSpPr txBox="1"/>
          <p:nvPr>
            <p:ph idx="2" type="body"/>
          </p:nvPr>
        </p:nvSpPr>
        <p:spPr>
          <a:xfrm>
            <a:off x="208725" y="3050325"/>
            <a:ext cx="6666600" cy="186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864" name="Google Shape;864;p26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CUSTOM_1_1_1_1_1_1_1_1_1_1_2_1_1_1_1"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6" name="Google Shape;866;p27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867" name="Google Shape;867;p27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68" name="Google Shape;868;p27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69" name="Google Shape;869;p27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0" name="Google Shape;870;p27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1" name="Google Shape;871;p27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2" name="Google Shape;872;p27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3" name="Google Shape;873;p27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4" name="Google Shape;874;p27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5" name="Google Shape;875;p27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6" name="Google Shape;876;p27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7" name="Google Shape;877;p27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8" name="Google Shape;878;p27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9" name="Google Shape;879;p27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0" name="Google Shape;880;p27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1" name="Google Shape;881;p27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2" name="Google Shape;882;p27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3" name="Google Shape;883;p27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4" name="Google Shape;884;p27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5" name="Google Shape;885;p27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6" name="Google Shape;886;p27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7" name="Google Shape;887;p27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8" name="Google Shape;888;p27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89" name="Google Shape;889;p27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0" name="Google Shape;890;p27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1" name="Google Shape;891;p27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2" name="Google Shape;892;p27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3" name="Google Shape;893;p27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4" name="Google Shape;894;p27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5" name="Google Shape;895;p27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6" name="Google Shape;896;p27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7" name="Google Shape;897;p27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8" name="Google Shape;898;p27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9" name="Google Shape;899;p27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0" name="Google Shape;900;p27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1" name="Google Shape;901;p27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2" name="Google Shape;902;p27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3" name="Google Shape;903;p27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4" name="Google Shape;904;p27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5" name="Google Shape;905;p27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6" name="Google Shape;906;p27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7" name="Google Shape;907;p27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8" name="Google Shape;908;p27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9" name="Google Shape;909;p27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0" name="Google Shape;910;p27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1" name="Google Shape;911;p27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2" name="Google Shape;912;p27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3" name="Google Shape;913;p27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4" name="Google Shape;914;p27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5" name="Google Shape;915;p27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6" name="Google Shape;916;p27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7" name="Google Shape;917;p27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8" name="Google Shape;918;p27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9" name="Google Shape;919;p27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0" name="Google Shape;920;p27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1" name="Google Shape;921;p27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2" name="Google Shape;922;p27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3" name="Google Shape;923;p27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4" name="Google Shape;924;p27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5" name="Google Shape;925;p27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926" name="Google Shape;926;p27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927" name="Google Shape;927;p27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8" name="Google Shape;928;p27"/>
          <p:cNvSpPr txBox="1"/>
          <p:nvPr>
            <p:ph type="title"/>
          </p:nvPr>
        </p:nvSpPr>
        <p:spPr>
          <a:xfrm>
            <a:off x="836250" y="1569150"/>
            <a:ext cx="74715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29" name="Google Shape;929;p27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_1">
    <p:spTree>
      <p:nvGrpSpPr>
        <p:cNvPr id="930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Google Shape;931;p2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32" name="Google Shape;932;p2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33" name="Google Shape;933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_1">
    <p:spTree>
      <p:nvGrpSpPr>
        <p:cNvPr id="934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Google Shape;935;p2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6" name="Google Shape;936;p2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37" name="Google Shape;937;p2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38" name="Google Shape;938;p2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939" name="Google Shape;939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section title and description">
  <p:cSld name="CUSTOM_1_1_1_1_1_1_1_1_1_1_2_1_1_1_1_1"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1" name="Google Shape;941;p30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942" name="Google Shape;942;p30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3" name="Google Shape;943;p30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4" name="Google Shape;944;p30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5" name="Google Shape;945;p30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6" name="Google Shape;946;p30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7" name="Google Shape;947;p30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8" name="Google Shape;948;p30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9" name="Google Shape;949;p30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0" name="Google Shape;950;p30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1" name="Google Shape;951;p30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2" name="Google Shape;952;p30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3" name="Google Shape;953;p30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4" name="Google Shape;954;p30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5" name="Google Shape;955;p30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6" name="Google Shape;956;p30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7" name="Google Shape;957;p30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8" name="Google Shape;958;p30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59" name="Google Shape;959;p30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0" name="Google Shape;960;p30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1" name="Google Shape;961;p30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2" name="Google Shape;962;p30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3" name="Google Shape;963;p30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4" name="Google Shape;964;p30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5" name="Google Shape;965;p30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6" name="Google Shape;966;p30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7" name="Google Shape;967;p30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8" name="Google Shape;968;p30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9" name="Google Shape;969;p30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0" name="Google Shape;970;p30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1" name="Google Shape;971;p30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2" name="Google Shape;972;p30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3" name="Google Shape;973;p30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4" name="Google Shape;974;p30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5" name="Google Shape;975;p30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6" name="Google Shape;976;p30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7" name="Google Shape;977;p30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8" name="Google Shape;978;p30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9" name="Google Shape;979;p30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0" name="Google Shape;980;p30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1" name="Google Shape;981;p30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2" name="Google Shape;982;p30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3" name="Google Shape;983;p30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4" name="Google Shape;984;p30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5" name="Google Shape;985;p30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6" name="Google Shape;986;p30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7" name="Google Shape;987;p30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8" name="Google Shape;988;p30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9" name="Google Shape;989;p30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0" name="Google Shape;990;p30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1" name="Google Shape;991;p30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2" name="Google Shape;992;p30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3" name="Google Shape;993;p30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4" name="Google Shape;994;p30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5" name="Google Shape;995;p30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6" name="Google Shape;996;p30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7" name="Google Shape;997;p30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8" name="Google Shape;998;p30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9" name="Google Shape;999;p30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00" name="Google Shape;1000;p30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001" name="Google Shape;1001;p30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1002" name="Google Shape;1002;p30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3" name="Google Shape;1003;p30"/>
          <p:cNvSpPr txBox="1"/>
          <p:nvPr>
            <p:ph type="title"/>
          </p:nvPr>
        </p:nvSpPr>
        <p:spPr>
          <a:xfrm>
            <a:off x="208725" y="344175"/>
            <a:ext cx="61677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04" name="Google Shape;1004;p30"/>
          <p:cNvSpPr txBox="1"/>
          <p:nvPr>
            <p:ph idx="1" type="subTitle"/>
          </p:nvPr>
        </p:nvSpPr>
        <p:spPr>
          <a:xfrm>
            <a:off x="208725" y="2464950"/>
            <a:ext cx="3238500" cy="9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5" name="Google Shape;1005;p30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USTOM_1_1_1_1_1_1_1_1_1_1_2_1_1_1_1_1_1">
    <p:spTree>
      <p:nvGrpSpPr>
        <p:cNvPr id="1006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7" name="Google Shape;1007;p31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008" name="Google Shape;1008;p31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09" name="Google Shape;1009;p31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0" name="Google Shape;1010;p31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1" name="Google Shape;1011;p31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2" name="Google Shape;1012;p31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3" name="Google Shape;1013;p31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4" name="Google Shape;1014;p31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5" name="Google Shape;1015;p31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6" name="Google Shape;1016;p31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7" name="Google Shape;1017;p31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8" name="Google Shape;1018;p31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19" name="Google Shape;1019;p31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0" name="Google Shape;1020;p31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1" name="Google Shape;1021;p31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2" name="Google Shape;1022;p31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3" name="Google Shape;1023;p31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4" name="Google Shape;1024;p31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5" name="Google Shape;1025;p31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6" name="Google Shape;1026;p31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7" name="Google Shape;1027;p31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8" name="Google Shape;1028;p31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9" name="Google Shape;1029;p31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0" name="Google Shape;1030;p31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1" name="Google Shape;1031;p31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2" name="Google Shape;1032;p31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3" name="Google Shape;1033;p31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4" name="Google Shape;1034;p31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5" name="Google Shape;1035;p31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6" name="Google Shape;1036;p31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7" name="Google Shape;1037;p31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8" name="Google Shape;1038;p31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9" name="Google Shape;1039;p31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0" name="Google Shape;1040;p31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1" name="Google Shape;1041;p31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2" name="Google Shape;1042;p31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3" name="Google Shape;1043;p31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4" name="Google Shape;1044;p31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5" name="Google Shape;1045;p31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6" name="Google Shape;1046;p31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7" name="Google Shape;1047;p31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8" name="Google Shape;1048;p31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9" name="Google Shape;1049;p31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0" name="Google Shape;1050;p31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1" name="Google Shape;1051;p31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2" name="Google Shape;1052;p31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3" name="Google Shape;1053;p31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4" name="Google Shape;1054;p31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5" name="Google Shape;1055;p31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6" name="Google Shape;1056;p31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7" name="Google Shape;1057;p31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8" name="Google Shape;1058;p31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9" name="Google Shape;1059;p31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0" name="Google Shape;1060;p31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1" name="Google Shape;1061;p31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2" name="Google Shape;1062;p31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3" name="Google Shape;1063;p31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4" name="Google Shape;1064;p31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5" name="Google Shape;1065;p31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6" name="Google Shape;1066;p31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067" name="Google Shape;1067;p31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1068" name="Google Shape;1068;p31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9" name="Google Shape;1069;p31"/>
          <p:cNvSpPr txBox="1"/>
          <p:nvPr>
            <p:ph idx="1" type="body"/>
          </p:nvPr>
        </p:nvSpPr>
        <p:spPr>
          <a:xfrm>
            <a:off x="1578900" y="1135050"/>
            <a:ext cx="5986200" cy="287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070" name="Google Shape;1070;p31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CUSTOM_1_1_1_1_1_1_1_1_1_1_2_1_1_1_1_1_1_1">
    <p:spTree>
      <p:nvGrpSpPr>
        <p:cNvPr id="107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2" name="Google Shape;1072;p32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073" name="Google Shape;1073;p32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4" name="Google Shape;1074;p32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5" name="Google Shape;1075;p32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6" name="Google Shape;1076;p32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7" name="Google Shape;1077;p32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8" name="Google Shape;1078;p32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9" name="Google Shape;1079;p32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0" name="Google Shape;1080;p32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1" name="Google Shape;1081;p32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2" name="Google Shape;1082;p32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3" name="Google Shape;1083;p32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4" name="Google Shape;1084;p32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5" name="Google Shape;1085;p32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6" name="Google Shape;1086;p32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7" name="Google Shape;1087;p32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8" name="Google Shape;1088;p32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9" name="Google Shape;1089;p32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0" name="Google Shape;1090;p32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1" name="Google Shape;1091;p32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2" name="Google Shape;1092;p32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3" name="Google Shape;1093;p32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4" name="Google Shape;1094;p32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5" name="Google Shape;1095;p32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6" name="Google Shape;1096;p32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7" name="Google Shape;1097;p32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8" name="Google Shape;1098;p32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9" name="Google Shape;1099;p32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0" name="Google Shape;1100;p32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1" name="Google Shape;1101;p32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2" name="Google Shape;1102;p32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3" name="Google Shape;1103;p32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4" name="Google Shape;1104;p32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5" name="Google Shape;1105;p32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6" name="Google Shape;1106;p32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7" name="Google Shape;1107;p32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8" name="Google Shape;1108;p32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9" name="Google Shape;1109;p32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0" name="Google Shape;1110;p32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1" name="Google Shape;1111;p32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2" name="Google Shape;1112;p32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3" name="Google Shape;1113;p32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4" name="Google Shape;1114;p32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5" name="Google Shape;1115;p32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6" name="Google Shape;1116;p32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7" name="Google Shape;1117;p32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8" name="Google Shape;1118;p32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9" name="Google Shape;1119;p32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0" name="Google Shape;1120;p32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1" name="Google Shape;1121;p32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2" name="Google Shape;1122;p32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3" name="Google Shape;1123;p32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4" name="Google Shape;1124;p32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5" name="Google Shape;1125;p32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6" name="Google Shape;1126;p32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7" name="Google Shape;1127;p32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8" name="Google Shape;1128;p32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9" name="Google Shape;1129;p32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30" name="Google Shape;1130;p32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31" name="Google Shape;1131;p32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32" name="Google Shape;1132;p32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1133" name="Google Shape;1133;p32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4" name="Google Shape;1134;p32"/>
          <p:cNvSpPr txBox="1"/>
          <p:nvPr>
            <p:ph idx="1" type="body"/>
          </p:nvPr>
        </p:nvSpPr>
        <p:spPr>
          <a:xfrm>
            <a:off x="2919350" y="1423650"/>
            <a:ext cx="5986200" cy="287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135" name="Google Shape;1135;p32"/>
          <p:cNvSpPr txBox="1"/>
          <p:nvPr>
            <p:ph type="title"/>
          </p:nvPr>
        </p:nvSpPr>
        <p:spPr>
          <a:xfrm>
            <a:off x="221150" y="1423650"/>
            <a:ext cx="2510100" cy="22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36" name="Google Shape;1136;p32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ith grid">
  <p:cSld name="CUSTOM_1_1_1_1_1_1_1_1_1_1_2_1_1_1_1_1_1_1_1">
    <p:spTree>
      <p:nvGrpSpPr>
        <p:cNvPr id="1137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8" name="Google Shape;1138;p33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139" name="Google Shape;1139;p33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0" name="Google Shape;1140;p33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1" name="Google Shape;1141;p33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2" name="Google Shape;1142;p33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3" name="Google Shape;1143;p33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4" name="Google Shape;1144;p33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5" name="Google Shape;1145;p33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6" name="Google Shape;1146;p33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7" name="Google Shape;1147;p33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8" name="Google Shape;1148;p33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49" name="Google Shape;1149;p33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0" name="Google Shape;1150;p33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1" name="Google Shape;1151;p33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2" name="Google Shape;1152;p33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3" name="Google Shape;1153;p33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4" name="Google Shape;1154;p33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5" name="Google Shape;1155;p33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6" name="Google Shape;1156;p33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7" name="Google Shape;1157;p33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8" name="Google Shape;1158;p33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9" name="Google Shape;1159;p33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0" name="Google Shape;1160;p33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1" name="Google Shape;1161;p33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2" name="Google Shape;1162;p33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3" name="Google Shape;1163;p33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4" name="Google Shape;1164;p33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5" name="Google Shape;1165;p33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6" name="Google Shape;1166;p33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7" name="Google Shape;1167;p33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8" name="Google Shape;1168;p33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9" name="Google Shape;1169;p33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0" name="Google Shape;1170;p33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1" name="Google Shape;1171;p33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2" name="Google Shape;1172;p33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3" name="Google Shape;1173;p33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4" name="Google Shape;1174;p33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5" name="Google Shape;1175;p33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6" name="Google Shape;1176;p33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7" name="Google Shape;1177;p33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8" name="Google Shape;1178;p33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79" name="Google Shape;1179;p33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0" name="Google Shape;1180;p33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1" name="Google Shape;1181;p33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2" name="Google Shape;1182;p33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3" name="Google Shape;1183;p33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4" name="Google Shape;1184;p33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5" name="Google Shape;1185;p33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6" name="Google Shape;1186;p33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7" name="Google Shape;1187;p33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8" name="Google Shape;1188;p33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9" name="Google Shape;1189;p33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0" name="Google Shape;1190;p33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1" name="Google Shape;1191;p33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2" name="Google Shape;1192;p33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3" name="Google Shape;1193;p33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4" name="Google Shape;1194;p33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5" name="Google Shape;1195;p33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6" name="Google Shape;1196;p33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7" name="Google Shape;1197;p33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98" name="Google Shape;1198;p33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1199" name="Google Shape;1199;p33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0" name="Google Shape;1200;p33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1_1_1_1_1_1_1_1_1_1_2_1_1_1_1_1_1_1_1_1">
    <p:spTree>
      <p:nvGrpSpPr>
        <p:cNvPr id="120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Google Shape;1202;p34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1203" name="Google Shape;1203;p34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4" name="Google Shape;1204;p34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CUSTOM_1_1_1_1_1_1_1_1_1_1_2_1_1_1_1_1_1_1_1_1_1">
    <p:spTree>
      <p:nvGrpSpPr>
        <p:cNvPr id="1205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Google Shape;1206;p35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1207" name="Google Shape;1207;p35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208" name="Google Shape;1208;p35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09" name="Google Shape;1209;p35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0" name="Google Shape;1210;p35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1" name="Google Shape;1211;p35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2" name="Google Shape;1212;p35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3" name="Google Shape;1213;p35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4" name="Google Shape;1214;p35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5" name="Google Shape;1215;p35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6" name="Google Shape;1216;p35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7" name="Google Shape;1217;p35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8" name="Google Shape;1218;p35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19" name="Google Shape;1219;p35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0" name="Google Shape;1220;p35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1" name="Google Shape;1221;p35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2" name="Google Shape;1222;p35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3" name="Google Shape;1223;p35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4" name="Google Shape;1224;p35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5" name="Google Shape;1225;p35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6" name="Google Shape;1226;p35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7" name="Google Shape;1227;p35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8" name="Google Shape;1228;p35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9" name="Google Shape;1229;p35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0" name="Google Shape;1230;p35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1" name="Google Shape;1231;p35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2" name="Google Shape;1232;p35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3" name="Google Shape;1233;p35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4" name="Google Shape;1234;p35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5" name="Google Shape;1235;p35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6" name="Google Shape;1236;p35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7" name="Google Shape;1237;p35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8" name="Google Shape;1238;p35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9" name="Google Shape;1239;p35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0" name="Google Shape;1240;p35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1" name="Google Shape;1241;p35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2" name="Google Shape;1242;p35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3" name="Google Shape;1243;p35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4" name="Google Shape;1244;p35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5" name="Google Shape;1245;p35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6" name="Google Shape;1246;p35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7" name="Google Shape;1247;p35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8" name="Google Shape;1248;p35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9" name="Google Shape;1249;p35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0" name="Google Shape;1250;p35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1" name="Google Shape;1251;p35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2" name="Google Shape;1252;p35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3" name="Google Shape;1253;p35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4" name="Google Shape;1254;p35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5" name="Google Shape;1255;p35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6" name="Google Shape;1256;p35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7" name="Google Shape;1257;p35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8" name="Google Shape;1258;p35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9" name="Google Shape;1259;p35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0" name="Google Shape;1260;p35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1" name="Google Shape;1261;p35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2" name="Google Shape;1262;p35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3" name="Google Shape;1263;p35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4" name="Google Shape;1264;p35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5" name="Google Shape;1265;p35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6" name="Google Shape;1266;p35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267" name="Google Shape;1267;p35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8" name="Google Shape;1268;p35"/>
          <p:cNvSpPr txBox="1"/>
          <p:nvPr>
            <p:ph type="title"/>
          </p:nvPr>
        </p:nvSpPr>
        <p:spPr>
          <a:xfrm>
            <a:off x="208725" y="344175"/>
            <a:ext cx="61677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69" name="Google Shape;1269;p35"/>
          <p:cNvSpPr txBox="1"/>
          <p:nvPr>
            <p:ph idx="1" type="subTitle"/>
          </p:nvPr>
        </p:nvSpPr>
        <p:spPr>
          <a:xfrm>
            <a:off x="208725" y="2464950"/>
            <a:ext cx="25809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0" name="Google Shape;1270;p35"/>
          <p:cNvSpPr txBox="1"/>
          <p:nvPr>
            <p:ph idx="2" type="subTitle"/>
          </p:nvPr>
        </p:nvSpPr>
        <p:spPr>
          <a:xfrm>
            <a:off x="3281550" y="2464950"/>
            <a:ext cx="25809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1" name="Google Shape;1271;p35"/>
          <p:cNvSpPr txBox="1"/>
          <p:nvPr>
            <p:ph idx="3" type="subTitle"/>
          </p:nvPr>
        </p:nvSpPr>
        <p:spPr>
          <a:xfrm>
            <a:off x="6354375" y="2464950"/>
            <a:ext cx="25809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2" name="Google Shape;1272;p35"/>
          <p:cNvSpPr txBox="1"/>
          <p:nvPr>
            <p:ph idx="4" type="subTitle"/>
          </p:nvPr>
        </p:nvSpPr>
        <p:spPr>
          <a:xfrm>
            <a:off x="208725" y="3659899"/>
            <a:ext cx="25809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3" name="Google Shape;1273;p35"/>
          <p:cNvSpPr txBox="1"/>
          <p:nvPr>
            <p:ph idx="5" type="subTitle"/>
          </p:nvPr>
        </p:nvSpPr>
        <p:spPr>
          <a:xfrm>
            <a:off x="3281550" y="3659899"/>
            <a:ext cx="25809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35"/>
          <p:cNvSpPr txBox="1"/>
          <p:nvPr>
            <p:ph idx="6" type="subTitle"/>
          </p:nvPr>
        </p:nvSpPr>
        <p:spPr>
          <a:xfrm>
            <a:off x="6354375" y="3659899"/>
            <a:ext cx="2580900" cy="7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5" name="Google Shape;1275;p35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ody and image">
  <p:cSld name="CUSTOM_1_1_1_1_1_1_1_1_1_1_2_1_1_1_1_1_1_1_1_1_1_1">
    <p:spTree>
      <p:nvGrpSpPr>
        <p:cNvPr id="1276" name="Shape 1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" name="Google Shape;1277;p36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1278" name="Google Shape;1278;p36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279" name="Google Shape;1279;p36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0" name="Google Shape;1280;p36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1" name="Google Shape;1281;p36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2" name="Google Shape;1282;p36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3" name="Google Shape;1283;p36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4" name="Google Shape;1284;p36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5" name="Google Shape;1285;p36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6" name="Google Shape;1286;p36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7" name="Google Shape;1287;p36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8" name="Google Shape;1288;p36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9" name="Google Shape;1289;p36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0" name="Google Shape;1290;p36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1" name="Google Shape;1291;p36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2" name="Google Shape;1292;p36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3" name="Google Shape;1293;p36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4" name="Google Shape;1294;p36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5" name="Google Shape;1295;p36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6" name="Google Shape;1296;p36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7" name="Google Shape;1297;p36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8" name="Google Shape;1298;p36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9" name="Google Shape;1299;p36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0" name="Google Shape;1300;p36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1" name="Google Shape;1301;p36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2" name="Google Shape;1302;p36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3" name="Google Shape;1303;p36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4" name="Google Shape;1304;p36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5" name="Google Shape;1305;p36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6" name="Google Shape;1306;p36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7" name="Google Shape;1307;p36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8" name="Google Shape;1308;p36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9" name="Google Shape;1309;p36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0" name="Google Shape;1310;p36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1" name="Google Shape;1311;p36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2" name="Google Shape;1312;p36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3" name="Google Shape;1313;p36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4" name="Google Shape;1314;p36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5" name="Google Shape;1315;p36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6" name="Google Shape;1316;p36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7" name="Google Shape;1317;p36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8" name="Google Shape;1318;p36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9" name="Google Shape;1319;p36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0" name="Google Shape;1320;p36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1" name="Google Shape;1321;p36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2" name="Google Shape;1322;p36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3" name="Google Shape;1323;p36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4" name="Google Shape;1324;p36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5" name="Google Shape;1325;p36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6" name="Google Shape;1326;p36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7" name="Google Shape;1327;p36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8" name="Google Shape;1328;p36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9" name="Google Shape;1329;p36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0" name="Google Shape;1330;p36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1" name="Google Shape;1331;p36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2" name="Google Shape;1332;p36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3" name="Google Shape;1333;p36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4" name="Google Shape;1334;p36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5" name="Google Shape;1335;p36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6" name="Google Shape;1336;p36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7" name="Google Shape;1337;p36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338" name="Google Shape;1338;p36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9" name="Google Shape;1339;p36"/>
          <p:cNvSpPr txBox="1"/>
          <p:nvPr>
            <p:ph type="title"/>
          </p:nvPr>
        </p:nvSpPr>
        <p:spPr>
          <a:xfrm>
            <a:off x="208725" y="344175"/>
            <a:ext cx="61677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40" name="Google Shape;1340;p36"/>
          <p:cNvSpPr txBox="1"/>
          <p:nvPr>
            <p:ph idx="1" type="body"/>
          </p:nvPr>
        </p:nvSpPr>
        <p:spPr>
          <a:xfrm>
            <a:off x="208725" y="2304400"/>
            <a:ext cx="3352800" cy="19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341" name="Google Shape;1341;p36"/>
          <p:cNvSpPr/>
          <p:nvPr>
            <p:ph idx="2" type="pic"/>
          </p:nvPr>
        </p:nvSpPr>
        <p:spPr>
          <a:xfrm>
            <a:off x="3769050" y="2304400"/>
            <a:ext cx="5156700" cy="2568600"/>
          </a:xfrm>
          <a:prstGeom prst="roundRect">
            <a:avLst>
              <a:gd fmla="val 4123" name="adj"/>
            </a:avLst>
          </a:prstGeom>
          <a:noFill/>
          <a:ln>
            <a:noFill/>
          </a:ln>
        </p:spPr>
      </p:sp>
      <p:sp>
        <p:nvSpPr>
          <p:cNvPr id="1342" name="Google Shape;1342;p36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big ideas">
  <p:cSld name="CUSTOM_1_1_1_1_1_1_1_1_1_1_2_1_1_1_1_1_1_1_1_1_1_1_1">
    <p:spTree>
      <p:nvGrpSpPr>
        <p:cNvPr id="1343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Google Shape;1344;p37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1345" name="Google Shape;1345;p37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346" name="Google Shape;1346;p37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47" name="Google Shape;1347;p37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48" name="Google Shape;1348;p37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49" name="Google Shape;1349;p37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0" name="Google Shape;1350;p37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1" name="Google Shape;1351;p37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2" name="Google Shape;1352;p37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3" name="Google Shape;1353;p37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4" name="Google Shape;1354;p37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5" name="Google Shape;1355;p37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6" name="Google Shape;1356;p37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7" name="Google Shape;1357;p37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8" name="Google Shape;1358;p37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9" name="Google Shape;1359;p37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0" name="Google Shape;1360;p37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1" name="Google Shape;1361;p37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2" name="Google Shape;1362;p37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3" name="Google Shape;1363;p37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4" name="Google Shape;1364;p37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5" name="Google Shape;1365;p37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6" name="Google Shape;1366;p37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7" name="Google Shape;1367;p37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8" name="Google Shape;1368;p37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9" name="Google Shape;1369;p37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0" name="Google Shape;1370;p37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1" name="Google Shape;1371;p37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2" name="Google Shape;1372;p37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3" name="Google Shape;1373;p37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4" name="Google Shape;1374;p37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5" name="Google Shape;1375;p37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6" name="Google Shape;1376;p37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7" name="Google Shape;1377;p37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8" name="Google Shape;1378;p37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9" name="Google Shape;1379;p37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0" name="Google Shape;1380;p37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1" name="Google Shape;1381;p37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2" name="Google Shape;1382;p37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3" name="Google Shape;1383;p37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4" name="Google Shape;1384;p37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5" name="Google Shape;1385;p37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6" name="Google Shape;1386;p37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7" name="Google Shape;1387;p37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8" name="Google Shape;1388;p37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9" name="Google Shape;1389;p37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0" name="Google Shape;1390;p37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1" name="Google Shape;1391;p37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2" name="Google Shape;1392;p37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3" name="Google Shape;1393;p37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4" name="Google Shape;1394;p37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5" name="Google Shape;1395;p37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6" name="Google Shape;1396;p37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7" name="Google Shape;1397;p37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8" name="Google Shape;1398;p37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9" name="Google Shape;1399;p37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0" name="Google Shape;1400;p37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1" name="Google Shape;1401;p37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2" name="Google Shape;1402;p37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3" name="Google Shape;1403;p37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4" name="Google Shape;1404;p37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405" name="Google Shape;1405;p37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6" name="Google Shape;1406;p37"/>
          <p:cNvSpPr txBox="1"/>
          <p:nvPr>
            <p:ph type="title"/>
          </p:nvPr>
        </p:nvSpPr>
        <p:spPr>
          <a:xfrm>
            <a:off x="208725" y="344175"/>
            <a:ext cx="61677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07" name="Google Shape;1407;p37"/>
          <p:cNvSpPr txBox="1"/>
          <p:nvPr>
            <p:ph idx="1" type="body"/>
          </p:nvPr>
        </p:nvSpPr>
        <p:spPr>
          <a:xfrm>
            <a:off x="1173600" y="2751950"/>
            <a:ext cx="3054300" cy="19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408" name="Google Shape;1408;p37"/>
          <p:cNvSpPr txBox="1"/>
          <p:nvPr>
            <p:ph idx="2" type="subTitle"/>
          </p:nvPr>
        </p:nvSpPr>
        <p:spPr>
          <a:xfrm>
            <a:off x="1173600" y="2160100"/>
            <a:ext cx="3054300" cy="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37"/>
          <p:cNvSpPr txBox="1"/>
          <p:nvPr>
            <p:ph idx="3" type="body"/>
          </p:nvPr>
        </p:nvSpPr>
        <p:spPr>
          <a:xfrm>
            <a:off x="4916100" y="2751950"/>
            <a:ext cx="3054300" cy="19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410" name="Google Shape;1410;p37"/>
          <p:cNvSpPr txBox="1"/>
          <p:nvPr>
            <p:ph idx="4" type="subTitle"/>
          </p:nvPr>
        </p:nvSpPr>
        <p:spPr>
          <a:xfrm>
            <a:off x="4916100" y="2160100"/>
            <a:ext cx="3054300" cy="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1" name="Google Shape;1411;p37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big ideas">
  <p:cSld name="CUSTOM_1_1_1_1_1_1_1_1_1_1_2_1_1_1_1_1_1_1_1_1_1_1_1_1">
    <p:spTree>
      <p:nvGrpSpPr>
        <p:cNvPr id="1412" name="Shape 1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" name="Google Shape;1413;p38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1414" name="Google Shape;1414;p38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415" name="Google Shape;1415;p38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6" name="Google Shape;1416;p38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7" name="Google Shape;1417;p38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8" name="Google Shape;1418;p38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9" name="Google Shape;1419;p38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0" name="Google Shape;1420;p38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1" name="Google Shape;1421;p38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2" name="Google Shape;1422;p38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3" name="Google Shape;1423;p38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4" name="Google Shape;1424;p38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5" name="Google Shape;1425;p38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6" name="Google Shape;1426;p38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7" name="Google Shape;1427;p38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8" name="Google Shape;1428;p38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9" name="Google Shape;1429;p38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0" name="Google Shape;1430;p38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1" name="Google Shape;1431;p38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2" name="Google Shape;1432;p38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3" name="Google Shape;1433;p38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4" name="Google Shape;1434;p38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5" name="Google Shape;1435;p38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6" name="Google Shape;1436;p38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7" name="Google Shape;1437;p38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8" name="Google Shape;1438;p38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9" name="Google Shape;1439;p38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0" name="Google Shape;1440;p38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1" name="Google Shape;1441;p38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2" name="Google Shape;1442;p38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3" name="Google Shape;1443;p38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4" name="Google Shape;1444;p38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5" name="Google Shape;1445;p38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6" name="Google Shape;1446;p38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7" name="Google Shape;1447;p38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8" name="Google Shape;1448;p38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9" name="Google Shape;1449;p38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0" name="Google Shape;1450;p38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1" name="Google Shape;1451;p38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2" name="Google Shape;1452;p38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3" name="Google Shape;1453;p38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4" name="Google Shape;1454;p38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5" name="Google Shape;1455;p38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6" name="Google Shape;1456;p38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7" name="Google Shape;1457;p38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8" name="Google Shape;1458;p38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9" name="Google Shape;1459;p38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0" name="Google Shape;1460;p38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1" name="Google Shape;1461;p38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2" name="Google Shape;1462;p38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3" name="Google Shape;1463;p38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4" name="Google Shape;1464;p38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5" name="Google Shape;1465;p38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6" name="Google Shape;1466;p38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7" name="Google Shape;1467;p38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8" name="Google Shape;1468;p38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9" name="Google Shape;1469;p38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0" name="Google Shape;1470;p38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1" name="Google Shape;1471;p38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2" name="Google Shape;1472;p38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3" name="Google Shape;1473;p38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474" name="Google Shape;1474;p38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5" name="Google Shape;1475;p38"/>
          <p:cNvSpPr txBox="1"/>
          <p:nvPr>
            <p:ph type="title"/>
          </p:nvPr>
        </p:nvSpPr>
        <p:spPr>
          <a:xfrm>
            <a:off x="208725" y="344175"/>
            <a:ext cx="61677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6" name="Google Shape;1476;p38"/>
          <p:cNvSpPr txBox="1"/>
          <p:nvPr>
            <p:ph idx="1" type="body"/>
          </p:nvPr>
        </p:nvSpPr>
        <p:spPr>
          <a:xfrm>
            <a:off x="208725" y="2751950"/>
            <a:ext cx="2531100" cy="19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477" name="Google Shape;1477;p38"/>
          <p:cNvSpPr txBox="1"/>
          <p:nvPr>
            <p:ph idx="2" type="subTitle"/>
          </p:nvPr>
        </p:nvSpPr>
        <p:spPr>
          <a:xfrm>
            <a:off x="208725" y="2160100"/>
            <a:ext cx="2531100" cy="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8" name="Google Shape;1478;p38"/>
          <p:cNvSpPr txBox="1"/>
          <p:nvPr>
            <p:ph idx="3" type="body"/>
          </p:nvPr>
        </p:nvSpPr>
        <p:spPr>
          <a:xfrm>
            <a:off x="3310098" y="2751950"/>
            <a:ext cx="2531100" cy="19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479" name="Google Shape;1479;p38"/>
          <p:cNvSpPr txBox="1"/>
          <p:nvPr>
            <p:ph idx="4" type="subTitle"/>
          </p:nvPr>
        </p:nvSpPr>
        <p:spPr>
          <a:xfrm>
            <a:off x="3310098" y="2160100"/>
            <a:ext cx="2531100" cy="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0" name="Google Shape;1480;p38"/>
          <p:cNvSpPr txBox="1"/>
          <p:nvPr>
            <p:ph idx="5" type="body"/>
          </p:nvPr>
        </p:nvSpPr>
        <p:spPr>
          <a:xfrm>
            <a:off x="6411471" y="2751950"/>
            <a:ext cx="2531100" cy="19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481" name="Google Shape;1481;p38"/>
          <p:cNvSpPr txBox="1"/>
          <p:nvPr>
            <p:ph idx="6" type="subTitle"/>
          </p:nvPr>
        </p:nvSpPr>
        <p:spPr>
          <a:xfrm>
            <a:off x="6411471" y="2160100"/>
            <a:ext cx="2531100" cy="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2" name="Google Shape;1482;p38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 big ideas ">
  <p:cSld name="CUSTOM_1_1_1_1_1_1_1_1_1_1_2_1_1_1_1_1_1_1_1_1_1_1_1_1_1">
    <p:spTree>
      <p:nvGrpSpPr>
        <p:cNvPr id="1483" name="Shape 1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" name="Google Shape;1484;p39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1485" name="Google Shape;1485;p39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486" name="Google Shape;1486;p39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87" name="Google Shape;1487;p39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88" name="Google Shape;1488;p39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89" name="Google Shape;1489;p39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0" name="Google Shape;1490;p39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1" name="Google Shape;1491;p39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2" name="Google Shape;1492;p39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3" name="Google Shape;1493;p39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4" name="Google Shape;1494;p39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5" name="Google Shape;1495;p39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6" name="Google Shape;1496;p39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7" name="Google Shape;1497;p39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8" name="Google Shape;1498;p39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9" name="Google Shape;1499;p39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0" name="Google Shape;1500;p39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1" name="Google Shape;1501;p39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2" name="Google Shape;1502;p39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3" name="Google Shape;1503;p39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4" name="Google Shape;1504;p39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5" name="Google Shape;1505;p39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6" name="Google Shape;1506;p39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7" name="Google Shape;1507;p39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8" name="Google Shape;1508;p39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9" name="Google Shape;1509;p39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0" name="Google Shape;1510;p39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1" name="Google Shape;1511;p39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2" name="Google Shape;1512;p39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3" name="Google Shape;1513;p39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4" name="Google Shape;1514;p39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5" name="Google Shape;1515;p39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6" name="Google Shape;1516;p39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7" name="Google Shape;1517;p39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8" name="Google Shape;1518;p39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9" name="Google Shape;1519;p39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0" name="Google Shape;1520;p39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1" name="Google Shape;1521;p39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2" name="Google Shape;1522;p39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3" name="Google Shape;1523;p39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4" name="Google Shape;1524;p39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5" name="Google Shape;1525;p39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6" name="Google Shape;1526;p39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7" name="Google Shape;1527;p39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8" name="Google Shape;1528;p39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29" name="Google Shape;1529;p39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0" name="Google Shape;1530;p39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1" name="Google Shape;1531;p39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2" name="Google Shape;1532;p39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3" name="Google Shape;1533;p39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4" name="Google Shape;1534;p39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5" name="Google Shape;1535;p39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6" name="Google Shape;1536;p39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7" name="Google Shape;1537;p39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8" name="Google Shape;1538;p39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39" name="Google Shape;1539;p39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40" name="Google Shape;1540;p39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41" name="Google Shape;1541;p39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42" name="Google Shape;1542;p39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43" name="Google Shape;1543;p39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44" name="Google Shape;1544;p39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545" name="Google Shape;1545;p39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6" name="Google Shape;1546;p39"/>
          <p:cNvSpPr txBox="1"/>
          <p:nvPr>
            <p:ph type="title"/>
          </p:nvPr>
        </p:nvSpPr>
        <p:spPr>
          <a:xfrm>
            <a:off x="208725" y="344175"/>
            <a:ext cx="61677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47" name="Google Shape;1547;p39"/>
          <p:cNvSpPr txBox="1"/>
          <p:nvPr>
            <p:ph idx="1" type="body"/>
          </p:nvPr>
        </p:nvSpPr>
        <p:spPr>
          <a:xfrm>
            <a:off x="208725" y="2751950"/>
            <a:ext cx="1870500" cy="19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548" name="Google Shape;1548;p39"/>
          <p:cNvSpPr txBox="1"/>
          <p:nvPr>
            <p:ph idx="2" type="subTitle"/>
          </p:nvPr>
        </p:nvSpPr>
        <p:spPr>
          <a:xfrm>
            <a:off x="208725" y="2160100"/>
            <a:ext cx="1870500" cy="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9" name="Google Shape;1549;p39"/>
          <p:cNvSpPr txBox="1"/>
          <p:nvPr>
            <p:ph idx="3" type="body"/>
          </p:nvPr>
        </p:nvSpPr>
        <p:spPr>
          <a:xfrm>
            <a:off x="2500573" y="2751950"/>
            <a:ext cx="1870500" cy="19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550" name="Google Shape;1550;p39"/>
          <p:cNvSpPr txBox="1"/>
          <p:nvPr>
            <p:ph idx="4" type="subTitle"/>
          </p:nvPr>
        </p:nvSpPr>
        <p:spPr>
          <a:xfrm>
            <a:off x="2500573" y="2160100"/>
            <a:ext cx="1870500" cy="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1" name="Google Shape;1551;p39"/>
          <p:cNvSpPr txBox="1"/>
          <p:nvPr>
            <p:ph idx="5" type="body"/>
          </p:nvPr>
        </p:nvSpPr>
        <p:spPr>
          <a:xfrm>
            <a:off x="4792421" y="2751950"/>
            <a:ext cx="1870500" cy="19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552" name="Google Shape;1552;p39"/>
          <p:cNvSpPr txBox="1"/>
          <p:nvPr>
            <p:ph idx="6" type="subTitle"/>
          </p:nvPr>
        </p:nvSpPr>
        <p:spPr>
          <a:xfrm>
            <a:off x="4792421" y="2160100"/>
            <a:ext cx="1870500" cy="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3" name="Google Shape;1553;p39"/>
          <p:cNvSpPr txBox="1"/>
          <p:nvPr>
            <p:ph idx="7" type="body"/>
          </p:nvPr>
        </p:nvSpPr>
        <p:spPr>
          <a:xfrm>
            <a:off x="7084271" y="2751950"/>
            <a:ext cx="1870500" cy="19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554" name="Google Shape;1554;p39"/>
          <p:cNvSpPr txBox="1"/>
          <p:nvPr>
            <p:ph idx="8" type="subTitle"/>
          </p:nvPr>
        </p:nvSpPr>
        <p:spPr>
          <a:xfrm>
            <a:off x="7084271" y="2160100"/>
            <a:ext cx="1870500" cy="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5" name="Google Shape;1555;p39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image">
  <p:cSld name="CUSTOM_1_1_1_1_1_1_1_1_1_1_2_1_1_1_1_1_1_1_1_1_1_1_1_1_1_1">
    <p:spTree>
      <p:nvGrpSpPr>
        <p:cNvPr id="1556" name="Shape 1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Google Shape;1557;p40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1558" name="Google Shape;1558;p40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559" name="Google Shape;1559;p40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0" name="Google Shape;1560;p40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1" name="Google Shape;1561;p40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2" name="Google Shape;1562;p40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3" name="Google Shape;1563;p40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4" name="Google Shape;1564;p40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5" name="Google Shape;1565;p40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6" name="Google Shape;1566;p40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7" name="Google Shape;1567;p40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8" name="Google Shape;1568;p40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69" name="Google Shape;1569;p40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0" name="Google Shape;1570;p40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1" name="Google Shape;1571;p40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2" name="Google Shape;1572;p40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3" name="Google Shape;1573;p40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4" name="Google Shape;1574;p40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5" name="Google Shape;1575;p40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6" name="Google Shape;1576;p40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7" name="Google Shape;1577;p40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8" name="Google Shape;1578;p40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79" name="Google Shape;1579;p40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0" name="Google Shape;1580;p40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1" name="Google Shape;1581;p40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2" name="Google Shape;1582;p40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3" name="Google Shape;1583;p40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4" name="Google Shape;1584;p40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5" name="Google Shape;1585;p40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6" name="Google Shape;1586;p40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7" name="Google Shape;1587;p40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8" name="Google Shape;1588;p40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89" name="Google Shape;1589;p40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0" name="Google Shape;1590;p40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1" name="Google Shape;1591;p40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2" name="Google Shape;1592;p40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3" name="Google Shape;1593;p40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4" name="Google Shape;1594;p40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5" name="Google Shape;1595;p40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6" name="Google Shape;1596;p40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7" name="Google Shape;1597;p40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8" name="Google Shape;1598;p40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99" name="Google Shape;1599;p40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0" name="Google Shape;1600;p40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1" name="Google Shape;1601;p40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2" name="Google Shape;1602;p40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3" name="Google Shape;1603;p40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4" name="Google Shape;1604;p40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5" name="Google Shape;1605;p40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6" name="Google Shape;1606;p40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7" name="Google Shape;1607;p40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8" name="Google Shape;1608;p40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09" name="Google Shape;1609;p40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10" name="Google Shape;1610;p40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11" name="Google Shape;1611;p40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12" name="Google Shape;1612;p40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13" name="Google Shape;1613;p40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14" name="Google Shape;1614;p40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15" name="Google Shape;1615;p40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16" name="Google Shape;1616;p40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17" name="Google Shape;1617;p40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618" name="Google Shape;1618;p40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9" name="Google Shape;1619;p40"/>
          <p:cNvSpPr txBox="1"/>
          <p:nvPr>
            <p:ph type="title"/>
          </p:nvPr>
        </p:nvSpPr>
        <p:spPr>
          <a:xfrm>
            <a:off x="208725" y="344175"/>
            <a:ext cx="61677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20" name="Google Shape;1620;p40"/>
          <p:cNvSpPr/>
          <p:nvPr>
            <p:ph idx="2" type="pic"/>
          </p:nvPr>
        </p:nvSpPr>
        <p:spPr>
          <a:xfrm>
            <a:off x="213450" y="2022825"/>
            <a:ext cx="8717100" cy="2837700"/>
          </a:xfrm>
          <a:prstGeom prst="roundRect">
            <a:avLst>
              <a:gd fmla="val 4123" name="adj"/>
            </a:avLst>
          </a:prstGeom>
          <a:noFill/>
          <a:ln>
            <a:noFill/>
          </a:ln>
        </p:spPr>
      </p:sp>
      <p:sp>
        <p:nvSpPr>
          <p:cNvPr id="1621" name="Google Shape;1621;p40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storyboards">
  <p:cSld name="CUSTOM_1_1_1_1_1_1_1_1_1_1_2_1_1_1_1_1_1_1_1_1_1_1_1_1_1_1_1">
    <p:spTree>
      <p:nvGrpSpPr>
        <p:cNvPr id="1622" name="Shape 1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3" name="Google Shape;1623;p41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1624" name="Google Shape;1624;p41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625" name="Google Shape;1625;p41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26" name="Google Shape;1626;p41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27" name="Google Shape;1627;p41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28" name="Google Shape;1628;p41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29" name="Google Shape;1629;p41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0" name="Google Shape;1630;p41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1" name="Google Shape;1631;p41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2" name="Google Shape;1632;p41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3" name="Google Shape;1633;p41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4" name="Google Shape;1634;p41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5" name="Google Shape;1635;p41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6" name="Google Shape;1636;p41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7" name="Google Shape;1637;p41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8" name="Google Shape;1638;p41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39" name="Google Shape;1639;p41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0" name="Google Shape;1640;p41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1" name="Google Shape;1641;p41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2" name="Google Shape;1642;p41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3" name="Google Shape;1643;p41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4" name="Google Shape;1644;p41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5" name="Google Shape;1645;p41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6" name="Google Shape;1646;p41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7" name="Google Shape;1647;p41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8" name="Google Shape;1648;p41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49" name="Google Shape;1649;p41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0" name="Google Shape;1650;p41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1" name="Google Shape;1651;p41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2" name="Google Shape;1652;p41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3" name="Google Shape;1653;p41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4" name="Google Shape;1654;p41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5" name="Google Shape;1655;p41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6" name="Google Shape;1656;p41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7" name="Google Shape;1657;p41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8" name="Google Shape;1658;p41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59" name="Google Shape;1659;p41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0" name="Google Shape;1660;p41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1" name="Google Shape;1661;p41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2" name="Google Shape;1662;p41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3" name="Google Shape;1663;p41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4" name="Google Shape;1664;p41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5" name="Google Shape;1665;p41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6" name="Google Shape;1666;p41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7" name="Google Shape;1667;p41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8" name="Google Shape;1668;p41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69" name="Google Shape;1669;p41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0" name="Google Shape;1670;p41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1" name="Google Shape;1671;p41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2" name="Google Shape;1672;p41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3" name="Google Shape;1673;p41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4" name="Google Shape;1674;p41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5" name="Google Shape;1675;p41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6" name="Google Shape;1676;p41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7" name="Google Shape;1677;p41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8" name="Google Shape;1678;p41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79" name="Google Shape;1679;p41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80" name="Google Shape;1680;p41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81" name="Google Shape;1681;p41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82" name="Google Shape;1682;p41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83" name="Google Shape;1683;p41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684" name="Google Shape;1684;p41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5" name="Google Shape;1685;p41"/>
          <p:cNvSpPr txBox="1"/>
          <p:nvPr>
            <p:ph type="title"/>
          </p:nvPr>
        </p:nvSpPr>
        <p:spPr>
          <a:xfrm>
            <a:off x="208725" y="344175"/>
            <a:ext cx="61677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86" name="Google Shape;1686;p41"/>
          <p:cNvSpPr txBox="1"/>
          <p:nvPr>
            <p:ph idx="1" type="body"/>
          </p:nvPr>
        </p:nvSpPr>
        <p:spPr>
          <a:xfrm>
            <a:off x="1173600" y="2391699"/>
            <a:ext cx="3054300" cy="6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687" name="Google Shape;1687;p41"/>
          <p:cNvSpPr txBox="1"/>
          <p:nvPr>
            <p:ph idx="2" type="subTitle"/>
          </p:nvPr>
        </p:nvSpPr>
        <p:spPr>
          <a:xfrm>
            <a:off x="1173600" y="2160100"/>
            <a:ext cx="3054300" cy="20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8" name="Google Shape;1688;p41"/>
          <p:cNvSpPr txBox="1"/>
          <p:nvPr>
            <p:ph idx="3" type="body"/>
          </p:nvPr>
        </p:nvSpPr>
        <p:spPr>
          <a:xfrm>
            <a:off x="4916100" y="2391699"/>
            <a:ext cx="3054300" cy="6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689" name="Google Shape;1689;p41"/>
          <p:cNvSpPr txBox="1"/>
          <p:nvPr>
            <p:ph idx="4" type="subTitle"/>
          </p:nvPr>
        </p:nvSpPr>
        <p:spPr>
          <a:xfrm>
            <a:off x="4916100" y="2160100"/>
            <a:ext cx="3054300" cy="20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0" name="Google Shape;1690;p41"/>
          <p:cNvSpPr/>
          <p:nvPr>
            <p:ph idx="5" type="pic"/>
          </p:nvPr>
        </p:nvSpPr>
        <p:spPr>
          <a:xfrm>
            <a:off x="1173600" y="3022475"/>
            <a:ext cx="3054300" cy="18645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691" name="Google Shape;1691;p41"/>
          <p:cNvSpPr/>
          <p:nvPr>
            <p:ph idx="6" type="pic"/>
          </p:nvPr>
        </p:nvSpPr>
        <p:spPr>
          <a:xfrm>
            <a:off x="4916100" y="3022475"/>
            <a:ext cx="3054300" cy="18645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692" name="Google Shape;1692;p41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storyboards">
  <p:cSld name="CUSTOM_1_1_1_1_1_1_1_1_1_1_2_1_1_1_1_1_1_1_1_1_1_1_1_1_1_1_1_1">
    <p:spTree>
      <p:nvGrpSpPr>
        <p:cNvPr id="1693" name="Shape 1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" name="Google Shape;1694;p42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1695" name="Google Shape;1695;p42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696" name="Google Shape;1696;p42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97" name="Google Shape;1697;p42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98" name="Google Shape;1698;p42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699" name="Google Shape;1699;p42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0" name="Google Shape;1700;p42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1" name="Google Shape;1701;p42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2" name="Google Shape;1702;p42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3" name="Google Shape;1703;p42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4" name="Google Shape;1704;p42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5" name="Google Shape;1705;p42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6" name="Google Shape;1706;p42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7" name="Google Shape;1707;p42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8" name="Google Shape;1708;p42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09" name="Google Shape;1709;p42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0" name="Google Shape;1710;p42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1" name="Google Shape;1711;p42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2" name="Google Shape;1712;p42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3" name="Google Shape;1713;p42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4" name="Google Shape;1714;p42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5" name="Google Shape;1715;p42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6" name="Google Shape;1716;p42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7" name="Google Shape;1717;p42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8" name="Google Shape;1718;p42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19" name="Google Shape;1719;p42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0" name="Google Shape;1720;p42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1" name="Google Shape;1721;p42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2" name="Google Shape;1722;p42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3" name="Google Shape;1723;p42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4" name="Google Shape;1724;p42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5" name="Google Shape;1725;p42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6" name="Google Shape;1726;p42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7" name="Google Shape;1727;p42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8" name="Google Shape;1728;p42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29" name="Google Shape;1729;p42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0" name="Google Shape;1730;p42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1" name="Google Shape;1731;p42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2" name="Google Shape;1732;p42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3" name="Google Shape;1733;p42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4" name="Google Shape;1734;p42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5" name="Google Shape;1735;p42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6" name="Google Shape;1736;p42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7" name="Google Shape;1737;p42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8" name="Google Shape;1738;p42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39" name="Google Shape;1739;p42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0" name="Google Shape;1740;p42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1" name="Google Shape;1741;p42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2" name="Google Shape;1742;p42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3" name="Google Shape;1743;p42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4" name="Google Shape;1744;p42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5" name="Google Shape;1745;p42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6" name="Google Shape;1746;p42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7" name="Google Shape;1747;p42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8" name="Google Shape;1748;p42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49" name="Google Shape;1749;p42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50" name="Google Shape;1750;p42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51" name="Google Shape;1751;p42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52" name="Google Shape;1752;p42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53" name="Google Shape;1753;p42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54" name="Google Shape;1754;p42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755" name="Google Shape;1755;p42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6" name="Google Shape;1756;p42"/>
          <p:cNvSpPr txBox="1"/>
          <p:nvPr>
            <p:ph type="title"/>
          </p:nvPr>
        </p:nvSpPr>
        <p:spPr>
          <a:xfrm>
            <a:off x="208725" y="344175"/>
            <a:ext cx="61677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57" name="Google Shape;1757;p42"/>
          <p:cNvSpPr txBox="1"/>
          <p:nvPr>
            <p:ph idx="1" type="body"/>
          </p:nvPr>
        </p:nvSpPr>
        <p:spPr>
          <a:xfrm>
            <a:off x="423750" y="2391699"/>
            <a:ext cx="2586900" cy="6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758" name="Google Shape;1758;p42"/>
          <p:cNvSpPr txBox="1"/>
          <p:nvPr>
            <p:ph idx="2" type="subTitle"/>
          </p:nvPr>
        </p:nvSpPr>
        <p:spPr>
          <a:xfrm>
            <a:off x="423750" y="2160100"/>
            <a:ext cx="2586900" cy="20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9" name="Google Shape;1759;p42"/>
          <p:cNvSpPr txBox="1"/>
          <p:nvPr>
            <p:ph idx="3" type="body"/>
          </p:nvPr>
        </p:nvSpPr>
        <p:spPr>
          <a:xfrm>
            <a:off x="3276074" y="2391699"/>
            <a:ext cx="2586900" cy="6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760" name="Google Shape;1760;p42"/>
          <p:cNvSpPr txBox="1"/>
          <p:nvPr>
            <p:ph idx="4" type="subTitle"/>
          </p:nvPr>
        </p:nvSpPr>
        <p:spPr>
          <a:xfrm>
            <a:off x="3276071" y="2160100"/>
            <a:ext cx="2586900" cy="20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1" name="Google Shape;1761;p42"/>
          <p:cNvSpPr/>
          <p:nvPr>
            <p:ph idx="5" type="pic"/>
          </p:nvPr>
        </p:nvSpPr>
        <p:spPr>
          <a:xfrm>
            <a:off x="423750" y="3022475"/>
            <a:ext cx="2586900" cy="18645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762" name="Google Shape;1762;p42"/>
          <p:cNvSpPr/>
          <p:nvPr>
            <p:ph idx="6" type="pic"/>
          </p:nvPr>
        </p:nvSpPr>
        <p:spPr>
          <a:xfrm>
            <a:off x="3276071" y="3022475"/>
            <a:ext cx="2586900" cy="18645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763" name="Google Shape;1763;p42"/>
          <p:cNvSpPr txBox="1"/>
          <p:nvPr>
            <p:ph idx="7" type="body"/>
          </p:nvPr>
        </p:nvSpPr>
        <p:spPr>
          <a:xfrm>
            <a:off x="6128397" y="2391699"/>
            <a:ext cx="2586900" cy="6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764" name="Google Shape;1764;p42"/>
          <p:cNvSpPr txBox="1"/>
          <p:nvPr>
            <p:ph idx="8" type="subTitle"/>
          </p:nvPr>
        </p:nvSpPr>
        <p:spPr>
          <a:xfrm>
            <a:off x="6128391" y="2160100"/>
            <a:ext cx="2586900" cy="20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5" name="Google Shape;1765;p42"/>
          <p:cNvSpPr/>
          <p:nvPr>
            <p:ph idx="9" type="pic"/>
          </p:nvPr>
        </p:nvSpPr>
        <p:spPr>
          <a:xfrm>
            <a:off x="6128391" y="3022475"/>
            <a:ext cx="2586900" cy="18645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766" name="Google Shape;1766;p42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only">
  <p:cSld name="CUSTOM_1_1_1_1_1_1_1_1_1_1_2_1_1_1_1_1_1_1_1_1_1_1_1_1_1_1_1_1_1">
    <p:spTree>
      <p:nvGrpSpPr>
        <p:cNvPr id="1767" name="Shape 1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8" name="Google Shape;1768;p43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1769" name="Google Shape;1769;p43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770" name="Google Shape;1770;p43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71" name="Google Shape;1771;p43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72" name="Google Shape;1772;p43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73" name="Google Shape;1773;p43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74" name="Google Shape;1774;p43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75" name="Google Shape;1775;p43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76" name="Google Shape;1776;p43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77" name="Google Shape;1777;p43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78" name="Google Shape;1778;p43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79" name="Google Shape;1779;p43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0" name="Google Shape;1780;p43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1" name="Google Shape;1781;p43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2" name="Google Shape;1782;p43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3" name="Google Shape;1783;p43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4" name="Google Shape;1784;p43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5" name="Google Shape;1785;p43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6" name="Google Shape;1786;p43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7" name="Google Shape;1787;p43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8" name="Google Shape;1788;p43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89" name="Google Shape;1789;p43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0" name="Google Shape;1790;p43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1" name="Google Shape;1791;p43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2" name="Google Shape;1792;p43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3" name="Google Shape;1793;p43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4" name="Google Shape;1794;p43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5" name="Google Shape;1795;p43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6" name="Google Shape;1796;p43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7" name="Google Shape;1797;p43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8" name="Google Shape;1798;p43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799" name="Google Shape;1799;p43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0" name="Google Shape;1800;p43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1" name="Google Shape;1801;p43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2" name="Google Shape;1802;p43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3" name="Google Shape;1803;p43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4" name="Google Shape;1804;p43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5" name="Google Shape;1805;p43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6" name="Google Shape;1806;p43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7" name="Google Shape;1807;p43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8" name="Google Shape;1808;p43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09" name="Google Shape;1809;p43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0" name="Google Shape;1810;p43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1" name="Google Shape;1811;p43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2" name="Google Shape;1812;p43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3" name="Google Shape;1813;p43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4" name="Google Shape;1814;p43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5" name="Google Shape;1815;p43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6" name="Google Shape;1816;p43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7" name="Google Shape;1817;p43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8" name="Google Shape;1818;p43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19" name="Google Shape;1819;p43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0" name="Google Shape;1820;p43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1" name="Google Shape;1821;p43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2" name="Google Shape;1822;p43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3" name="Google Shape;1823;p43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4" name="Google Shape;1824;p43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5" name="Google Shape;1825;p43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6" name="Google Shape;1826;p43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7" name="Google Shape;1827;p43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28" name="Google Shape;1828;p43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829" name="Google Shape;1829;p43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0" name="Google Shape;1830;p43"/>
          <p:cNvSpPr/>
          <p:nvPr>
            <p:ph idx="2" type="pic"/>
          </p:nvPr>
        </p:nvSpPr>
        <p:spPr>
          <a:xfrm>
            <a:off x="436350" y="262350"/>
            <a:ext cx="8271300" cy="46188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831" name="Google Shape;1831;p43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grid">
  <p:cSld name="CUSTOM_1_1_1_1_1_1_1_1_1_1_2_1_1_1_1_1_1_1_1_1_1_1_1_1_1_1_1_1_1_1">
    <p:spTree>
      <p:nvGrpSpPr>
        <p:cNvPr id="1832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p44"/>
          <p:cNvSpPr txBox="1"/>
          <p:nvPr/>
        </p:nvSpPr>
        <p:spPr>
          <a:xfrm>
            <a:off x="2209933" y="1792527"/>
            <a:ext cx="254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1834" name="Google Shape;1834;p44"/>
          <p:cNvGrpSpPr/>
          <p:nvPr/>
        </p:nvGrpSpPr>
        <p:grpSpPr>
          <a:xfrm>
            <a:off x="-6096" y="-3429"/>
            <a:ext cx="9156192" cy="5150358"/>
            <a:chOff x="0" y="0"/>
            <a:chExt cx="12192000" cy="6858000"/>
          </a:xfrm>
        </p:grpSpPr>
        <p:sp>
          <p:nvSpPr>
            <p:cNvPr id="1835" name="Google Shape;1835;p44"/>
            <p:cNvSpPr/>
            <p:nvPr/>
          </p:nvSpPr>
          <p:spPr>
            <a:xfrm>
              <a:off x="0" y="6515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36" name="Google Shape;1836;p44"/>
            <p:cNvSpPr/>
            <p:nvPr/>
          </p:nvSpPr>
          <p:spPr>
            <a:xfrm>
              <a:off x="0" y="6172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37" name="Google Shape;1837;p44"/>
            <p:cNvSpPr/>
            <p:nvPr/>
          </p:nvSpPr>
          <p:spPr>
            <a:xfrm>
              <a:off x="0" y="5829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38" name="Google Shape;1838;p44"/>
            <p:cNvSpPr/>
            <p:nvPr/>
          </p:nvSpPr>
          <p:spPr>
            <a:xfrm>
              <a:off x="0" y="5486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39" name="Google Shape;1839;p44"/>
            <p:cNvSpPr/>
            <p:nvPr/>
          </p:nvSpPr>
          <p:spPr>
            <a:xfrm>
              <a:off x="0" y="5143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0" name="Google Shape;1840;p44"/>
            <p:cNvSpPr/>
            <p:nvPr/>
          </p:nvSpPr>
          <p:spPr>
            <a:xfrm>
              <a:off x="0" y="4800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1" name="Google Shape;1841;p44"/>
            <p:cNvSpPr/>
            <p:nvPr/>
          </p:nvSpPr>
          <p:spPr>
            <a:xfrm>
              <a:off x="0" y="4457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2" name="Google Shape;1842;p44"/>
            <p:cNvSpPr/>
            <p:nvPr/>
          </p:nvSpPr>
          <p:spPr>
            <a:xfrm>
              <a:off x="0" y="4114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3" name="Google Shape;1843;p44"/>
            <p:cNvSpPr/>
            <p:nvPr/>
          </p:nvSpPr>
          <p:spPr>
            <a:xfrm>
              <a:off x="0" y="3771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4" name="Google Shape;1844;p44"/>
            <p:cNvSpPr/>
            <p:nvPr/>
          </p:nvSpPr>
          <p:spPr>
            <a:xfrm>
              <a:off x="0" y="34290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5" name="Google Shape;1845;p44"/>
            <p:cNvSpPr/>
            <p:nvPr/>
          </p:nvSpPr>
          <p:spPr>
            <a:xfrm>
              <a:off x="0" y="30861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6" name="Google Shape;1846;p44"/>
            <p:cNvSpPr/>
            <p:nvPr/>
          </p:nvSpPr>
          <p:spPr>
            <a:xfrm>
              <a:off x="0" y="27432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7" name="Google Shape;1847;p44"/>
            <p:cNvSpPr/>
            <p:nvPr/>
          </p:nvSpPr>
          <p:spPr>
            <a:xfrm>
              <a:off x="0" y="24003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8" name="Google Shape;1848;p44"/>
            <p:cNvSpPr/>
            <p:nvPr/>
          </p:nvSpPr>
          <p:spPr>
            <a:xfrm>
              <a:off x="0" y="20574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49" name="Google Shape;1849;p44"/>
            <p:cNvSpPr/>
            <p:nvPr/>
          </p:nvSpPr>
          <p:spPr>
            <a:xfrm>
              <a:off x="0" y="17145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0" name="Google Shape;1850;p44"/>
            <p:cNvSpPr/>
            <p:nvPr/>
          </p:nvSpPr>
          <p:spPr>
            <a:xfrm>
              <a:off x="0" y="13716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1" name="Google Shape;1851;p44"/>
            <p:cNvSpPr/>
            <p:nvPr/>
          </p:nvSpPr>
          <p:spPr>
            <a:xfrm>
              <a:off x="0" y="10287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2" name="Google Shape;1852;p44"/>
            <p:cNvSpPr/>
            <p:nvPr/>
          </p:nvSpPr>
          <p:spPr>
            <a:xfrm>
              <a:off x="0" y="6858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3" name="Google Shape;1853;p44"/>
            <p:cNvSpPr/>
            <p:nvPr/>
          </p:nvSpPr>
          <p:spPr>
            <a:xfrm>
              <a:off x="0" y="342900"/>
              <a:ext cx="12192000" cy="6350"/>
            </a:xfrm>
            <a:custGeom>
              <a:rect b="b" l="l" r="r" t="t"/>
              <a:pathLst>
                <a:path extrusionOk="0" h="6350"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4" name="Google Shape;1854;p44"/>
            <p:cNvSpPr/>
            <p:nvPr/>
          </p:nvSpPr>
          <p:spPr>
            <a:xfrm>
              <a:off x="118946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5" name="Google Shape;1855;p44"/>
            <p:cNvSpPr/>
            <p:nvPr/>
          </p:nvSpPr>
          <p:spPr>
            <a:xfrm>
              <a:off x="1159725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6" name="Google Shape;1856;p44"/>
            <p:cNvSpPr/>
            <p:nvPr/>
          </p:nvSpPr>
          <p:spPr>
            <a:xfrm>
              <a:off x="112998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7" name="Google Shape;1857;p44"/>
            <p:cNvSpPr/>
            <p:nvPr/>
          </p:nvSpPr>
          <p:spPr>
            <a:xfrm>
              <a:off x="1100251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8" name="Google Shape;1858;p44"/>
            <p:cNvSpPr/>
            <p:nvPr/>
          </p:nvSpPr>
          <p:spPr>
            <a:xfrm>
              <a:off x="107051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59" name="Google Shape;1859;p44"/>
            <p:cNvSpPr/>
            <p:nvPr/>
          </p:nvSpPr>
          <p:spPr>
            <a:xfrm>
              <a:off x="1040777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0" name="Google Shape;1860;p44"/>
            <p:cNvSpPr/>
            <p:nvPr/>
          </p:nvSpPr>
          <p:spPr>
            <a:xfrm>
              <a:off x="101104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1" name="Google Shape;1861;p44"/>
            <p:cNvSpPr/>
            <p:nvPr/>
          </p:nvSpPr>
          <p:spPr>
            <a:xfrm>
              <a:off x="981309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2" name="Google Shape;1862;p44"/>
            <p:cNvSpPr/>
            <p:nvPr/>
          </p:nvSpPr>
          <p:spPr>
            <a:xfrm>
              <a:off x="9515729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3" name="Google Shape;1863;p44"/>
            <p:cNvSpPr/>
            <p:nvPr/>
          </p:nvSpPr>
          <p:spPr>
            <a:xfrm>
              <a:off x="921835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4" name="Google Shape;1864;p44"/>
            <p:cNvSpPr/>
            <p:nvPr/>
          </p:nvSpPr>
          <p:spPr>
            <a:xfrm>
              <a:off x="8920988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5" name="Google Shape;1865;p44"/>
            <p:cNvSpPr/>
            <p:nvPr/>
          </p:nvSpPr>
          <p:spPr>
            <a:xfrm>
              <a:off x="862361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6" name="Google Shape;1866;p44"/>
            <p:cNvSpPr/>
            <p:nvPr/>
          </p:nvSpPr>
          <p:spPr>
            <a:xfrm>
              <a:off x="8326247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7" name="Google Shape;1867;p44"/>
            <p:cNvSpPr/>
            <p:nvPr/>
          </p:nvSpPr>
          <p:spPr>
            <a:xfrm>
              <a:off x="80288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8" name="Google Shape;1868;p44"/>
            <p:cNvSpPr/>
            <p:nvPr/>
          </p:nvSpPr>
          <p:spPr>
            <a:xfrm>
              <a:off x="773150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69" name="Google Shape;1869;p44"/>
            <p:cNvSpPr/>
            <p:nvPr/>
          </p:nvSpPr>
          <p:spPr>
            <a:xfrm>
              <a:off x="74341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0" name="Google Shape;1870;p44"/>
            <p:cNvSpPr/>
            <p:nvPr/>
          </p:nvSpPr>
          <p:spPr>
            <a:xfrm>
              <a:off x="713676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1" name="Google Shape;1871;p44"/>
            <p:cNvSpPr/>
            <p:nvPr/>
          </p:nvSpPr>
          <p:spPr>
            <a:xfrm>
              <a:off x="68393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2" name="Google Shape;1872;p44"/>
            <p:cNvSpPr/>
            <p:nvPr/>
          </p:nvSpPr>
          <p:spPr>
            <a:xfrm>
              <a:off x="654202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3" name="Google Shape;1873;p44"/>
            <p:cNvSpPr/>
            <p:nvPr/>
          </p:nvSpPr>
          <p:spPr>
            <a:xfrm>
              <a:off x="62446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4" name="Google Shape;1874;p44"/>
            <p:cNvSpPr/>
            <p:nvPr/>
          </p:nvSpPr>
          <p:spPr>
            <a:xfrm>
              <a:off x="594734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5" name="Google Shape;1875;p44"/>
            <p:cNvSpPr/>
            <p:nvPr/>
          </p:nvSpPr>
          <p:spPr>
            <a:xfrm>
              <a:off x="5649976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6" name="Google Shape;1876;p44"/>
            <p:cNvSpPr/>
            <p:nvPr/>
          </p:nvSpPr>
          <p:spPr>
            <a:xfrm>
              <a:off x="535260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7" name="Google Shape;1877;p44"/>
            <p:cNvSpPr/>
            <p:nvPr/>
          </p:nvSpPr>
          <p:spPr>
            <a:xfrm>
              <a:off x="5055235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8" name="Google Shape;1878;p44"/>
            <p:cNvSpPr/>
            <p:nvPr/>
          </p:nvSpPr>
          <p:spPr>
            <a:xfrm>
              <a:off x="475786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79" name="Google Shape;1879;p44"/>
            <p:cNvSpPr/>
            <p:nvPr/>
          </p:nvSpPr>
          <p:spPr>
            <a:xfrm>
              <a:off x="4460494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0" name="Google Shape;1880;p44"/>
            <p:cNvSpPr/>
            <p:nvPr/>
          </p:nvSpPr>
          <p:spPr>
            <a:xfrm>
              <a:off x="41631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1" name="Google Shape;1881;p44"/>
            <p:cNvSpPr/>
            <p:nvPr/>
          </p:nvSpPr>
          <p:spPr>
            <a:xfrm>
              <a:off x="386575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2" name="Google Shape;1882;p44"/>
            <p:cNvSpPr/>
            <p:nvPr/>
          </p:nvSpPr>
          <p:spPr>
            <a:xfrm>
              <a:off x="35683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3" name="Google Shape;1883;p44"/>
            <p:cNvSpPr/>
            <p:nvPr/>
          </p:nvSpPr>
          <p:spPr>
            <a:xfrm>
              <a:off x="327101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4" name="Google Shape;1884;p44"/>
            <p:cNvSpPr/>
            <p:nvPr/>
          </p:nvSpPr>
          <p:spPr>
            <a:xfrm>
              <a:off x="29736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5" name="Google Shape;1885;p44"/>
            <p:cNvSpPr/>
            <p:nvPr/>
          </p:nvSpPr>
          <p:spPr>
            <a:xfrm>
              <a:off x="267627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6" name="Google Shape;1886;p44"/>
            <p:cNvSpPr/>
            <p:nvPr/>
          </p:nvSpPr>
          <p:spPr>
            <a:xfrm>
              <a:off x="237890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7" name="Google Shape;1887;p44"/>
            <p:cNvSpPr/>
            <p:nvPr/>
          </p:nvSpPr>
          <p:spPr>
            <a:xfrm>
              <a:off x="208153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8" name="Google Shape;1888;p44"/>
            <p:cNvSpPr/>
            <p:nvPr/>
          </p:nvSpPr>
          <p:spPr>
            <a:xfrm>
              <a:off x="1784223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89" name="Google Shape;1889;p44"/>
            <p:cNvSpPr/>
            <p:nvPr/>
          </p:nvSpPr>
          <p:spPr>
            <a:xfrm>
              <a:off x="148685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90" name="Google Shape;1890;p44"/>
            <p:cNvSpPr/>
            <p:nvPr/>
          </p:nvSpPr>
          <p:spPr>
            <a:xfrm>
              <a:off x="1189482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91" name="Google Shape;1891;p44"/>
            <p:cNvSpPr/>
            <p:nvPr/>
          </p:nvSpPr>
          <p:spPr>
            <a:xfrm>
              <a:off x="89211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92" name="Google Shape;1892;p44"/>
            <p:cNvSpPr/>
            <p:nvPr/>
          </p:nvSpPr>
          <p:spPr>
            <a:xfrm>
              <a:off x="594741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893" name="Google Shape;1893;p44"/>
            <p:cNvSpPr/>
            <p:nvPr/>
          </p:nvSpPr>
          <p:spPr>
            <a:xfrm>
              <a:off x="297370" y="0"/>
              <a:ext cx="6350" cy="6858000"/>
            </a:xfrm>
            <a:custGeom>
              <a:rect b="b" l="l" r="r" t="t"/>
              <a:pathLst>
                <a:path extrusionOk="0" h="6858000" w="635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noFill/>
            <a:ln cap="flat" cmpd="sng" w="9525">
              <a:solidFill>
                <a:schemeClr val="accent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894" name="Google Shape;1894;p44"/>
          <p:cNvSpPr/>
          <p:nvPr/>
        </p:nvSpPr>
        <p:spPr>
          <a:xfrm>
            <a:off x="-6000" y="0"/>
            <a:ext cx="9156000" cy="22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5" name="Google Shape;1895;p44"/>
          <p:cNvSpPr txBox="1"/>
          <p:nvPr>
            <p:ph type="title"/>
          </p:nvPr>
        </p:nvSpPr>
        <p:spPr>
          <a:xfrm>
            <a:off x="208725" y="344175"/>
            <a:ext cx="8729700" cy="88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96" name="Google Shape;1896;p44"/>
          <p:cNvSpPr/>
          <p:nvPr>
            <p:ph idx="2" type="pic"/>
          </p:nvPr>
        </p:nvSpPr>
        <p:spPr>
          <a:xfrm>
            <a:off x="208725" y="1344450"/>
            <a:ext cx="2838600" cy="11511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897" name="Google Shape;1897;p44"/>
          <p:cNvSpPr/>
          <p:nvPr>
            <p:ph idx="3" type="pic"/>
          </p:nvPr>
        </p:nvSpPr>
        <p:spPr>
          <a:xfrm>
            <a:off x="3154251" y="1344450"/>
            <a:ext cx="2838600" cy="11511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898" name="Google Shape;1898;p44"/>
          <p:cNvSpPr/>
          <p:nvPr>
            <p:ph idx="4" type="pic"/>
          </p:nvPr>
        </p:nvSpPr>
        <p:spPr>
          <a:xfrm>
            <a:off x="6099777" y="1344450"/>
            <a:ext cx="2838600" cy="11511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899" name="Google Shape;1899;p44"/>
          <p:cNvSpPr/>
          <p:nvPr>
            <p:ph idx="5" type="pic"/>
          </p:nvPr>
        </p:nvSpPr>
        <p:spPr>
          <a:xfrm>
            <a:off x="208725" y="2611125"/>
            <a:ext cx="2838600" cy="11511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900" name="Google Shape;1900;p44"/>
          <p:cNvSpPr/>
          <p:nvPr>
            <p:ph idx="6" type="pic"/>
          </p:nvPr>
        </p:nvSpPr>
        <p:spPr>
          <a:xfrm>
            <a:off x="3154251" y="2611125"/>
            <a:ext cx="2838600" cy="11511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901" name="Google Shape;1901;p44"/>
          <p:cNvSpPr/>
          <p:nvPr>
            <p:ph idx="7" type="pic"/>
          </p:nvPr>
        </p:nvSpPr>
        <p:spPr>
          <a:xfrm>
            <a:off x="6099777" y="2611125"/>
            <a:ext cx="2838600" cy="11511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902" name="Google Shape;1902;p44"/>
          <p:cNvSpPr/>
          <p:nvPr>
            <p:ph idx="8" type="pic"/>
          </p:nvPr>
        </p:nvSpPr>
        <p:spPr>
          <a:xfrm>
            <a:off x="208725" y="3877800"/>
            <a:ext cx="2838600" cy="11511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903" name="Google Shape;1903;p44"/>
          <p:cNvSpPr/>
          <p:nvPr>
            <p:ph idx="9" type="pic"/>
          </p:nvPr>
        </p:nvSpPr>
        <p:spPr>
          <a:xfrm>
            <a:off x="3154251" y="3877800"/>
            <a:ext cx="2838600" cy="11511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904" name="Google Shape;1904;p44"/>
          <p:cNvSpPr/>
          <p:nvPr>
            <p:ph idx="13" type="pic"/>
          </p:nvPr>
        </p:nvSpPr>
        <p:spPr>
          <a:xfrm>
            <a:off x="6099777" y="3877800"/>
            <a:ext cx="2838600" cy="1151100"/>
          </a:xfrm>
          <a:prstGeom prst="roundRect">
            <a:avLst>
              <a:gd fmla="val 3854" name="adj"/>
            </a:avLst>
          </a:prstGeom>
          <a:noFill/>
          <a:ln>
            <a:noFill/>
          </a:ln>
        </p:spPr>
      </p:sp>
      <p:sp>
        <p:nvSpPr>
          <p:cNvPr id="1905" name="Google Shape;1905;p44"/>
          <p:cNvSpPr/>
          <p:nvPr/>
        </p:nvSpPr>
        <p:spPr>
          <a:xfrm rot="5400000">
            <a:off x="82250" y="69300"/>
            <a:ext cx="104100" cy="900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720">
          <p15:clr>
            <a:srgbClr val="E46962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26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38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29" Type="http://schemas.openxmlformats.org/officeDocument/2006/relationships/slideLayout" Target="../slideLayouts/slideLayout40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32" Type="http://schemas.openxmlformats.org/officeDocument/2006/relationships/theme" Target="../theme/theme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accen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57925"/>
            <a:ext cx="6411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"/>
              <a:buNone/>
              <a:defRPr sz="4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1239450" y="2823325"/>
            <a:ext cx="3145800" cy="20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Lexend Light"/>
              <a:buChar char="●"/>
              <a:defRPr sz="8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Lexend Light"/>
              <a:buChar char="○"/>
              <a:defRPr sz="8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Lexend Light"/>
              <a:buChar char="■"/>
              <a:defRPr sz="8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Lexend Light"/>
              <a:buChar char="●"/>
              <a:defRPr sz="8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Lexend Light"/>
              <a:buChar char="○"/>
              <a:defRPr sz="8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Lexend Light"/>
              <a:buChar char="■"/>
              <a:defRPr sz="8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Lexend Light"/>
              <a:buChar char="●"/>
              <a:defRPr sz="8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Lexend Light"/>
              <a:buChar char="○"/>
              <a:defRPr sz="8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Lexend Light"/>
              <a:buChar char="■"/>
              <a:defRPr sz="8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72">
          <p15:clr>
            <a:srgbClr val="E46962"/>
          </p15:clr>
        </p15:guide>
        <p15:guide id="2" pos="5688">
          <p15:clr>
            <a:srgbClr val="E46962"/>
          </p15:clr>
        </p15:guide>
        <p15:guide id="3" orient="horz" pos="72">
          <p15:clr>
            <a:srgbClr val="E46962"/>
          </p15:clr>
        </p15:guide>
        <p15:guide id="4" orient="horz" pos="3168">
          <p15:clr>
            <a:srgbClr val="E46962"/>
          </p15:clr>
        </p15:guide>
        <p15:guide id="5" orient="horz" pos="864">
          <p15:clr>
            <a:srgbClr val="E46962"/>
          </p15:clr>
        </p15:guide>
        <p15:guide id="6" pos="196">
          <p15:clr>
            <a:srgbClr val="E46962"/>
          </p15:clr>
        </p15:guide>
        <p15:guide id="7" orient="horz" pos="936">
          <p15:clr>
            <a:srgbClr val="E46962"/>
          </p15:clr>
        </p15:guide>
        <p15:guide id="8" orient="horz" pos="684">
          <p15:clr>
            <a:srgbClr val="E46962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9" name="Shape 1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10" name="Google Shape;1910;p45"/>
          <p:cNvCxnSpPr/>
          <p:nvPr/>
        </p:nvCxnSpPr>
        <p:spPr>
          <a:xfrm flipH="1" rot="10800000">
            <a:off x="-26240" y="4410291"/>
            <a:ext cx="1283700" cy="10131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1" name="Google Shape;1911;p45"/>
          <p:cNvCxnSpPr/>
          <p:nvPr/>
        </p:nvCxnSpPr>
        <p:spPr>
          <a:xfrm flipH="1" rot="10800000">
            <a:off x="1374300" y="3476200"/>
            <a:ext cx="2030100" cy="8892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2" name="Google Shape;1912;p45"/>
          <p:cNvCxnSpPr/>
          <p:nvPr/>
        </p:nvCxnSpPr>
        <p:spPr>
          <a:xfrm flipH="1" rot="10800000">
            <a:off x="3512075" y="2326450"/>
            <a:ext cx="1473000" cy="10509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3" name="Google Shape;1913;p45"/>
          <p:cNvCxnSpPr/>
          <p:nvPr/>
        </p:nvCxnSpPr>
        <p:spPr>
          <a:xfrm>
            <a:off x="3584000" y="3628850"/>
            <a:ext cx="1688700" cy="6648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4" name="Google Shape;1914;p45"/>
          <p:cNvCxnSpPr/>
          <p:nvPr/>
        </p:nvCxnSpPr>
        <p:spPr>
          <a:xfrm flipH="1" rot="10800000">
            <a:off x="5479235" y="3332541"/>
            <a:ext cx="1518000" cy="8802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5" name="Google Shape;1915;p45"/>
          <p:cNvCxnSpPr/>
          <p:nvPr/>
        </p:nvCxnSpPr>
        <p:spPr>
          <a:xfrm flipH="1" rot="10800000">
            <a:off x="5200825" y="1832550"/>
            <a:ext cx="2973000" cy="4671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6" name="Google Shape;1916;p45"/>
          <p:cNvCxnSpPr/>
          <p:nvPr/>
        </p:nvCxnSpPr>
        <p:spPr>
          <a:xfrm flipH="1" rot="10800000">
            <a:off x="7104910" y="1913191"/>
            <a:ext cx="1042200" cy="12039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7" name="Google Shape;1917;p45"/>
          <p:cNvCxnSpPr/>
          <p:nvPr/>
        </p:nvCxnSpPr>
        <p:spPr>
          <a:xfrm flipH="1" rot="10800000">
            <a:off x="6979250" y="2423475"/>
            <a:ext cx="2335200" cy="8910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8" name="Google Shape;1918;p45"/>
          <p:cNvCxnSpPr/>
          <p:nvPr/>
        </p:nvCxnSpPr>
        <p:spPr>
          <a:xfrm>
            <a:off x="8398475" y="1850350"/>
            <a:ext cx="810900" cy="492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19" name="Google Shape;1919;p45"/>
          <p:cNvSpPr txBox="1"/>
          <p:nvPr>
            <p:ph idx="1" type="body"/>
          </p:nvPr>
        </p:nvSpPr>
        <p:spPr>
          <a:xfrm>
            <a:off x="7895425" y="-39600"/>
            <a:ext cx="11385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28th</a:t>
            </a:r>
            <a:endParaRPr/>
          </a:p>
        </p:txBody>
      </p:sp>
      <p:sp>
        <p:nvSpPr>
          <p:cNvPr id="1920" name="Google Shape;1920;p45"/>
          <p:cNvSpPr txBox="1"/>
          <p:nvPr>
            <p:ph idx="2" type="subTitle"/>
          </p:nvPr>
        </p:nvSpPr>
        <p:spPr>
          <a:xfrm>
            <a:off x="5767125" y="425525"/>
            <a:ext cx="3238500" cy="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Gavin Crigger, Tao Groves, Matthew Lucio, Justin Park</a:t>
            </a:r>
            <a:endParaRPr/>
          </a:p>
        </p:txBody>
      </p:sp>
      <p:sp>
        <p:nvSpPr>
          <p:cNvPr id="1921" name="Google Shape;1921;p45"/>
          <p:cNvSpPr txBox="1"/>
          <p:nvPr>
            <p:ph type="title"/>
          </p:nvPr>
        </p:nvSpPr>
        <p:spPr>
          <a:xfrm>
            <a:off x="208725" y="344175"/>
            <a:ext cx="5340900" cy="20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Eppstein’s Algorithm</a:t>
            </a:r>
            <a:endParaRPr/>
          </a:p>
        </p:txBody>
      </p:sp>
      <p:sp>
        <p:nvSpPr>
          <p:cNvPr id="1922" name="Google Shape;1922;p45"/>
          <p:cNvSpPr txBox="1"/>
          <p:nvPr>
            <p:ph idx="3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File</a:t>
            </a:r>
            <a:endParaRPr/>
          </a:p>
        </p:txBody>
      </p:sp>
      <p:sp>
        <p:nvSpPr>
          <p:cNvPr id="1923" name="Google Shape;1923;p45"/>
          <p:cNvSpPr txBox="1"/>
          <p:nvPr>
            <p:ph idx="4" type="body"/>
          </p:nvPr>
        </p:nvSpPr>
        <p:spPr>
          <a:xfrm>
            <a:off x="940775" y="-39600"/>
            <a:ext cx="38103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	Shortest   Paths    Graph   Algorithm</a:t>
            </a:r>
            <a:endParaRPr/>
          </a:p>
        </p:txBody>
      </p:sp>
      <p:sp>
        <p:nvSpPr>
          <p:cNvPr id="1924" name="Google Shape;1924;p45"/>
          <p:cNvSpPr/>
          <p:nvPr/>
        </p:nvSpPr>
        <p:spPr>
          <a:xfrm>
            <a:off x="835975" y="3964100"/>
            <a:ext cx="759900" cy="738900"/>
          </a:xfrm>
          <a:prstGeom prst="ellipse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25" name="Google Shape;1925;p45"/>
          <p:cNvSpPr/>
          <p:nvPr/>
        </p:nvSpPr>
        <p:spPr>
          <a:xfrm>
            <a:off x="3099875" y="3146600"/>
            <a:ext cx="759900" cy="738900"/>
          </a:xfrm>
          <a:prstGeom prst="ellipse">
            <a:avLst/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26" name="Google Shape;1926;p45"/>
          <p:cNvSpPr/>
          <p:nvPr/>
        </p:nvSpPr>
        <p:spPr>
          <a:xfrm>
            <a:off x="5091200" y="3885500"/>
            <a:ext cx="759900" cy="738900"/>
          </a:xfrm>
          <a:prstGeom prst="ellipse">
            <a:avLst/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27" name="Google Shape;1927;p45"/>
          <p:cNvSpPr/>
          <p:nvPr/>
        </p:nvSpPr>
        <p:spPr>
          <a:xfrm>
            <a:off x="6671450" y="2844050"/>
            <a:ext cx="759900" cy="738900"/>
          </a:xfrm>
          <a:prstGeom prst="ellipse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28" name="Google Shape;1928;p45"/>
          <p:cNvSpPr/>
          <p:nvPr/>
        </p:nvSpPr>
        <p:spPr>
          <a:xfrm>
            <a:off x="7895425" y="1485900"/>
            <a:ext cx="759900" cy="738900"/>
          </a:xfrm>
          <a:prstGeom prst="ellipse">
            <a:avLst/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29" name="Google Shape;1929;p45"/>
          <p:cNvSpPr/>
          <p:nvPr/>
        </p:nvSpPr>
        <p:spPr>
          <a:xfrm>
            <a:off x="4751075" y="2028750"/>
            <a:ext cx="759900" cy="738900"/>
          </a:xfrm>
          <a:prstGeom prst="ellipse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3" name="Shape 1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4" name="Google Shape;1934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584450"/>
            <a:ext cx="7667850" cy="332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35" name="Google Shape;1935;p46"/>
          <p:cNvCxnSpPr>
            <a:stCxn id="1936" idx="6"/>
            <a:endCxn id="1937" idx="2"/>
          </p:cNvCxnSpPr>
          <p:nvPr/>
        </p:nvCxnSpPr>
        <p:spPr>
          <a:xfrm flipH="1" rot="10800000">
            <a:off x="4233650" y="3184750"/>
            <a:ext cx="913200" cy="39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38" name="Google Shape;1938;p46"/>
          <p:cNvCxnSpPr>
            <a:stCxn id="1939" idx="7"/>
            <a:endCxn id="1936" idx="2"/>
          </p:cNvCxnSpPr>
          <p:nvPr/>
        </p:nvCxnSpPr>
        <p:spPr>
          <a:xfrm flipH="1" rot="10800000">
            <a:off x="2653781" y="3188644"/>
            <a:ext cx="998400" cy="2796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40" name="Google Shape;1940;p46"/>
          <p:cNvCxnSpPr>
            <a:stCxn id="1941" idx="6"/>
            <a:endCxn id="1942" idx="2"/>
          </p:cNvCxnSpPr>
          <p:nvPr/>
        </p:nvCxnSpPr>
        <p:spPr>
          <a:xfrm flipH="1" rot="10800000">
            <a:off x="4032350" y="4082950"/>
            <a:ext cx="776100" cy="3387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43" name="Google Shape;1943;p46"/>
          <p:cNvCxnSpPr>
            <a:stCxn id="1937" idx="4"/>
            <a:endCxn id="1942" idx="7"/>
          </p:cNvCxnSpPr>
          <p:nvPr/>
        </p:nvCxnSpPr>
        <p:spPr>
          <a:xfrm flipH="1">
            <a:off x="5304775" y="3469938"/>
            <a:ext cx="132900" cy="4113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44" name="Google Shape;1944;p46"/>
          <p:cNvCxnSpPr>
            <a:stCxn id="1945" idx="4"/>
            <a:endCxn id="1939" idx="0"/>
          </p:cNvCxnSpPr>
          <p:nvPr/>
        </p:nvCxnSpPr>
        <p:spPr>
          <a:xfrm>
            <a:off x="2306563" y="2628400"/>
            <a:ext cx="141600" cy="7563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46" name="Google Shape;1946;p46"/>
          <p:cNvCxnSpPr>
            <a:stCxn id="1945" idx="3"/>
            <a:endCxn id="1947" idx="7"/>
          </p:cNvCxnSpPr>
          <p:nvPr/>
        </p:nvCxnSpPr>
        <p:spPr>
          <a:xfrm flipH="1">
            <a:off x="998507" y="2544881"/>
            <a:ext cx="1102500" cy="7056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stealth"/>
            <a:tailEnd len="med" w="med" type="none"/>
          </a:ln>
        </p:spPr>
      </p:cxnSp>
      <p:cxnSp>
        <p:nvCxnSpPr>
          <p:cNvPr id="1948" name="Google Shape;1948;p46"/>
          <p:cNvCxnSpPr>
            <a:stCxn id="1949" idx="4"/>
            <a:endCxn id="1947" idx="0"/>
          </p:cNvCxnSpPr>
          <p:nvPr/>
        </p:nvCxnSpPr>
        <p:spPr>
          <a:xfrm flipH="1">
            <a:off x="793125" y="2502200"/>
            <a:ext cx="160800" cy="6645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50" name="Google Shape;1950;p46"/>
          <p:cNvCxnSpPr>
            <a:stCxn id="1947" idx="4"/>
            <a:endCxn id="1951" idx="1"/>
          </p:cNvCxnSpPr>
          <p:nvPr/>
        </p:nvCxnSpPr>
        <p:spPr>
          <a:xfrm>
            <a:off x="793100" y="3737125"/>
            <a:ext cx="420900" cy="4830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52" name="Google Shape;1952;p46"/>
          <p:cNvCxnSpPr>
            <a:stCxn id="1949" idx="6"/>
            <a:endCxn id="1945" idx="2"/>
          </p:cNvCxnSpPr>
          <p:nvPr/>
        </p:nvCxnSpPr>
        <p:spPr>
          <a:xfrm>
            <a:off x="1244625" y="2217050"/>
            <a:ext cx="771300" cy="1263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53" name="Google Shape;1953;p46"/>
          <p:cNvCxnSpPr>
            <a:stCxn id="1951" idx="6"/>
            <a:endCxn id="1939" idx="3"/>
          </p:cNvCxnSpPr>
          <p:nvPr/>
        </p:nvCxnSpPr>
        <p:spPr>
          <a:xfrm flipH="1" rot="10800000">
            <a:off x="1710125" y="3871450"/>
            <a:ext cx="532500" cy="5502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stealth"/>
            <a:tailEnd len="med" w="med" type="none"/>
          </a:ln>
        </p:spPr>
      </p:cxnSp>
      <p:cxnSp>
        <p:nvCxnSpPr>
          <p:cNvPr id="1954" name="Google Shape;1954;p46"/>
          <p:cNvCxnSpPr>
            <a:stCxn id="1939" idx="5"/>
            <a:endCxn id="1941" idx="2"/>
          </p:cNvCxnSpPr>
          <p:nvPr/>
        </p:nvCxnSpPr>
        <p:spPr>
          <a:xfrm>
            <a:off x="2653781" y="3871506"/>
            <a:ext cx="797100" cy="5502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949" name="Google Shape;1949;p46"/>
          <p:cNvSpPr/>
          <p:nvPr/>
        </p:nvSpPr>
        <p:spPr>
          <a:xfrm>
            <a:off x="663225" y="1931900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S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45" name="Google Shape;1945;p46"/>
          <p:cNvSpPr/>
          <p:nvPr/>
        </p:nvSpPr>
        <p:spPr>
          <a:xfrm>
            <a:off x="2015863" y="2058100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2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47" name="Google Shape;1947;p46"/>
          <p:cNvSpPr/>
          <p:nvPr/>
        </p:nvSpPr>
        <p:spPr>
          <a:xfrm>
            <a:off x="502400" y="3166825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latin typeface="Lexend Light"/>
                <a:ea typeface="Lexend Light"/>
                <a:cs typeface="Lexend Light"/>
                <a:sym typeface="Lexend Light"/>
              </a:rPr>
              <a:t>1</a:t>
            </a:r>
            <a:endParaRPr baseline="-25000"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39" name="Google Shape;1939;p46"/>
          <p:cNvSpPr/>
          <p:nvPr/>
        </p:nvSpPr>
        <p:spPr>
          <a:xfrm>
            <a:off x="2157525" y="3384725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4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51" name="Google Shape;1951;p46"/>
          <p:cNvSpPr/>
          <p:nvPr/>
        </p:nvSpPr>
        <p:spPr>
          <a:xfrm>
            <a:off x="1128725" y="4136500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3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36" name="Google Shape;1936;p46"/>
          <p:cNvSpPr/>
          <p:nvPr/>
        </p:nvSpPr>
        <p:spPr>
          <a:xfrm>
            <a:off x="3652250" y="2903500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5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41" name="Google Shape;1941;p46"/>
          <p:cNvSpPr/>
          <p:nvPr/>
        </p:nvSpPr>
        <p:spPr>
          <a:xfrm>
            <a:off x="3450950" y="4136500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6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42" name="Google Shape;1942;p46"/>
          <p:cNvSpPr/>
          <p:nvPr/>
        </p:nvSpPr>
        <p:spPr>
          <a:xfrm>
            <a:off x="4808575" y="3797825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T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37" name="Google Shape;1937;p46"/>
          <p:cNvSpPr/>
          <p:nvPr/>
        </p:nvSpPr>
        <p:spPr>
          <a:xfrm>
            <a:off x="5146975" y="2899638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7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1955" name="Google Shape;1955;p46"/>
          <p:cNvCxnSpPr>
            <a:stCxn id="1949" idx="4"/>
            <a:endCxn id="1947" idx="0"/>
          </p:cNvCxnSpPr>
          <p:nvPr/>
        </p:nvCxnSpPr>
        <p:spPr>
          <a:xfrm flipH="1">
            <a:off x="793125" y="2502200"/>
            <a:ext cx="160800" cy="6645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56" name="Google Shape;1956;p46"/>
          <p:cNvCxnSpPr>
            <a:stCxn id="1949" idx="6"/>
            <a:endCxn id="1945" idx="2"/>
          </p:cNvCxnSpPr>
          <p:nvPr/>
        </p:nvCxnSpPr>
        <p:spPr>
          <a:xfrm>
            <a:off x="1244625" y="2217050"/>
            <a:ext cx="771300" cy="1263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57" name="Google Shape;1957;p46"/>
          <p:cNvCxnSpPr>
            <a:stCxn id="1947" idx="4"/>
            <a:endCxn id="1951" idx="1"/>
          </p:cNvCxnSpPr>
          <p:nvPr/>
        </p:nvCxnSpPr>
        <p:spPr>
          <a:xfrm>
            <a:off x="793100" y="3737125"/>
            <a:ext cx="420900" cy="4830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58" name="Google Shape;1958;p46"/>
          <p:cNvCxnSpPr>
            <a:stCxn id="1945" idx="4"/>
            <a:endCxn id="1945" idx="4"/>
          </p:cNvCxnSpPr>
          <p:nvPr/>
        </p:nvCxnSpPr>
        <p:spPr>
          <a:xfrm>
            <a:off x="2306563" y="2628400"/>
            <a:ext cx="0" cy="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59" name="Google Shape;1959;p46"/>
          <p:cNvCxnSpPr>
            <a:stCxn id="1945" idx="3"/>
            <a:endCxn id="1947" idx="7"/>
          </p:cNvCxnSpPr>
          <p:nvPr/>
        </p:nvCxnSpPr>
        <p:spPr>
          <a:xfrm flipH="1">
            <a:off x="998507" y="2544881"/>
            <a:ext cx="1102500" cy="7056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stealth"/>
            <a:tailEnd len="med" w="med" type="none"/>
          </a:ln>
        </p:spPr>
      </p:cxnSp>
      <p:cxnSp>
        <p:nvCxnSpPr>
          <p:cNvPr id="1960" name="Google Shape;1960;p46"/>
          <p:cNvCxnSpPr>
            <a:stCxn id="1941" idx="6"/>
            <a:endCxn id="1942" idx="2"/>
          </p:cNvCxnSpPr>
          <p:nvPr/>
        </p:nvCxnSpPr>
        <p:spPr>
          <a:xfrm flipH="1" rot="10800000">
            <a:off x="4032350" y="4082950"/>
            <a:ext cx="776100" cy="3387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61" name="Google Shape;1961;p46"/>
          <p:cNvCxnSpPr>
            <a:stCxn id="1951" idx="6"/>
            <a:endCxn id="1939" idx="3"/>
          </p:cNvCxnSpPr>
          <p:nvPr/>
        </p:nvCxnSpPr>
        <p:spPr>
          <a:xfrm flipH="1" rot="10800000">
            <a:off x="1710125" y="3871450"/>
            <a:ext cx="532500" cy="5502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stealth"/>
            <a:tailEnd len="med" w="med" type="none"/>
          </a:ln>
        </p:spPr>
      </p:cxnSp>
      <p:cxnSp>
        <p:nvCxnSpPr>
          <p:cNvPr id="1962" name="Google Shape;1962;p46"/>
          <p:cNvCxnSpPr>
            <a:stCxn id="1939" idx="7"/>
            <a:endCxn id="1936" idx="2"/>
          </p:cNvCxnSpPr>
          <p:nvPr/>
        </p:nvCxnSpPr>
        <p:spPr>
          <a:xfrm flipH="1" rot="10800000">
            <a:off x="2653781" y="3188644"/>
            <a:ext cx="998400" cy="2796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63" name="Google Shape;1963;p46"/>
          <p:cNvCxnSpPr>
            <a:stCxn id="1936" idx="6"/>
            <a:endCxn id="1937" idx="2"/>
          </p:cNvCxnSpPr>
          <p:nvPr/>
        </p:nvCxnSpPr>
        <p:spPr>
          <a:xfrm flipH="1" rot="10800000">
            <a:off x="4233650" y="3184750"/>
            <a:ext cx="913200" cy="39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64" name="Google Shape;1964;p46"/>
          <p:cNvCxnSpPr>
            <a:stCxn id="1937" idx="4"/>
            <a:endCxn id="1942" idx="7"/>
          </p:cNvCxnSpPr>
          <p:nvPr/>
        </p:nvCxnSpPr>
        <p:spPr>
          <a:xfrm flipH="1">
            <a:off x="5304775" y="3469938"/>
            <a:ext cx="132900" cy="4113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65" name="Google Shape;1965;p46"/>
          <p:cNvCxnSpPr>
            <a:stCxn id="1949" idx="6"/>
            <a:endCxn id="1945" idx="2"/>
          </p:cNvCxnSpPr>
          <p:nvPr/>
        </p:nvCxnSpPr>
        <p:spPr>
          <a:xfrm>
            <a:off x="1244625" y="2217050"/>
            <a:ext cx="771300" cy="126300"/>
          </a:xfrm>
          <a:prstGeom prst="straightConnector1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966" name="Google Shape;1966;p46"/>
          <p:cNvSpPr/>
          <p:nvPr/>
        </p:nvSpPr>
        <p:spPr>
          <a:xfrm>
            <a:off x="1480400" y="2048450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3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67" name="Google Shape;1967;p46"/>
          <p:cNvSpPr/>
          <p:nvPr/>
        </p:nvSpPr>
        <p:spPr>
          <a:xfrm>
            <a:off x="723675" y="2680613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2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68" name="Google Shape;1968;p46"/>
          <p:cNvSpPr/>
          <p:nvPr/>
        </p:nvSpPr>
        <p:spPr>
          <a:xfrm>
            <a:off x="1338175" y="276052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1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69" name="Google Shape;1969;p46"/>
          <p:cNvSpPr/>
          <p:nvPr/>
        </p:nvSpPr>
        <p:spPr>
          <a:xfrm>
            <a:off x="849875" y="382472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6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70" name="Google Shape;1970;p46"/>
          <p:cNvSpPr/>
          <p:nvPr/>
        </p:nvSpPr>
        <p:spPr>
          <a:xfrm>
            <a:off x="1784025" y="3992650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5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71" name="Google Shape;1971;p46"/>
          <p:cNvSpPr/>
          <p:nvPr/>
        </p:nvSpPr>
        <p:spPr>
          <a:xfrm>
            <a:off x="4540463" y="3030888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1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72" name="Google Shape;1972;p46"/>
          <p:cNvSpPr/>
          <p:nvPr/>
        </p:nvSpPr>
        <p:spPr>
          <a:xfrm>
            <a:off x="5437675" y="362127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2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73" name="Google Shape;1973;p46"/>
          <p:cNvSpPr/>
          <p:nvPr/>
        </p:nvSpPr>
        <p:spPr>
          <a:xfrm>
            <a:off x="4270613" y="4136500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4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1974" name="Google Shape;1974;p46"/>
          <p:cNvCxnSpPr>
            <a:stCxn id="1939" idx="5"/>
            <a:endCxn id="1941" idx="2"/>
          </p:cNvCxnSpPr>
          <p:nvPr/>
        </p:nvCxnSpPr>
        <p:spPr>
          <a:xfrm>
            <a:off x="2653781" y="3871506"/>
            <a:ext cx="797100" cy="5502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75" name="Google Shape;1975;p46"/>
          <p:cNvCxnSpPr>
            <a:stCxn id="1945" idx="4"/>
            <a:endCxn id="1939" idx="0"/>
          </p:cNvCxnSpPr>
          <p:nvPr/>
        </p:nvCxnSpPr>
        <p:spPr>
          <a:xfrm>
            <a:off x="2306563" y="2628400"/>
            <a:ext cx="141600" cy="7563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976" name="Google Shape;1976;p46"/>
          <p:cNvCxnSpPr>
            <a:stCxn id="1951" idx="6"/>
            <a:endCxn id="1941" idx="2"/>
          </p:cNvCxnSpPr>
          <p:nvPr/>
        </p:nvCxnSpPr>
        <p:spPr>
          <a:xfrm>
            <a:off x="1710125" y="4421650"/>
            <a:ext cx="1740900" cy="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977" name="Google Shape;1977;p46"/>
          <p:cNvSpPr/>
          <p:nvPr/>
        </p:nvSpPr>
        <p:spPr>
          <a:xfrm>
            <a:off x="2375013" y="425962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5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78" name="Google Shape;1978;p46"/>
          <p:cNvSpPr/>
          <p:nvPr/>
        </p:nvSpPr>
        <p:spPr>
          <a:xfrm>
            <a:off x="3017463" y="3160450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1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79" name="Google Shape;1979;p46"/>
          <p:cNvSpPr/>
          <p:nvPr/>
        </p:nvSpPr>
        <p:spPr>
          <a:xfrm>
            <a:off x="2227525" y="277232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5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1980" name="Google Shape;1980;p46"/>
          <p:cNvCxnSpPr>
            <a:stCxn id="1939" idx="5"/>
            <a:endCxn id="1941" idx="2"/>
          </p:cNvCxnSpPr>
          <p:nvPr/>
        </p:nvCxnSpPr>
        <p:spPr>
          <a:xfrm>
            <a:off x="2653781" y="3871506"/>
            <a:ext cx="797100" cy="550200"/>
          </a:xfrm>
          <a:prstGeom prst="straightConnector1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981" name="Google Shape;1981;p46"/>
          <p:cNvSpPr/>
          <p:nvPr/>
        </p:nvSpPr>
        <p:spPr>
          <a:xfrm>
            <a:off x="2829225" y="392907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2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82" name="Google Shape;1982;p46"/>
          <p:cNvSpPr txBox="1"/>
          <p:nvPr>
            <p:ph idx="1" type="body"/>
          </p:nvPr>
        </p:nvSpPr>
        <p:spPr>
          <a:xfrm>
            <a:off x="7895425" y="-39600"/>
            <a:ext cx="11385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28th</a:t>
            </a:r>
            <a:endParaRPr/>
          </a:p>
        </p:txBody>
      </p:sp>
      <p:sp>
        <p:nvSpPr>
          <p:cNvPr id="1983" name="Google Shape;1983;p46"/>
          <p:cNvSpPr txBox="1"/>
          <p:nvPr>
            <p:ph idx="3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File</a:t>
            </a:r>
            <a:endParaRPr/>
          </a:p>
        </p:txBody>
      </p:sp>
      <p:sp>
        <p:nvSpPr>
          <p:cNvPr id="1984" name="Google Shape;1984;p46"/>
          <p:cNvSpPr txBox="1"/>
          <p:nvPr>
            <p:ph idx="4" type="body"/>
          </p:nvPr>
        </p:nvSpPr>
        <p:spPr>
          <a:xfrm>
            <a:off x="940775" y="-39600"/>
            <a:ext cx="38103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	Shortest   Paths    Graph   Algorithm</a:t>
            </a:r>
            <a:endParaRPr/>
          </a:p>
        </p:txBody>
      </p:sp>
      <p:sp>
        <p:nvSpPr>
          <p:cNvPr id="1985" name="Google Shape;1985;p46"/>
          <p:cNvSpPr/>
          <p:nvPr/>
        </p:nvSpPr>
        <p:spPr>
          <a:xfrm>
            <a:off x="441225" y="717625"/>
            <a:ext cx="4014000" cy="6615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exend"/>
                <a:ea typeface="Lexend"/>
                <a:cs typeface="Lexend"/>
                <a:sym typeface="Lexend"/>
              </a:rPr>
              <a:t>Problem statement  </a:t>
            </a:r>
            <a:endParaRPr sz="2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86" name="Google Shape;1986;p46"/>
          <p:cNvSpPr/>
          <p:nvPr/>
        </p:nvSpPr>
        <p:spPr>
          <a:xfrm>
            <a:off x="3368500" y="1644750"/>
            <a:ext cx="5390700" cy="9270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Given graph G = (V,E), number </a:t>
            </a:r>
            <a:r>
              <a:rPr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k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, and vertices S and T, find and return the k unique shortest paths between vertices S and E.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87" name="Google Shape;1987;p46"/>
          <p:cNvSpPr/>
          <p:nvPr/>
        </p:nvSpPr>
        <p:spPr>
          <a:xfrm>
            <a:off x="7805800" y="2641075"/>
            <a:ext cx="953400" cy="570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9000"/>
                </a:solidFill>
                <a:latin typeface="Lexend"/>
                <a:ea typeface="Lexend"/>
                <a:cs typeface="Lexend"/>
                <a:sym typeface="Lexend"/>
              </a:rPr>
              <a:t>m </a:t>
            </a:r>
            <a:r>
              <a:rPr lang="en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= |E|, </a:t>
            </a:r>
            <a:r>
              <a:rPr lang="en">
                <a:solidFill>
                  <a:srgbClr val="E69138"/>
                </a:solidFill>
                <a:latin typeface="Lexend"/>
                <a:ea typeface="Lexend"/>
                <a:cs typeface="Lexend"/>
                <a:sym typeface="Lexend"/>
              </a:rPr>
              <a:t>n </a:t>
            </a:r>
            <a:r>
              <a:rPr lang="en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= |V|</a:t>
            </a:r>
            <a:endParaRPr>
              <a:solidFill>
                <a:schemeClr val="dk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88" name="Google Shape;1988;p46"/>
          <p:cNvSpPr/>
          <p:nvPr/>
        </p:nvSpPr>
        <p:spPr>
          <a:xfrm>
            <a:off x="6166200" y="3384575"/>
            <a:ext cx="2870400" cy="1396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Naive approach: modified 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Dijkstra's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, visiting each vertex at most </a:t>
            </a:r>
            <a:r>
              <a:rPr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k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 times.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">
                <a:latin typeface="Lexend"/>
                <a:ea typeface="Lexend"/>
                <a:cs typeface="Lexend"/>
                <a:sym typeface="Lexend"/>
              </a:rPr>
            </a:br>
            <a:r>
              <a:rPr lang="en">
                <a:latin typeface="Lexend"/>
                <a:ea typeface="Lexend"/>
                <a:cs typeface="Lexend"/>
                <a:sym typeface="Lexend"/>
              </a:rPr>
              <a:t>Runtime = O(</a:t>
            </a:r>
            <a:r>
              <a:rPr lang="en">
                <a:solidFill>
                  <a:srgbClr val="1155CC"/>
                </a:solidFill>
                <a:latin typeface="Lexend"/>
                <a:ea typeface="Lexend"/>
                <a:cs typeface="Lexend"/>
                <a:sym typeface="Lexend"/>
              </a:rPr>
              <a:t>k</a:t>
            </a:r>
            <a:r>
              <a:rPr lang="en">
                <a:solidFill>
                  <a:srgbClr val="BF90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log(</a:t>
            </a:r>
            <a:r>
              <a:rPr lang="en">
                <a:solidFill>
                  <a:srgbClr val="1155CC"/>
                </a:solidFill>
                <a:latin typeface="Lexend"/>
                <a:ea typeface="Lexend"/>
                <a:cs typeface="Lexend"/>
                <a:sym typeface="Lexend"/>
              </a:rPr>
              <a:t>k</a:t>
            </a:r>
            <a:r>
              <a:rPr lang="en">
                <a:solidFill>
                  <a:srgbClr val="BF90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))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2" name="Shape 19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3" name="Google Shape;1993;p47"/>
          <p:cNvCxnSpPr>
            <a:endCxn id="1994" idx="3"/>
          </p:cNvCxnSpPr>
          <p:nvPr/>
        </p:nvCxnSpPr>
        <p:spPr>
          <a:xfrm flipH="1" rot="10800000">
            <a:off x="5134102" y="1053460"/>
            <a:ext cx="1761300" cy="12009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95" name="Google Shape;1995;p47"/>
          <p:cNvCxnSpPr>
            <a:stCxn id="1994" idx="6"/>
            <a:endCxn id="1996" idx="2"/>
          </p:cNvCxnSpPr>
          <p:nvPr/>
        </p:nvCxnSpPr>
        <p:spPr>
          <a:xfrm flipH="1" rot="10800000">
            <a:off x="7069783" y="781087"/>
            <a:ext cx="404100" cy="2064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97" name="Google Shape;1997;p47"/>
          <p:cNvCxnSpPr>
            <a:stCxn id="1996" idx="5"/>
            <a:endCxn id="1998" idx="2"/>
          </p:cNvCxnSpPr>
          <p:nvPr/>
        </p:nvCxnSpPr>
        <p:spPr>
          <a:xfrm>
            <a:off x="7648256" y="846962"/>
            <a:ext cx="360900" cy="1206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99" name="Google Shape;1999;p47"/>
          <p:cNvCxnSpPr>
            <a:stCxn id="1998" idx="7"/>
            <a:endCxn id="2000" idx="3"/>
          </p:cNvCxnSpPr>
          <p:nvPr/>
        </p:nvCxnSpPr>
        <p:spPr>
          <a:xfrm flipH="1" rot="10800000">
            <a:off x="8183396" y="770560"/>
            <a:ext cx="280200" cy="1311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01" name="Google Shape;2001;p47"/>
          <p:cNvCxnSpPr>
            <a:stCxn id="2000" idx="7"/>
            <a:endCxn id="2002" idx="3"/>
          </p:cNvCxnSpPr>
          <p:nvPr/>
        </p:nvCxnSpPr>
        <p:spPr>
          <a:xfrm flipH="1" rot="10800000">
            <a:off x="8608066" y="427392"/>
            <a:ext cx="184500" cy="2112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03" name="Google Shape;2003;p47"/>
          <p:cNvCxnSpPr>
            <a:stCxn id="2000" idx="6"/>
          </p:cNvCxnSpPr>
          <p:nvPr/>
        </p:nvCxnSpPr>
        <p:spPr>
          <a:xfrm flipH="1" rot="10800000">
            <a:off x="8637985" y="407265"/>
            <a:ext cx="777600" cy="2973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04" name="Google Shape;2004;p47"/>
          <p:cNvSpPr txBox="1"/>
          <p:nvPr>
            <p:ph idx="1" type="body"/>
          </p:nvPr>
        </p:nvSpPr>
        <p:spPr>
          <a:xfrm>
            <a:off x="7895425" y="-39600"/>
            <a:ext cx="11385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28th</a:t>
            </a:r>
            <a:endParaRPr/>
          </a:p>
        </p:txBody>
      </p:sp>
      <p:sp>
        <p:nvSpPr>
          <p:cNvPr id="2005" name="Google Shape;2005;p47"/>
          <p:cNvSpPr txBox="1"/>
          <p:nvPr>
            <p:ph idx="3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File</a:t>
            </a:r>
            <a:endParaRPr/>
          </a:p>
        </p:txBody>
      </p:sp>
      <p:sp>
        <p:nvSpPr>
          <p:cNvPr id="2006" name="Google Shape;2006;p47"/>
          <p:cNvSpPr txBox="1"/>
          <p:nvPr>
            <p:ph idx="4" type="body"/>
          </p:nvPr>
        </p:nvSpPr>
        <p:spPr>
          <a:xfrm>
            <a:off x="940775" y="-39600"/>
            <a:ext cx="38103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	Shortest   Paths    Graph   Algorithm</a:t>
            </a:r>
            <a:endParaRPr/>
          </a:p>
        </p:txBody>
      </p:sp>
      <p:sp>
        <p:nvSpPr>
          <p:cNvPr id="2007" name="Google Shape;2007;p47"/>
          <p:cNvSpPr/>
          <p:nvPr/>
        </p:nvSpPr>
        <p:spPr>
          <a:xfrm>
            <a:off x="441225" y="717625"/>
            <a:ext cx="4014000" cy="6615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exend"/>
                <a:ea typeface="Lexend"/>
                <a:cs typeface="Lexend"/>
                <a:sym typeface="Lexend"/>
              </a:rPr>
              <a:t>How can we improve this?  </a:t>
            </a:r>
            <a:endParaRPr sz="2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08" name="Google Shape;2008;p47"/>
          <p:cNvSpPr/>
          <p:nvPr/>
        </p:nvSpPr>
        <p:spPr>
          <a:xfrm>
            <a:off x="6100200" y="1910250"/>
            <a:ext cx="2929500" cy="27027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Key concept: </a:t>
            </a:r>
            <a:r>
              <a:rPr b="1"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sidetrack </a:t>
            </a:r>
            <a:r>
              <a:rPr b="1"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edges</a:t>
            </a:r>
            <a:endParaRPr b="1">
              <a:solidFill>
                <a:srgbClr val="0000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Given the optimal path from S to E, </a:t>
            </a:r>
            <a:r>
              <a:rPr lang="en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sidetrack </a:t>
            </a:r>
            <a:r>
              <a:rPr lang="en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edges represent deviations from the optimal path. They are weighted by how much the total path weight increases from the optimal path by taking that edge.</a:t>
            </a:r>
            <a:endParaRPr>
              <a:solidFill>
                <a:schemeClr val="dk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94" name="Google Shape;1994;p47"/>
          <p:cNvSpPr/>
          <p:nvPr/>
        </p:nvSpPr>
        <p:spPr>
          <a:xfrm>
            <a:off x="6865483" y="894187"/>
            <a:ext cx="204300" cy="186600"/>
          </a:xfrm>
          <a:prstGeom prst="ellipse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96" name="Google Shape;1996;p47"/>
          <p:cNvSpPr/>
          <p:nvPr/>
        </p:nvSpPr>
        <p:spPr>
          <a:xfrm>
            <a:off x="7473875" y="687689"/>
            <a:ext cx="204300" cy="186600"/>
          </a:xfrm>
          <a:prstGeom prst="ellipse">
            <a:avLst/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1998" name="Google Shape;1998;p47"/>
          <p:cNvSpPr/>
          <p:nvPr/>
        </p:nvSpPr>
        <p:spPr>
          <a:xfrm>
            <a:off x="8009015" y="874333"/>
            <a:ext cx="204300" cy="186600"/>
          </a:xfrm>
          <a:prstGeom prst="ellipse">
            <a:avLst/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00" name="Google Shape;2000;p47"/>
          <p:cNvSpPr/>
          <p:nvPr/>
        </p:nvSpPr>
        <p:spPr>
          <a:xfrm>
            <a:off x="8433685" y="611265"/>
            <a:ext cx="204300" cy="186600"/>
          </a:xfrm>
          <a:prstGeom prst="ellipse">
            <a:avLst/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02" name="Google Shape;2002;p47"/>
          <p:cNvSpPr/>
          <p:nvPr/>
        </p:nvSpPr>
        <p:spPr>
          <a:xfrm>
            <a:off x="8762611" y="268200"/>
            <a:ext cx="204300" cy="186600"/>
          </a:xfrm>
          <a:prstGeom prst="ellipse">
            <a:avLst/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09" name="Google Shape;2009;p47"/>
          <p:cNvSpPr/>
          <p:nvPr/>
        </p:nvSpPr>
        <p:spPr>
          <a:xfrm>
            <a:off x="7917611" y="405323"/>
            <a:ext cx="204300" cy="186600"/>
          </a:xfrm>
          <a:prstGeom prst="ellipse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010" name="Google Shape;2010;p47"/>
          <p:cNvCxnSpPr>
            <a:endCxn id="1994" idx="3"/>
          </p:cNvCxnSpPr>
          <p:nvPr/>
        </p:nvCxnSpPr>
        <p:spPr>
          <a:xfrm flipH="1" rot="10800000">
            <a:off x="5333002" y="1053460"/>
            <a:ext cx="1562400" cy="10683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1" name="Google Shape;2011;p47"/>
          <p:cNvCxnSpPr>
            <a:stCxn id="1994" idx="6"/>
            <a:endCxn id="1996" idx="2"/>
          </p:cNvCxnSpPr>
          <p:nvPr/>
        </p:nvCxnSpPr>
        <p:spPr>
          <a:xfrm flipH="1" rot="10800000">
            <a:off x="7069783" y="781087"/>
            <a:ext cx="404100" cy="2064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2" name="Google Shape;2012;p47"/>
          <p:cNvCxnSpPr>
            <a:stCxn id="1996" idx="7"/>
            <a:endCxn id="2009" idx="2"/>
          </p:cNvCxnSpPr>
          <p:nvPr/>
        </p:nvCxnSpPr>
        <p:spPr>
          <a:xfrm flipH="1" rot="10800000">
            <a:off x="7648256" y="498715"/>
            <a:ext cx="269400" cy="2163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3" name="Google Shape;2013;p47"/>
          <p:cNvCxnSpPr>
            <a:stCxn id="1996" idx="5"/>
            <a:endCxn id="1998" idx="2"/>
          </p:cNvCxnSpPr>
          <p:nvPr/>
        </p:nvCxnSpPr>
        <p:spPr>
          <a:xfrm>
            <a:off x="7648256" y="846962"/>
            <a:ext cx="360900" cy="1206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4" name="Google Shape;2014;p47"/>
          <p:cNvCxnSpPr>
            <a:stCxn id="1998" idx="7"/>
            <a:endCxn id="2000" idx="3"/>
          </p:cNvCxnSpPr>
          <p:nvPr/>
        </p:nvCxnSpPr>
        <p:spPr>
          <a:xfrm flipH="1" rot="10800000">
            <a:off x="8183396" y="770560"/>
            <a:ext cx="280200" cy="1311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5" name="Google Shape;2015;p47"/>
          <p:cNvCxnSpPr>
            <a:stCxn id="2009" idx="7"/>
            <a:endCxn id="2002" idx="2"/>
          </p:cNvCxnSpPr>
          <p:nvPr/>
        </p:nvCxnSpPr>
        <p:spPr>
          <a:xfrm flipH="1" rot="10800000">
            <a:off x="8091992" y="361549"/>
            <a:ext cx="670500" cy="711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6" name="Google Shape;2016;p47"/>
          <p:cNvCxnSpPr>
            <a:stCxn id="2000" idx="7"/>
            <a:endCxn id="2002" idx="3"/>
          </p:cNvCxnSpPr>
          <p:nvPr/>
        </p:nvCxnSpPr>
        <p:spPr>
          <a:xfrm flipH="1" rot="10800000">
            <a:off x="8608066" y="427392"/>
            <a:ext cx="184500" cy="2112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7" name="Google Shape;2017;p47"/>
          <p:cNvCxnSpPr>
            <a:stCxn id="2000" idx="6"/>
          </p:cNvCxnSpPr>
          <p:nvPr/>
        </p:nvCxnSpPr>
        <p:spPr>
          <a:xfrm flipH="1" rot="10800000">
            <a:off x="8637985" y="505065"/>
            <a:ext cx="506100" cy="1995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8" name="Google Shape;2018;p47"/>
          <p:cNvCxnSpPr>
            <a:stCxn id="2002" idx="6"/>
          </p:cNvCxnSpPr>
          <p:nvPr/>
        </p:nvCxnSpPr>
        <p:spPr>
          <a:xfrm>
            <a:off x="8966911" y="361500"/>
            <a:ext cx="148800" cy="108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19" name="Google Shape;2019;p47"/>
          <p:cNvSpPr/>
          <p:nvPr/>
        </p:nvSpPr>
        <p:spPr>
          <a:xfrm>
            <a:off x="441225" y="1910250"/>
            <a:ext cx="5157000" cy="27027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Find a way to c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onstruct a new graph from the input graph such that each edge popped from our min-heap represents the next shortest path - every pop is a path!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Eppstein’s proper constructs this graph in O(</a:t>
            </a:r>
            <a:r>
              <a:rPr lang="en">
                <a:solidFill>
                  <a:srgbClr val="BF9000"/>
                </a:solidFill>
                <a:latin typeface="Lexend"/>
                <a:ea typeface="Lexend"/>
                <a:cs typeface="Lexend"/>
                <a:sym typeface="Lexend"/>
              </a:rPr>
              <a:t>m 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+ </a:t>
            </a:r>
            <a:r>
              <a:rPr lang="en">
                <a:solidFill>
                  <a:srgbClr val="BF90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log</a:t>
            </a:r>
            <a:r>
              <a:rPr lang="en">
                <a:solidFill>
                  <a:srgbClr val="BF90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) time, and the following </a:t>
            </a:r>
            <a:r>
              <a:rPr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k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 pops run in O(</a:t>
            </a:r>
            <a:r>
              <a:rPr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k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) time, giving a total runtime of O(</a:t>
            </a:r>
            <a:r>
              <a:rPr lang="en">
                <a:solidFill>
                  <a:srgbClr val="BF9000"/>
                </a:solidFill>
                <a:latin typeface="Lexend"/>
                <a:ea typeface="Lexend"/>
                <a:cs typeface="Lexend"/>
                <a:sym typeface="Lexend"/>
              </a:rPr>
              <a:t>m 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+ </a:t>
            </a:r>
            <a:r>
              <a:rPr lang="en">
                <a:solidFill>
                  <a:srgbClr val="BF90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log</a:t>
            </a:r>
            <a:r>
              <a:rPr lang="en">
                <a:solidFill>
                  <a:srgbClr val="BF90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lang="en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+ </a:t>
            </a:r>
            <a:r>
              <a:rPr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k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).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20" name="Google Shape;2020;p47"/>
          <p:cNvSpPr/>
          <p:nvPr/>
        </p:nvSpPr>
        <p:spPr>
          <a:xfrm>
            <a:off x="7452975" y="1137725"/>
            <a:ext cx="1316400" cy="5091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Taking me makes your path weight 16 instead of 14!</a:t>
            </a:r>
            <a:endParaRPr sz="1000">
              <a:solidFill>
                <a:schemeClr val="dk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21" name="Google Shape;2021;p47"/>
          <p:cNvSpPr txBox="1"/>
          <p:nvPr/>
        </p:nvSpPr>
        <p:spPr>
          <a:xfrm>
            <a:off x="8482000" y="340100"/>
            <a:ext cx="204300" cy="2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1"/>
                </a:solidFill>
                <a:highlight>
                  <a:schemeClr val="lt2"/>
                </a:highlight>
                <a:latin typeface="Lexend"/>
                <a:ea typeface="Lexend"/>
                <a:cs typeface="Lexend"/>
                <a:sym typeface="Lexend"/>
              </a:rPr>
              <a:t>2</a:t>
            </a:r>
            <a:endParaRPr b="1" sz="800">
              <a:solidFill>
                <a:schemeClr val="dk1"/>
              </a:solidFill>
              <a:highlight>
                <a:schemeClr val="lt2"/>
              </a:highlight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022" name="Google Shape;2022;p47"/>
          <p:cNvCxnSpPr>
            <a:endCxn id="2020" idx="3"/>
          </p:cNvCxnSpPr>
          <p:nvPr/>
        </p:nvCxnSpPr>
        <p:spPr>
          <a:xfrm flipH="1" rot="-5400000">
            <a:off x="8311125" y="934025"/>
            <a:ext cx="823800" cy="92700"/>
          </a:xfrm>
          <a:prstGeom prst="curvedConnector4">
            <a:avLst>
              <a:gd fmla="val 4582" name="adj1"/>
              <a:gd fmla="val 356877" name="adj2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6" name="Shape 2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" name="Google Shape;2027;p48"/>
          <p:cNvSpPr txBox="1"/>
          <p:nvPr>
            <p:ph idx="1" type="body"/>
          </p:nvPr>
        </p:nvSpPr>
        <p:spPr>
          <a:xfrm>
            <a:off x="7895425" y="-39600"/>
            <a:ext cx="11385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28th</a:t>
            </a:r>
            <a:endParaRPr/>
          </a:p>
        </p:txBody>
      </p:sp>
      <p:sp>
        <p:nvSpPr>
          <p:cNvPr id="2028" name="Google Shape;2028;p48"/>
          <p:cNvSpPr txBox="1"/>
          <p:nvPr>
            <p:ph idx="2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File</a:t>
            </a:r>
            <a:endParaRPr/>
          </a:p>
        </p:txBody>
      </p:sp>
      <p:sp>
        <p:nvSpPr>
          <p:cNvPr id="2029" name="Google Shape;2029;p48"/>
          <p:cNvSpPr txBox="1"/>
          <p:nvPr>
            <p:ph idx="3" type="body"/>
          </p:nvPr>
        </p:nvSpPr>
        <p:spPr>
          <a:xfrm>
            <a:off x="940775" y="-39600"/>
            <a:ext cx="38103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	Shortest   Paths    Graph   Algorithm</a:t>
            </a:r>
            <a:endParaRPr/>
          </a:p>
        </p:txBody>
      </p:sp>
      <p:sp>
        <p:nvSpPr>
          <p:cNvPr id="2030" name="Google Shape;2030;p48"/>
          <p:cNvSpPr/>
          <p:nvPr/>
        </p:nvSpPr>
        <p:spPr>
          <a:xfrm>
            <a:off x="167325" y="391350"/>
            <a:ext cx="4014000" cy="6615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exend"/>
                <a:ea typeface="Lexend"/>
                <a:cs typeface="Lexend"/>
                <a:sym typeface="Lexend"/>
              </a:rPr>
              <a:t>Sidetrack graph example</a:t>
            </a:r>
            <a:endParaRPr sz="2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31" name="Google Shape;2031;p48"/>
          <p:cNvSpPr/>
          <p:nvPr/>
        </p:nvSpPr>
        <p:spPr>
          <a:xfrm>
            <a:off x="1610225" y="4015175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S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32" name="Google Shape;2032;p48"/>
          <p:cNvSpPr/>
          <p:nvPr/>
        </p:nvSpPr>
        <p:spPr>
          <a:xfrm>
            <a:off x="792025" y="3071500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1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33" name="Google Shape;2033;p48"/>
          <p:cNvSpPr/>
          <p:nvPr/>
        </p:nvSpPr>
        <p:spPr>
          <a:xfrm>
            <a:off x="1610225" y="1371600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T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34" name="Google Shape;2034;p48"/>
          <p:cNvSpPr/>
          <p:nvPr/>
        </p:nvSpPr>
        <p:spPr>
          <a:xfrm>
            <a:off x="2674725" y="1966625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3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35" name="Google Shape;2035;p48"/>
          <p:cNvSpPr/>
          <p:nvPr/>
        </p:nvSpPr>
        <p:spPr>
          <a:xfrm>
            <a:off x="1588125" y="2561675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2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036" name="Google Shape;2036;p48"/>
          <p:cNvCxnSpPr>
            <a:stCxn id="2035" idx="4"/>
            <a:endCxn id="2031" idx="0"/>
          </p:cNvCxnSpPr>
          <p:nvPr/>
        </p:nvCxnSpPr>
        <p:spPr>
          <a:xfrm>
            <a:off x="1878825" y="3131975"/>
            <a:ext cx="22200" cy="8832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stealth"/>
            <a:tailEnd len="med" w="med" type="none"/>
          </a:ln>
        </p:spPr>
      </p:cxnSp>
      <p:sp>
        <p:nvSpPr>
          <p:cNvPr id="2037" name="Google Shape;2037;p48"/>
          <p:cNvSpPr/>
          <p:nvPr/>
        </p:nvSpPr>
        <p:spPr>
          <a:xfrm>
            <a:off x="1728975" y="341967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2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038" name="Google Shape;2038;p48"/>
          <p:cNvCxnSpPr>
            <a:stCxn id="2035" idx="0"/>
            <a:endCxn id="2033" idx="4"/>
          </p:cNvCxnSpPr>
          <p:nvPr/>
        </p:nvCxnSpPr>
        <p:spPr>
          <a:xfrm flipH="1" rot="10800000">
            <a:off x="1878825" y="1941875"/>
            <a:ext cx="22200" cy="6198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39" name="Google Shape;2039;p48"/>
          <p:cNvCxnSpPr>
            <a:stCxn id="2032" idx="0"/>
            <a:endCxn id="2033" idx="3"/>
          </p:cNvCxnSpPr>
          <p:nvPr/>
        </p:nvCxnSpPr>
        <p:spPr>
          <a:xfrm flipH="1" rot="10800000">
            <a:off x="1082725" y="1858300"/>
            <a:ext cx="612600" cy="12132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40" name="Google Shape;2040;p48"/>
          <p:cNvCxnSpPr>
            <a:stCxn id="2034" idx="1"/>
            <a:endCxn id="2033" idx="5"/>
          </p:cNvCxnSpPr>
          <p:nvPr/>
        </p:nvCxnSpPr>
        <p:spPr>
          <a:xfrm rot="10800000">
            <a:off x="2106469" y="1858444"/>
            <a:ext cx="653400" cy="1917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41" name="Google Shape;2041;p48"/>
          <p:cNvCxnSpPr>
            <a:stCxn id="2035" idx="7"/>
            <a:endCxn id="2034" idx="2"/>
          </p:cNvCxnSpPr>
          <p:nvPr/>
        </p:nvCxnSpPr>
        <p:spPr>
          <a:xfrm flipH="1" rot="10800000">
            <a:off x="2084381" y="2251894"/>
            <a:ext cx="590400" cy="3933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42" name="Google Shape;2042;p48"/>
          <p:cNvCxnSpPr>
            <a:stCxn id="2032" idx="1"/>
            <a:endCxn id="2032" idx="2"/>
          </p:cNvCxnSpPr>
          <p:nvPr/>
        </p:nvCxnSpPr>
        <p:spPr>
          <a:xfrm rot="5400000">
            <a:off x="733769" y="3213219"/>
            <a:ext cx="201600" cy="85200"/>
          </a:xfrm>
          <a:prstGeom prst="curvedConnector4">
            <a:avLst>
              <a:gd fmla="val -80540" name="adj1"/>
              <a:gd fmla="val 453162" name="adj2"/>
            </a:avLst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43" name="Google Shape;2043;p48"/>
          <p:cNvCxnSpPr>
            <a:stCxn id="2031" idx="1"/>
            <a:endCxn id="2032" idx="5"/>
          </p:cNvCxnSpPr>
          <p:nvPr/>
        </p:nvCxnSpPr>
        <p:spPr>
          <a:xfrm rot="10800000">
            <a:off x="1288269" y="3558394"/>
            <a:ext cx="407100" cy="5403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044" name="Google Shape;2044;p48"/>
          <p:cNvSpPr/>
          <p:nvPr/>
        </p:nvSpPr>
        <p:spPr>
          <a:xfrm>
            <a:off x="1740000" y="211562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3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45" name="Google Shape;2045;p48"/>
          <p:cNvSpPr/>
          <p:nvPr/>
        </p:nvSpPr>
        <p:spPr>
          <a:xfrm>
            <a:off x="2207363" y="2294650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2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46" name="Google Shape;2046;p48"/>
          <p:cNvSpPr/>
          <p:nvPr/>
        </p:nvSpPr>
        <p:spPr>
          <a:xfrm>
            <a:off x="2229725" y="1800400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4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47" name="Google Shape;2047;p48"/>
          <p:cNvSpPr/>
          <p:nvPr/>
        </p:nvSpPr>
        <p:spPr>
          <a:xfrm>
            <a:off x="1341975" y="3674650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1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48" name="Google Shape;2048;p48"/>
          <p:cNvSpPr/>
          <p:nvPr/>
        </p:nvSpPr>
        <p:spPr>
          <a:xfrm>
            <a:off x="387500" y="291237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3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49" name="Google Shape;2049;p48"/>
          <p:cNvSpPr/>
          <p:nvPr/>
        </p:nvSpPr>
        <p:spPr>
          <a:xfrm>
            <a:off x="1146750" y="242342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5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50" name="Google Shape;2050;p48"/>
          <p:cNvSpPr/>
          <p:nvPr/>
        </p:nvSpPr>
        <p:spPr>
          <a:xfrm>
            <a:off x="114225" y="1239738"/>
            <a:ext cx="1138500" cy="492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exend"/>
                <a:ea typeface="Lexend"/>
                <a:cs typeface="Lexend"/>
                <a:sym typeface="Lexend"/>
              </a:rPr>
              <a:t>G = (V, E)</a:t>
            </a:r>
            <a:endParaRPr sz="1600"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051" name="Google Shape;2051;p48"/>
          <p:cNvCxnSpPr>
            <a:stCxn id="2034" idx="4"/>
            <a:endCxn id="2031" idx="7"/>
          </p:cNvCxnSpPr>
          <p:nvPr/>
        </p:nvCxnSpPr>
        <p:spPr>
          <a:xfrm flipH="1">
            <a:off x="2106525" y="2536925"/>
            <a:ext cx="858900" cy="15618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052" name="Google Shape;2052;p48"/>
          <p:cNvSpPr/>
          <p:nvPr/>
        </p:nvSpPr>
        <p:spPr>
          <a:xfrm>
            <a:off x="2384225" y="3163925"/>
            <a:ext cx="2997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3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53" name="Google Shape;2053;p48"/>
          <p:cNvSpPr/>
          <p:nvPr/>
        </p:nvSpPr>
        <p:spPr>
          <a:xfrm>
            <a:off x="7841725" y="949050"/>
            <a:ext cx="1245900" cy="619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exend"/>
                <a:ea typeface="Lexend"/>
                <a:cs typeface="Lexend"/>
                <a:sym typeface="Lexend"/>
              </a:rPr>
              <a:t>Sidetrack graph G’</a:t>
            </a:r>
            <a:endParaRPr sz="16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54" name="Google Shape;2054;p48"/>
          <p:cNvSpPr/>
          <p:nvPr/>
        </p:nvSpPr>
        <p:spPr>
          <a:xfrm>
            <a:off x="3072900" y="4186325"/>
            <a:ext cx="2998200" cy="7836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Lexend"/>
                <a:ea typeface="Lexend"/>
                <a:cs typeface="Lexend"/>
                <a:sym typeface="Lexend"/>
              </a:rPr>
              <a:t>All sidetrack edges on the path from a node U to end node T are considered </a:t>
            </a:r>
            <a:r>
              <a:rPr i="1" lang="en" sz="1100">
                <a:latin typeface="Lexend"/>
                <a:ea typeface="Lexend"/>
                <a:cs typeface="Lexend"/>
                <a:sym typeface="Lexend"/>
              </a:rPr>
              <a:t>directly connected to U.</a:t>
            </a:r>
            <a:endParaRPr i="1" sz="11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55" name="Google Shape;2055;p48"/>
          <p:cNvSpPr/>
          <p:nvPr/>
        </p:nvSpPr>
        <p:spPr>
          <a:xfrm>
            <a:off x="7878600" y="2724388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3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56" name="Google Shape;2056;p48"/>
          <p:cNvSpPr/>
          <p:nvPr/>
        </p:nvSpPr>
        <p:spPr>
          <a:xfrm>
            <a:off x="6419425" y="4016363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2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57" name="Google Shape;2057;p48"/>
          <p:cNvSpPr/>
          <p:nvPr/>
        </p:nvSpPr>
        <p:spPr>
          <a:xfrm>
            <a:off x="5753025" y="3106313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1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58" name="Google Shape;2058;p48"/>
          <p:cNvSpPr/>
          <p:nvPr/>
        </p:nvSpPr>
        <p:spPr>
          <a:xfrm>
            <a:off x="6689200" y="1117338"/>
            <a:ext cx="581400" cy="570300"/>
          </a:xfrm>
          <a:prstGeom prst="ellipse">
            <a:avLst/>
          </a:prstGeom>
          <a:solidFill>
            <a:srgbClr val="B7B7B7"/>
          </a:solidFill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S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059" name="Google Shape;2059;p48"/>
          <p:cNvCxnSpPr>
            <a:stCxn id="2057" idx="1"/>
            <a:endCxn id="2057" idx="3"/>
          </p:cNvCxnSpPr>
          <p:nvPr/>
        </p:nvCxnSpPr>
        <p:spPr>
          <a:xfrm flipH="1" rot="-5400000">
            <a:off x="5636869" y="3391131"/>
            <a:ext cx="403200" cy="600"/>
          </a:xfrm>
          <a:prstGeom prst="curvedConnector5">
            <a:avLst>
              <a:gd fmla="val -79773" name="adj1"/>
              <a:gd fmla="val -53878176" name="adj2"/>
              <a:gd fmla="val 179788" name="adj3"/>
            </a:avLst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60" name="Google Shape;2060;p48"/>
          <p:cNvCxnSpPr>
            <a:stCxn id="2058" idx="3"/>
            <a:endCxn id="2057" idx="7"/>
          </p:cNvCxnSpPr>
          <p:nvPr/>
        </p:nvCxnSpPr>
        <p:spPr>
          <a:xfrm flipH="1">
            <a:off x="6249344" y="1604119"/>
            <a:ext cx="525000" cy="15858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61" name="Google Shape;2061;p48"/>
          <p:cNvCxnSpPr>
            <a:stCxn id="2056" idx="7"/>
            <a:endCxn id="2055" idx="3"/>
          </p:cNvCxnSpPr>
          <p:nvPr/>
        </p:nvCxnSpPr>
        <p:spPr>
          <a:xfrm flipH="1" rot="10800000">
            <a:off x="6915681" y="3211281"/>
            <a:ext cx="1048200" cy="8886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062" name="Google Shape;2062;p48"/>
          <p:cNvSpPr/>
          <p:nvPr/>
        </p:nvSpPr>
        <p:spPr>
          <a:xfrm>
            <a:off x="4798425" y="3189763"/>
            <a:ext cx="8589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Lexend"/>
                <a:ea typeface="Lexend"/>
                <a:cs typeface="Lexend"/>
                <a:sym typeface="Lexend"/>
              </a:rPr>
              <a:t>(V</a:t>
            </a:r>
            <a:r>
              <a:rPr baseline="-25000" lang="en" sz="1000">
                <a:latin typeface="Lexend"/>
                <a:ea typeface="Lexend"/>
                <a:cs typeface="Lexend"/>
                <a:sym typeface="Lexend"/>
              </a:rPr>
              <a:t>1</a:t>
            </a:r>
            <a:r>
              <a:rPr lang="en" sz="1000">
                <a:latin typeface="Lexend"/>
                <a:ea typeface="Lexend"/>
                <a:cs typeface="Lexend"/>
                <a:sym typeface="Lexend"/>
              </a:rPr>
              <a:t>, V</a:t>
            </a:r>
            <a:r>
              <a:rPr baseline="-25000" lang="en" sz="1000">
                <a:latin typeface="Lexend"/>
                <a:ea typeface="Lexend"/>
                <a:cs typeface="Lexend"/>
                <a:sym typeface="Lexend"/>
              </a:rPr>
              <a:t>1</a:t>
            </a:r>
            <a:r>
              <a:rPr lang="en" sz="1000">
                <a:latin typeface="Lexend"/>
                <a:ea typeface="Lexend"/>
                <a:cs typeface="Lexend"/>
                <a:sym typeface="Lexend"/>
              </a:rPr>
              <a:t>, 3)</a:t>
            </a:r>
            <a:endParaRPr sz="1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63" name="Google Shape;2063;p48"/>
          <p:cNvSpPr/>
          <p:nvPr/>
        </p:nvSpPr>
        <p:spPr>
          <a:xfrm>
            <a:off x="7032075" y="3557838"/>
            <a:ext cx="8589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Lexend"/>
                <a:ea typeface="Lexend"/>
                <a:cs typeface="Lexend"/>
                <a:sym typeface="Lexend"/>
              </a:rPr>
              <a:t>(V</a:t>
            </a:r>
            <a:r>
              <a:rPr baseline="-25000" lang="en" sz="1000">
                <a:latin typeface="Lexend"/>
                <a:ea typeface="Lexend"/>
                <a:cs typeface="Lexend"/>
                <a:sym typeface="Lexend"/>
              </a:rPr>
              <a:t>2</a:t>
            </a:r>
            <a:r>
              <a:rPr lang="en" sz="1000">
                <a:latin typeface="Lexend"/>
                <a:ea typeface="Lexend"/>
                <a:cs typeface="Lexend"/>
                <a:sym typeface="Lexend"/>
              </a:rPr>
              <a:t>, V</a:t>
            </a:r>
            <a:r>
              <a:rPr baseline="-25000" lang="en" sz="1000">
                <a:latin typeface="Lexend"/>
                <a:ea typeface="Lexend"/>
                <a:cs typeface="Lexend"/>
                <a:sym typeface="Lexend"/>
              </a:rPr>
              <a:t>3</a:t>
            </a:r>
            <a:r>
              <a:rPr lang="en" sz="1000">
                <a:latin typeface="Lexend"/>
                <a:ea typeface="Lexend"/>
                <a:cs typeface="Lexend"/>
                <a:sym typeface="Lexend"/>
              </a:rPr>
              <a:t>, 3)</a:t>
            </a:r>
            <a:endParaRPr sz="1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64" name="Google Shape;2064;p48"/>
          <p:cNvSpPr/>
          <p:nvPr/>
        </p:nvSpPr>
        <p:spPr>
          <a:xfrm>
            <a:off x="5608475" y="2455163"/>
            <a:ext cx="8589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Lexend"/>
                <a:ea typeface="Lexend"/>
                <a:cs typeface="Lexend"/>
                <a:sym typeface="Lexend"/>
              </a:rPr>
              <a:t>(S, V</a:t>
            </a:r>
            <a:r>
              <a:rPr baseline="-25000" lang="en" sz="1000">
                <a:latin typeface="Lexend"/>
                <a:ea typeface="Lexend"/>
                <a:cs typeface="Lexend"/>
                <a:sym typeface="Lexend"/>
              </a:rPr>
              <a:t>1</a:t>
            </a:r>
            <a:r>
              <a:rPr lang="en" sz="1000">
                <a:latin typeface="Lexend"/>
                <a:ea typeface="Lexend"/>
                <a:cs typeface="Lexend"/>
                <a:sym typeface="Lexend"/>
              </a:rPr>
              <a:t>, 1)</a:t>
            </a:r>
            <a:endParaRPr sz="1000"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065" name="Google Shape;2065;p48"/>
          <p:cNvCxnSpPr>
            <a:stCxn id="2055" idx="1"/>
            <a:endCxn id="2058" idx="6"/>
          </p:cNvCxnSpPr>
          <p:nvPr/>
        </p:nvCxnSpPr>
        <p:spPr>
          <a:xfrm flipH="1" rot="5400000">
            <a:off x="6914494" y="1758656"/>
            <a:ext cx="1405500" cy="693000"/>
          </a:xfrm>
          <a:prstGeom prst="curvedConnector2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66" name="Google Shape;2066;p48"/>
          <p:cNvCxnSpPr>
            <a:stCxn id="2058" idx="5"/>
            <a:endCxn id="2055" idx="2"/>
          </p:cNvCxnSpPr>
          <p:nvPr/>
        </p:nvCxnSpPr>
        <p:spPr>
          <a:xfrm flipH="1" rot="-5400000">
            <a:off x="6829206" y="1960369"/>
            <a:ext cx="1405500" cy="693000"/>
          </a:xfrm>
          <a:prstGeom prst="curvedConnector2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067" name="Google Shape;2067;p48"/>
          <p:cNvSpPr/>
          <p:nvPr/>
        </p:nvSpPr>
        <p:spPr>
          <a:xfrm>
            <a:off x="6929275" y="2243100"/>
            <a:ext cx="8589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Lexend"/>
                <a:ea typeface="Lexend"/>
                <a:cs typeface="Lexend"/>
                <a:sym typeface="Lexend"/>
              </a:rPr>
              <a:t>(V</a:t>
            </a:r>
            <a:r>
              <a:rPr baseline="-25000" lang="en" sz="1000">
                <a:latin typeface="Lexend"/>
                <a:ea typeface="Lexend"/>
                <a:cs typeface="Lexend"/>
                <a:sym typeface="Lexend"/>
              </a:rPr>
              <a:t>2</a:t>
            </a:r>
            <a:r>
              <a:rPr lang="en" sz="1000">
                <a:latin typeface="Lexend"/>
                <a:ea typeface="Lexend"/>
                <a:cs typeface="Lexend"/>
                <a:sym typeface="Lexend"/>
              </a:rPr>
              <a:t>, V</a:t>
            </a:r>
            <a:r>
              <a:rPr baseline="-25000" lang="en" sz="1000">
                <a:latin typeface="Lexend"/>
                <a:ea typeface="Lexend"/>
                <a:cs typeface="Lexend"/>
                <a:sym typeface="Lexend"/>
              </a:rPr>
              <a:t>3</a:t>
            </a:r>
            <a:r>
              <a:rPr lang="en" sz="1000">
                <a:latin typeface="Lexend"/>
                <a:ea typeface="Lexend"/>
                <a:cs typeface="Lexend"/>
                <a:sym typeface="Lexend"/>
              </a:rPr>
              <a:t>, 3)</a:t>
            </a:r>
            <a:endParaRPr sz="1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68" name="Google Shape;2068;p48"/>
          <p:cNvSpPr/>
          <p:nvPr/>
        </p:nvSpPr>
        <p:spPr>
          <a:xfrm>
            <a:off x="7702750" y="1879938"/>
            <a:ext cx="808800" cy="30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Lexend"/>
                <a:ea typeface="Lexend"/>
                <a:cs typeface="Lexend"/>
                <a:sym typeface="Lexend"/>
              </a:rPr>
              <a:t>(V</a:t>
            </a:r>
            <a:r>
              <a:rPr baseline="-25000" lang="en" sz="1000">
                <a:latin typeface="Lexend"/>
                <a:ea typeface="Lexend"/>
                <a:cs typeface="Lexend"/>
                <a:sym typeface="Lexend"/>
              </a:rPr>
              <a:t>3</a:t>
            </a:r>
            <a:r>
              <a:rPr lang="en" sz="1000">
                <a:latin typeface="Lexend"/>
                <a:ea typeface="Lexend"/>
                <a:cs typeface="Lexend"/>
                <a:sym typeface="Lexend"/>
              </a:rPr>
              <a:t>, S, 4)</a:t>
            </a:r>
            <a:endParaRPr sz="1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69" name="Google Shape;2069;p48"/>
          <p:cNvSpPr/>
          <p:nvPr/>
        </p:nvSpPr>
        <p:spPr>
          <a:xfrm>
            <a:off x="3171025" y="1117938"/>
            <a:ext cx="2998200" cy="7836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Lexend"/>
                <a:ea typeface="Lexend"/>
                <a:cs typeface="Lexend"/>
                <a:sym typeface="Lexend"/>
              </a:rPr>
              <a:t>Edge weight: sidetrack(u, v, w) = w + d</a:t>
            </a:r>
            <a:r>
              <a:rPr baseline="-25000" lang="en" sz="1100">
                <a:latin typeface="Lexend"/>
                <a:ea typeface="Lexend"/>
                <a:cs typeface="Lexend"/>
                <a:sym typeface="Lexend"/>
              </a:rPr>
              <a:t>v</a:t>
            </a:r>
            <a:r>
              <a:rPr lang="en" sz="1100">
                <a:latin typeface="Lexend"/>
                <a:ea typeface="Lexend"/>
                <a:cs typeface="Lexend"/>
                <a:sym typeface="Lexend"/>
              </a:rPr>
              <a:t> - d</a:t>
            </a:r>
            <a:r>
              <a:rPr baseline="-25000" lang="en" sz="1100">
                <a:latin typeface="Lexend"/>
                <a:ea typeface="Lexend"/>
                <a:cs typeface="Lexend"/>
                <a:sym typeface="Lexend"/>
              </a:rPr>
              <a:t>u</a:t>
            </a:r>
            <a:r>
              <a:rPr lang="en" sz="1100">
                <a:latin typeface="Lexend"/>
                <a:ea typeface="Lexend"/>
                <a:cs typeface="Lexend"/>
                <a:sym typeface="Lexend"/>
              </a:rPr>
              <a:t>, where d</a:t>
            </a:r>
            <a:r>
              <a:rPr baseline="-25000" lang="en" sz="1100">
                <a:latin typeface="Lexend"/>
                <a:ea typeface="Lexend"/>
                <a:cs typeface="Lexend"/>
                <a:sym typeface="Lexend"/>
              </a:rPr>
              <a:t>l</a:t>
            </a:r>
            <a:r>
              <a:rPr lang="en" sz="1100">
                <a:latin typeface="Lexend"/>
                <a:ea typeface="Lexend"/>
                <a:cs typeface="Lexend"/>
                <a:sym typeface="Lexend"/>
              </a:rPr>
              <a:t> represents the weight of the optimal path from vertex l to T.</a:t>
            </a:r>
            <a:endParaRPr i="1" sz="1100"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3" name="Shape 2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Google Shape;2074;p49"/>
          <p:cNvSpPr txBox="1"/>
          <p:nvPr>
            <p:ph idx="1" type="body"/>
          </p:nvPr>
        </p:nvSpPr>
        <p:spPr>
          <a:xfrm>
            <a:off x="7895425" y="-39600"/>
            <a:ext cx="11385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28th</a:t>
            </a:r>
            <a:endParaRPr/>
          </a:p>
        </p:txBody>
      </p:sp>
      <p:sp>
        <p:nvSpPr>
          <p:cNvPr id="2075" name="Google Shape;2075;p49"/>
          <p:cNvSpPr txBox="1"/>
          <p:nvPr>
            <p:ph idx="3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File</a:t>
            </a:r>
            <a:endParaRPr/>
          </a:p>
        </p:txBody>
      </p:sp>
      <p:sp>
        <p:nvSpPr>
          <p:cNvPr id="2076" name="Google Shape;2076;p49"/>
          <p:cNvSpPr txBox="1"/>
          <p:nvPr>
            <p:ph idx="4" type="body"/>
          </p:nvPr>
        </p:nvSpPr>
        <p:spPr>
          <a:xfrm>
            <a:off x="940775" y="-39600"/>
            <a:ext cx="38103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	Shortest   Paths    Graph   Algorithm</a:t>
            </a:r>
            <a:endParaRPr/>
          </a:p>
        </p:txBody>
      </p:sp>
      <p:sp>
        <p:nvSpPr>
          <p:cNvPr id="2077" name="Google Shape;2077;p49"/>
          <p:cNvSpPr/>
          <p:nvPr/>
        </p:nvSpPr>
        <p:spPr>
          <a:xfrm>
            <a:off x="4777100" y="539325"/>
            <a:ext cx="3717300" cy="768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exend"/>
                <a:ea typeface="Lexend"/>
                <a:cs typeface="Lexend"/>
                <a:sym typeface="Lexend"/>
              </a:rPr>
              <a:t>Reconstructing paths from single sidetrack edges </a:t>
            </a:r>
            <a:endParaRPr sz="2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78" name="Google Shape;2078;p49"/>
          <p:cNvSpPr/>
          <p:nvPr/>
        </p:nvSpPr>
        <p:spPr>
          <a:xfrm>
            <a:off x="4320500" y="1715625"/>
            <a:ext cx="4173900" cy="30474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The use of implicit path representations is key to Eppstein’s algorithm achieving its quick runtime - each popped sidetrack edge can be used with precalculated values to find the explicit path.</a:t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We use 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Dijkstra's on a reversed </a:t>
            </a:r>
            <a:r>
              <a:rPr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G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 to set up the </a:t>
            </a:r>
            <a:r>
              <a:rPr lang="en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d</a:t>
            </a:r>
            <a:r>
              <a:rPr baseline="-25000" lang="en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 values and optimal paths </a:t>
            </a:r>
            <a:r>
              <a:rPr lang="en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baseline="-25000" lang="en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 for each vertex. Thus, we can take sidetrack edge (</a:t>
            </a:r>
            <a:r>
              <a:rPr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v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w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) and paths </a:t>
            </a:r>
            <a:r>
              <a:rPr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baseline="-25000"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s-u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baseline="-25000" lang="en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v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 to construct path </a:t>
            </a:r>
            <a:r>
              <a:rPr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baseline="-25000"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s-u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 + (</a:t>
            </a:r>
            <a:r>
              <a:rPr lang="en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v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w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) to </a:t>
            </a:r>
            <a:r>
              <a:rPr lang="en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baseline="-25000" lang="en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v</a:t>
            </a:r>
            <a:r>
              <a:rPr lang="en">
                <a:latin typeface="Lexend"/>
                <a:ea typeface="Lexend"/>
                <a:cs typeface="Lexend"/>
                <a:sym typeface="Lexend"/>
              </a:rPr>
              <a:t>.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79" name="Google Shape;2079;p49"/>
          <p:cNvSpPr/>
          <p:nvPr/>
        </p:nvSpPr>
        <p:spPr>
          <a:xfrm>
            <a:off x="1726045" y="3937579"/>
            <a:ext cx="642300" cy="639900"/>
          </a:xfrm>
          <a:prstGeom prst="ellipse">
            <a:avLst/>
          </a:prstGeom>
          <a:solidFill>
            <a:srgbClr val="B7B7B7"/>
          </a:solidFill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S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80" name="Google Shape;2080;p49"/>
          <p:cNvSpPr/>
          <p:nvPr/>
        </p:nvSpPr>
        <p:spPr>
          <a:xfrm>
            <a:off x="822229" y="2878826"/>
            <a:ext cx="642300" cy="6399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1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81" name="Google Shape;2081;p49"/>
          <p:cNvSpPr/>
          <p:nvPr/>
        </p:nvSpPr>
        <p:spPr>
          <a:xfrm>
            <a:off x="1726045" y="971629"/>
            <a:ext cx="642300" cy="639900"/>
          </a:xfrm>
          <a:prstGeom prst="ellipse">
            <a:avLst/>
          </a:prstGeom>
          <a:solidFill>
            <a:srgbClr val="B7B7B7"/>
          </a:solidFill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T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82" name="Google Shape;2082;p49"/>
          <p:cNvSpPr/>
          <p:nvPr/>
        </p:nvSpPr>
        <p:spPr>
          <a:xfrm>
            <a:off x="2901933" y="1639215"/>
            <a:ext cx="642300" cy="6399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3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083" name="Google Shape;2083;p49"/>
          <p:cNvSpPr/>
          <p:nvPr/>
        </p:nvSpPr>
        <p:spPr>
          <a:xfrm>
            <a:off x="1701632" y="2306829"/>
            <a:ext cx="642300" cy="6399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V</a:t>
            </a:r>
            <a:r>
              <a:rPr baseline="-25000"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2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084" name="Google Shape;2084;p49"/>
          <p:cNvCxnSpPr>
            <a:stCxn id="2083" idx="4"/>
            <a:endCxn id="2079" idx="0"/>
          </p:cNvCxnSpPr>
          <p:nvPr/>
        </p:nvCxnSpPr>
        <p:spPr>
          <a:xfrm>
            <a:off x="2022782" y="2946729"/>
            <a:ext cx="24300" cy="9909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stealth"/>
            <a:tailEnd len="med" w="med" type="none"/>
          </a:ln>
        </p:spPr>
      </p:cxnSp>
      <p:sp>
        <p:nvSpPr>
          <p:cNvPr id="2085" name="Google Shape;2085;p49"/>
          <p:cNvSpPr/>
          <p:nvPr/>
        </p:nvSpPr>
        <p:spPr>
          <a:xfrm>
            <a:off x="1857220" y="3269460"/>
            <a:ext cx="331200" cy="345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2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086" name="Google Shape;2086;p49"/>
          <p:cNvCxnSpPr>
            <a:stCxn id="2083" idx="0"/>
            <a:endCxn id="2081" idx="4"/>
          </p:cNvCxnSpPr>
          <p:nvPr/>
        </p:nvCxnSpPr>
        <p:spPr>
          <a:xfrm flipH="1" rot="10800000">
            <a:off x="2022782" y="1611429"/>
            <a:ext cx="24300" cy="6954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87" name="Google Shape;2087;p49"/>
          <p:cNvCxnSpPr>
            <a:stCxn id="2080" idx="0"/>
            <a:endCxn id="2081" idx="3"/>
          </p:cNvCxnSpPr>
          <p:nvPr/>
        </p:nvCxnSpPr>
        <p:spPr>
          <a:xfrm flipH="1" rot="10800000">
            <a:off x="1143379" y="1517726"/>
            <a:ext cx="676800" cy="13611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88" name="Google Shape;2088;p49"/>
          <p:cNvCxnSpPr>
            <a:stCxn id="2082" idx="1"/>
            <a:endCxn id="2081" idx="5"/>
          </p:cNvCxnSpPr>
          <p:nvPr/>
        </p:nvCxnSpPr>
        <p:spPr>
          <a:xfrm rot="10800000">
            <a:off x="2274195" y="1517826"/>
            <a:ext cx="721800" cy="2151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89" name="Google Shape;2089;p49"/>
          <p:cNvCxnSpPr>
            <a:stCxn id="2083" idx="7"/>
            <a:endCxn id="2082" idx="2"/>
          </p:cNvCxnSpPr>
          <p:nvPr/>
        </p:nvCxnSpPr>
        <p:spPr>
          <a:xfrm flipH="1" rot="10800000">
            <a:off x="2249869" y="1959241"/>
            <a:ext cx="652200" cy="441300"/>
          </a:xfrm>
          <a:prstGeom prst="straightConnector1">
            <a:avLst/>
          </a:prstGeom>
          <a:noFill/>
          <a:ln cap="flat" cmpd="sng" w="28575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090" name="Google Shape;2090;p49"/>
          <p:cNvCxnSpPr>
            <a:stCxn id="2080" idx="1"/>
            <a:endCxn id="2080" idx="2"/>
          </p:cNvCxnSpPr>
          <p:nvPr/>
        </p:nvCxnSpPr>
        <p:spPr>
          <a:xfrm rot="5400000">
            <a:off x="756092" y="3038537"/>
            <a:ext cx="226200" cy="94200"/>
          </a:xfrm>
          <a:prstGeom prst="curvedConnector4">
            <a:avLst>
              <a:gd fmla="val -159545" name="adj1"/>
              <a:gd fmla="val 379424" name="adj2"/>
            </a:avLst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91" name="Google Shape;2091;p49"/>
          <p:cNvCxnSpPr>
            <a:stCxn id="2079" idx="1"/>
            <a:endCxn id="2080" idx="5"/>
          </p:cNvCxnSpPr>
          <p:nvPr/>
        </p:nvCxnSpPr>
        <p:spPr>
          <a:xfrm rot="10800000">
            <a:off x="1370407" y="3424990"/>
            <a:ext cx="449700" cy="6063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092" name="Google Shape;2092;p49"/>
          <p:cNvSpPr/>
          <p:nvPr/>
        </p:nvSpPr>
        <p:spPr>
          <a:xfrm>
            <a:off x="1869399" y="1806385"/>
            <a:ext cx="331200" cy="345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3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93" name="Google Shape;2093;p49"/>
          <p:cNvSpPr/>
          <p:nvPr/>
        </p:nvSpPr>
        <p:spPr>
          <a:xfrm>
            <a:off x="2385666" y="2007242"/>
            <a:ext cx="331200" cy="345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2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94" name="Google Shape;2094;p49"/>
          <p:cNvSpPr/>
          <p:nvPr/>
        </p:nvSpPr>
        <p:spPr>
          <a:xfrm>
            <a:off x="2410368" y="1452719"/>
            <a:ext cx="331200" cy="345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4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95" name="Google Shape;2095;p49"/>
          <p:cNvSpPr/>
          <p:nvPr/>
        </p:nvSpPr>
        <p:spPr>
          <a:xfrm>
            <a:off x="1429725" y="3555528"/>
            <a:ext cx="331200" cy="345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1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96" name="Google Shape;2096;p49"/>
          <p:cNvSpPr/>
          <p:nvPr/>
        </p:nvSpPr>
        <p:spPr>
          <a:xfrm>
            <a:off x="375375" y="2700296"/>
            <a:ext cx="331200" cy="345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3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97" name="Google Shape;2097;p49"/>
          <p:cNvSpPr/>
          <p:nvPr/>
        </p:nvSpPr>
        <p:spPr>
          <a:xfrm>
            <a:off x="1214072" y="2151720"/>
            <a:ext cx="331200" cy="345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5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098" name="Google Shape;2098;p49"/>
          <p:cNvCxnSpPr>
            <a:stCxn id="2082" idx="4"/>
            <a:endCxn id="2079" idx="7"/>
          </p:cNvCxnSpPr>
          <p:nvPr/>
        </p:nvCxnSpPr>
        <p:spPr>
          <a:xfrm flipH="1">
            <a:off x="2274183" y="2279115"/>
            <a:ext cx="948900" cy="175230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099" name="Google Shape;2099;p49"/>
          <p:cNvSpPr/>
          <p:nvPr/>
        </p:nvSpPr>
        <p:spPr>
          <a:xfrm>
            <a:off x="2581035" y="2982522"/>
            <a:ext cx="331200" cy="345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3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100" name="Google Shape;2100;p49"/>
          <p:cNvCxnSpPr>
            <a:endCxn id="2079" idx="6"/>
          </p:cNvCxnSpPr>
          <p:nvPr/>
        </p:nvCxnSpPr>
        <p:spPr>
          <a:xfrm flipH="1" rot="-5400000">
            <a:off x="1558495" y="3447679"/>
            <a:ext cx="1599900" cy="19800"/>
          </a:xfrm>
          <a:prstGeom prst="curvedConnector4">
            <a:avLst>
              <a:gd fmla="val 3158" name="adj1"/>
              <a:gd fmla="val 6388056" name="adj2"/>
            </a:avLst>
          </a:prstGeom>
          <a:noFill/>
          <a:ln cap="flat" cmpd="sng" w="19050">
            <a:solidFill>
              <a:srgbClr val="FFE599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101" name="Google Shape;2101;p49"/>
          <p:cNvCxnSpPr>
            <a:stCxn id="2081" idx="7"/>
            <a:endCxn id="2082" idx="7"/>
          </p:cNvCxnSpPr>
          <p:nvPr/>
        </p:nvCxnSpPr>
        <p:spPr>
          <a:xfrm flipH="1" rot="-5400000">
            <a:off x="2528532" y="811090"/>
            <a:ext cx="667500" cy="1176000"/>
          </a:xfrm>
          <a:prstGeom prst="curvedConnector3">
            <a:avLst>
              <a:gd fmla="val -18086" name="adj1"/>
            </a:avLst>
          </a:prstGeom>
          <a:noFill/>
          <a:ln cap="flat" cmpd="sng" w="19050">
            <a:solidFill>
              <a:srgbClr val="FFE599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2102" name="Google Shape;2102;p49"/>
          <p:cNvSpPr/>
          <p:nvPr/>
        </p:nvSpPr>
        <p:spPr>
          <a:xfrm>
            <a:off x="3358675" y="3173325"/>
            <a:ext cx="534900" cy="345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baseline="-25000" lang="en">
                <a:latin typeface="Lexend"/>
                <a:ea typeface="Lexend"/>
                <a:cs typeface="Lexend"/>
                <a:sym typeface="Lexend"/>
              </a:rPr>
              <a:t>s-v2</a:t>
            </a:r>
            <a:endParaRPr baseline="-25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03" name="Google Shape;2103;p49"/>
          <p:cNvSpPr/>
          <p:nvPr/>
        </p:nvSpPr>
        <p:spPr>
          <a:xfrm>
            <a:off x="2753193" y="823700"/>
            <a:ext cx="471900" cy="345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baseline="-25000" lang="en">
                <a:latin typeface="Lexend"/>
                <a:ea typeface="Lexend"/>
                <a:cs typeface="Lexend"/>
                <a:sym typeface="Lexend"/>
              </a:rPr>
              <a:t>v3</a:t>
            </a:r>
            <a:endParaRPr baseline="-25000"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7" name="Shape 2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Google Shape;2108;p50"/>
          <p:cNvSpPr txBox="1"/>
          <p:nvPr>
            <p:ph idx="1" type="body"/>
          </p:nvPr>
        </p:nvSpPr>
        <p:spPr>
          <a:xfrm>
            <a:off x="7895425" y="-39600"/>
            <a:ext cx="11385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28th</a:t>
            </a:r>
            <a:endParaRPr/>
          </a:p>
        </p:txBody>
      </p:sp>
      <p:sp>
        <p:nvSpPr>
          <p:cNvPr id="2109" name="Google Shape;2109;p50"/>
          <p:cNvSpPr txBox="1"/>
          <p:nvPr>
            <p:ph idx="3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File</a:t>
            </a:r>
            <a:endParaRPr/>
          </a:p>
        </p:txBody>
      </p:sp>
      <p:sp>
        <p:nvSpPr>
          <p:cNvPr id="2110" name="Google Shape;2110;p50"/>
          <p:cNvSpPr txBox="1"/>
          <p:nvPr>
            <p:ph idx="4" type="body"/>
          </p:nvPr>
        </p:nvSpPr>
        <p:spPr>
          <a:xfrm>
            <a:off x="940775" y="-39600"/>
            <a:ext cx="38103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	Shortest   Paths    Graph   Algorithm</a:t>
            </a:r>
            <a:endParaRPr/>
          </a:p>
        </p:txBody>
      </p:sp>
      <p:sp>
        <p:nvSpPr>
          <p:cNvPr id="2111" name="Google Shape;2111;p50"/>
          <p:cNvSpPr/>
          <p:nvPr/>
        </p:nvSpPr>
        <p:spPr>
          <a:xfrm>
            <a:off x="288825" y="717625"/>
            <a:ext cx="4014000" cy="6615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exend"/>
                <a:ea typeface="Lexend"/>
                <a:cs typeface="Lexend"/>
                <a:sym typeface="Lexend"/>
              </a:rPr>
              <a:t>Overall approach</a:t>
            </a:r>
            <a:endParaRPr sz="2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12" name="Google Shape;2112;p50"/>
          <p:cNvSpPr/>
          <p:nvPr/>
        </p:nvSpPr>
        <p:spPr>
          <a:xfrm>
            <a:off x="288825" y="1638725"/>
            <a:ext cx="2627700" cy="14019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Lexend"/>
                <a:ea typeface="Lexend"/>
                <a:cs typeface="Lexend"/>
                <a:sym typeface="Lexend"/>
              </a:rPr>
              <a:t>1) Construct a graph that stores sidetrack edges as nodes and edge traversals as paths with sidetrack weights as path weights.</a:t>
            </a:r>
            <a:endParaRPr sz="1300"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2113" name="Google Shape;2113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4525" y="1892675"/>
            <a:ext cx="3730224" cy="2649251"/>
          </a:xfrm>
          <a:prstGeom prst="rect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2114" name="Google Shape;2114;p50"/>
          <p:cNvSpPr/>
          <p:nvPr/>
        </p:nvSpPr>
        <p:spPr>
          <a:xfrm>
            <a:off x="6591082" y="904200"/>
            <a:ext cx="1957514" cy="1120594"/>
          </a:xfrm>
          <a:custGeom>
            <a:rect b="b" l="l" r="r" t="t"/>
            <a:pathLst>
              <a:path extrusionOk="0" h="949656" w="1775523">
                <a:moveTo>
                  <a:pt x="1439418" y="0"/>
                </a:moveTo>
                <a:lnTo>
                  <a:pt x="336232" y="0"/>
                </a:lnTo>
                <a:cubicBezTo>
                  <a:pt x="151320" y="0"/>
                  <a:pt x="0" y="151321"/>
                  <a:pt x="0" y="336233"/>
                </a:cubicBezTo>
                <a:lnTo>
                  <a:pt x="0" y="336233"/>
                </a:lnTo>
                <a:cubicBezTo>
                  <a:pt x="0" y="521145"/>
                  <a:pt x="151320" y="672465"/>
                  <a:pt x="336232" y="672465"/>
                </a:cubicBezTo>
                <a:lnTo>
                  <a:pt x="1208913" y="672465"/>
                </a:lnTo>
                <a:cubicBezTo>
                  <a:pt x="1243330" y="724091"/>
                  <a:pt x="1406017" y="956183"/>
                  <a:pt x="1544828" y="949516"/>
                </a:cubicBezTo>
                <a:lnTo>
                  <a:pt x="1545018" y="949516"/>
                </a:lnTo>
                <a:cubicBezTo>
                  <a:pt x="1551940" y="949516"/>
                  <a:pt x="1555750" y="941515"/>
                  <a:pt x="1551305" y="936181"/>
                </a:cubicBezTo>
                <a:cubicBezTo>
                  <a:pt x="1540700" y="923481"/>
                  <a:pt x="1529143" y="904431"/>
                  <a:pt x="1523365" y="893763"/>
                </a:cubicBezTo>
                <a:cubicBezTo>
                  <a:pt x="1516825" y="881761"/>
                  <a:pt x="1463993" y="766191"/>
                  <a:pt x="1473073" y="670751"/>
                </a:cubicBezTo>
                <a:cubicBezTo>
                  <a:pt x="1642300" y="653669"/>
                  <a:pt x="1775524" y="509778"/>
                  <a:pt x="1775524" y="336233"/>
                </a:cubicBezTo>
                <a:lnTo>
                  <a:pt x="1775524" y="336233"/>
                </a:lnTo>
                <a:cubicBezTo>
                  <a:pt x="1775524" y="151321"/>
                  <a:pt x="1624203" y="0"/>
                  <a:pt x="143929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15" name="Google Shape;2115;p50"/>
          <p:cNvSpPr txBox="1"/>
          <p:nvPr/>
        </p:nvSpPr>
        <p:spPr>
          <a:xfrm>
            <a:off x="6691826" y="1011548"/>
            <a:ext cx="1957500" cy="6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Persistence omitted for simplicity!</a:t>
            </a:r>
            <a:endParaRPr b="1" sz="1200">
              <a:solidFill>
                <a:schemeClr val="dk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16" name="Google Shape;2116;p50"/>
          <p:cNvSpPr/>
          <p:nvPr/>
        </p:nvSpPr>
        <p:spPr>
          <a:xfrm>
            <a:off x="3125025" y="1780775"/>
            <a:ext cx="1788600" cy="11178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Built around using persistent heaps for each adjacency list </a:t>
            </a:r>
            <a:r>
              <a:rPr lang="en" sz="11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adj</a:t>
            </a:r>
            <a:r>
              <a:rPr baseline="-25000" lang="en" sz="11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r>
              <a:rPr lang="en" sz="11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in our graph, with path traversals connecting heaps.</a:t>
            </a:r>
            <a:endParaRPr sz="11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17" name="Google Shape;2117;p50"/>
          <p:cNvSpPr/>
          <p:nvPr/>
        </p:nvSpPr>
        <p:spPr>
          <a:xfrm>
            <a:off x="288825" y="3300225"/>
            <a:ext cx="4219200" cy="11655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Lexend"/>
                <a:ea typeface="Lexend"/>
                <a:cs typeface="Lexend"/>
                <a:sym typeface="Lexend"/>
              </a:rPr>
              <a:t>2) Push the start node and its optimal path weight to a heap, then loop </a:t>
            </a:r>
            <a:r>
              <a:rPr lang="en" sz="13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k </a:t>
            </a:r>
            <a:r>
              <a:rPr lang="en" sz="1300">
                <a:latin typeface="Lexend"/>
                <a:ea typeface="Lexend"/>
                <a:cs typeface="Lexend"/>
                <a:sym typeface="Lexend"/>
              </a:rPr>
              <a:t>times: popping from the heap, recording the implicit path representation, and pushing all neighboring sidetrack path weights and their vertices.</a:t>
            </a:r>
            <a:endParaRPr sz="1300"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118" name="Google Shape;2118;p50"/>
          <p:cNvCxnSpPr>
            <a:stCxn id="2112" idx="3"/>
            <a:endCxn id="2116" idx="1"/>
          </p:cNvCxnSpPr>
          <p:nvPr/>
        </p:nvCxnSpPr>
        <p:spPr>
          <a:xfrm>
            <a:off x="2916525" y="2339675"/>
            <a:ext cx="208500" cy="0"/>
          </a:xfrm>
          <a:prstGeom prst="straightConnector1">
            <a:avLst/>
          </a:prstGeom>
          <a:noFill/>
          <a:ln cap="flat" cmpd="sng" w="2857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2" name="Shape 2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3" name="Google Shape;2123;p51"/>
          <p:cNvSpPr txBox="1"/>
          <p:nvPr>
            <p:ph idx="1" type="body"/>
          </p:nvPr>
        </p:nvSpPr>
        <p:spPr>
          <a:xfrm>
            <a:off x="7895425" y="-39600"/>
            <a:ext cx="11385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28th</a:t>
            </a:r>
            <a:endParaRPr/>
          </a:p>
        </p:txBody>
      </p:sp>
      <p:sp>
        <p:nvSpPr>
          <p:cNvPr id="2124" name="Google Shape;2124;p51"/>
          <p:cNvSpPr txBox="1"/>
          <p:nvPr>
            <p:ph idx="3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File</a:t>
            </a:r>
            <a:endParaRPr/>
          </a:p>
        </p:txBody>
      </p:sp>
      <p:sp>
        <p:nvSpPr>
          <p:cNvPr id="2125" name="Google Shape;2125;p51"/>
          <p:cNvSpPr txBox="1"/>
          <p:nvPr>
            <p:ph idx="4" type="body"/>
          </p:nvPr>
        </p:nvSpPr>
        <p:spPr>
          <a:xfrm>
            <a:off x="940775" y="-39600"/>
            <a:ext cx="38103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	Shortest   Paths    Graph   Algorithm</a:t>
            </a:r>
            <a:endParaRPr/>
          </a:p>
        </p:txBody>
      </p:sp>
      <p:sp>
        <p:nvSpPr>
          <p:cNvPr id="2126" name="Google Shape;2126;p51"/>
          <p:cNvSpPr/>
          <p:nvPr/>
        </p:nvSpPr>
        <p:spPr>
          <a:xfrm>
            <a:off x="441225" y="717625"/>
            <a:ext cx="4014000" cy="6615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exend"/>
                <a:ea typeface="Lexend"/>
                <a:cs typeface="Lexend"/>
                <a:sym typeface="Lexend"/>
              </a:rPr>
              <a:t>Pseudocode walkthrough</a:t>
            </a:r>
            <a:endParaRPr sz="2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27" name="Google Shape;2127;p51"/>
          <p:cNvSpPr/>
          <p:nvPr/>
        </p:nvSpPr>
        <p:spPr>
          <a:xfrm>
            <a:off x="361275" y="1639850"/>
            <a:ext cx="4630800" cy="32196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latin typeface="Lexend"/>
                <a:ea typeface="Lexend"/>
                <a:cs typeface="Lexend"/>
                <a:sym typeface="Lexend"/>
              </a:rPr>
              <a:t>Eppstein’s algorithm (</a:t>
            </a:r>
            <a:r>
              <a:rPr lang="en" sz="1200" u="sng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G </a:t>
            </a:r>
            <a:r>
              <a:rPr lang="en" sz="1200" u="sng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= (</a:t>
            </a:r>
            <a:r>
              <a:rPr lang="en" sz="1200" u="sng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V</a:t>
            </a:r>
            <a:r>
              <a:rPr lang="en" sz="1200" u="sng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 sz="1200" u="sng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E</a:t>
            </a:r>
            <a:r>
              <a:rPr lang="en" sz="1200" u="sng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)</a:t>
            </a:r>
            <a:r>
              <a:rPr lang="en" sz="1200" u="sng"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 sz="1200" u="sng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s</a:t>
            </a:r>
            <a:r>
              <a:rPr lang="en" sz="1200" u="sng"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 sz="1200" u="sng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t</a:t>
            </a:r>
            <a:r>
              <a:rPr lang="en" sz="1200" u="sng"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 sz="1200" u="sng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k</a:t>
            </a:r>
            <a:r>
              <a:rPr lang="en" sz="1200" u="sng">
                <a:latin typeface="Lexend"/>
                <a:ea typeface="Lexend"/>
                <a:cs typeface="Lexend"/>
                <a:sym typeface="Lexend"/>
              </a:rPr>
              <a:t>)</a:t>
            </a:r>
            <a:endParaRPr sz="1200" u="sng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 u="sng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# </a:t>
            </a:r>
            <a:r>
              <a:rPr i="1" lang="en" sz="1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graph</a:t>
            </a:r>
            <a:r>
              <a:rPr i="1" lang="en" sz="1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 construction</a:t>
            </a:r>
            <a:endParaRPr i="1" sz="1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1	build reverse graph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G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r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 from </a:t>
            </a:r>
            <a:r>
              <a:rPr lang="en" sz="1200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G</a:t>
            </a:r>
            <a:endParaRPr sz="1200">
              <a:solidFill>
                <a:srgbClr val="9900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2	run 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Dijkstra's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 on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G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r</a:t>
            </a:r>
            <a:r>
              <a:rPr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 sz="1200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s</a:t>
            </a:r>
            <a:r>
              <a:rPr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 sz="1200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t</a:t>
            </a:r>
            <a:r>
              <a:rPr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to find </a:t>
            </a:r>
            <a:r>
              <a:rPr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d</a:t>
            </a:r>
            <a:r>
              <a:rPr baseline="-25000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baseline="-25000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 for all vertices</a:t>
            </a:r>
            <a:endParaRPr sz="12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3	construct shortest path tree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T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sp</a:t>
            </a:r>
            <a:r>
              <a:rPr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from </a:t>
            </a:r>
            <a:r>
              <a:rPr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baseline="-25000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endParaRPr sz="1200">
              <a:solidFill>
                <a:srgbClr val="FF9900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4	create min-heap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H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 of sidetrack edges for all vertices</a:t>
            </a:r>
            <a:endParaRPr sz="12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5	create result set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R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a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 = </a:t>
            </a:r>
            <a:r>
              <a:rPr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d</a:t>
            </a:r>
            <a:r>
              <a:rPr baseline="-25000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s</a:t>
            </a:r>
            <a:endParaRPr sz="1200">
              <a:solidFill>
                <a:srgbClr val="FF9900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6	create 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overarching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 min-heap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Q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 initially with (</a:t>
            </a:r>
            <a:r>
              <a:rPr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d</a:t>
            </a:r>
            <a:r>
              <a:rPr baseline="-25000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s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,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H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s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)</a:t>
            </a:r>
            <a:endParaRPr sz="12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# k-pop algorithm</a:t>
            </a:r>
            <a:endParaRPr i="1" sz="1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7 	while len(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R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a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) &lt; </a:t>
            </a:r>
            <a:r>
              <a:rPr lang="en" sz="1200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k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 and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Q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r>
              <a:rPr lang="en" sz="1200">
                <a:latin typeface="Lexend"/>
                <a:ea typeface="Lexend"/>
                <a:cs typeface="Lexend"/>
                <a:sym typeface="Lexend"/>
              </a:rPr>
              <a:t> is not empty </a:t>
            </a:r>
            <a:endParaRPr sz="12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8		pop total cost, node from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Q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endParaRPr sz="1200">
              <a:solidFill>
                <a:srgbClr val="0000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9		add cost to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R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a</a:t>
            </a:r>
            <a:endParaRPr sz="1200">
              <a:solidFill>
                <a:srgbClr val="0000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10		push node’s outgoing edges to </a:t>
            </a:r>
            <a:r>
              <a:rPr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Q</a:t>
            </a:r>
            <a:r>
              <a:rPr baseline="-25000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p</a:t>
            </a:r>
            <a:endParaRPr sz="1200">
              <a:solidFill>
                <a:srgbClr val="0000F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exend"/>
                <a:ea typeface="Lexend"/>
                <a:cs typeface="Lexend"/>
                <a:sym typeface="Lexend"/>
              </a:rPr>
              <a:t>11	return </a:t>
            </a:r>
            <a:r>
              <a:rPr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R</a:t>
            </a:r>
            <a:r>
              <a:rPr baseline="-25000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a</a:t>
            </a:r>
            <a:endParaRPr sz="12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28" name="Google Shape;2128;p51"/>
          <p:cNvSpPr/>
          <p:nvPr/>
        </p:nvSpPr>
        <p:spPr>
          <a:xfrm>
            <a:off x="5257175" y="717625"/>
            <a:ext cx="1169700" cy="435600"/>
          </a:xfrm>
          <a:prstGeom prst="roundRect">
            <a:avLst>
              <a:gd fmla="val 16667" name="adj"/>
            </a:avLst>
          </a:prstGeom>
          <a:solidFill>
            <a:srgbClr val="D9D2E9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G, s, t, k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129" name="Google Shape;2129;p51"/>
          <p:cNvSpPr/>
          <p:nvPr/>
        </p:nvSpPr>
        <p:spPr>
          <a:xfrm>
            <a:off x="5624225" y="1924025"/>
            <a:ext cx="435600" cy="4356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G</a:t>
            </a:r>
            <a:r>
              <a:rPr baseline="-25000" lang="en">
                <a:latin typeface="Lexend Light"/>
                <a:ea typeface="Lexend Light"/>
                <a:cs typeface="Lexend Light"/>
                <a:sym typeface="Lexend Light"/>
              </a:rPr>
              <a:t>r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130" name="Google Shape;2130;p51"/>
          <p:cNvCxnSpPr>
            <a:stCxn id="2128" idx="2"/>
            <a:endCxn id="2129" idx="0"/>
          </p:cNvCxnSpPr>
          <p:nvPr/>
        </p:nvCxnSpPr>
        <p:spPr>
          <a:xfrm>
            <a:off x="5842025" y="1153225"/>
            <a:ext cx="0" cy="7707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31" name="Google Shape;2131;p51"/>
          <p:cNvSpPr/>
          <p:nvPr/>
        </p:nvSpPr>
        <p:spPr>
          <a:xfrm>
            <a:off x="5664425" y="1332000"/>
            <a:ext cx="355200" cy="307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G</a:t>
            </a:r>
            <a:endParaRPr b="1" sz="1200">
              <a:solidFill>
                <a:srgbClr val="9900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132" name="Google Shape;2132;p51"/>
          <p:cNvCxnSpPr/>
          <p:nvPr/>
        </p:nvCxnSpPr>
        <p:spPr>
          <a:xfrm flipH="1" rot="-5400000">
            <a:off x="5910800" y="1449250"/>
            <a:ext cx="1221900" cy="180000"/>
          </a:xfrm>
          <a:prstGeom prst="bentConnector3">
            <a:avLst>
              <a:gd fmla="val -775" name="adj1"/>
            </a:avLst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33" name="Google Shape;2133;p51"/>
          <p:cNvSpPr/>
          <p:nvPr/>
        </p:nvSpPr>
        <p:spPr>
          <a:xfrm>
            <a:off x="7217950" y="1924025"/>
            <a:ext cx="1619700" cy="4356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d</a:t>
            </a:r>
            <a:r>
              <a:rPr baseline="-25000" lang="en">
                <a:latin typeface="Lexend Light"/>
                <a:ea typeface="Lexend Light"/>
                <a:cs typeface="Lexend Light"/>
                <a:sym typeface="Lexend Light"/>
              </a:rPr>
              <a:t>u</a:t>
            </a: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, p</a:t>
            </a:r>
            <a:r>
              <a:rPr baseline="-25000" lang="en">
                <a:latin typeface="Lexend Light"/>
                <a:ea typeface="Lexend Light"/>
                <a:cs typeface="Lexend Light"/>
                <a:sym typeface="Lexend Light"/>
              </a:rPr>
              <a:t>u</a:t>
            </a: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 ∀ u ⋹ V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134" name="Google Shape;2134;p51"/>
          <p:cNvCxnSpPr>
            <a:stCxn id="2129" idx="3"/>
            <a:endCxn id="2133" idx="1"/>
          </p:cNvCxnSpPr>
          <p:nvPr/>
        </p:nvCxnSpPr>
        <p:spPr>
          <a:xfrm>
            <a:off x="6059825" y="2141825"/>
            <a:ext cx="1158000" cy="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35" name="Google Shape;2135;p51"/>
          <p:cNvSpPr/>
          <p:nvPr/>
        </p:nvSpPr>
        <p:spPr>
          <a:xfrm>
            <a:off x="6346375" y="1332000"/>
            <a:ext cx="497400" cy="307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s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,</a:t>
            </a:r>
            <a:r>
              <a:rPr b="1" lang="en" sz="1200">
                <a:solidFill>
                  <a:srgbClr val="9900FF"/>
                </a:solidFill>
                <a:latin typeface="Lexend"/>
                <a:ea typeface="Lexend"/>
                <a:cs typeface="Lexend"/>
                <a:sym typeface="Lexend"/>
              </a:rPr>
              <a:t> t</a:t>
            </a:r>
            <a:endParaRPr b="1" sz="1200">
              <a:solidFill>
                <a:srgbClr val="9900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36" name="Google Shape;2136;p51"/>
          <p:cNvSpPr/>
          <p:nvPr/>
        </p:nvSpPr>
        <p:spPr>
          <a:xfrm>
            <a:off x="6191898" y="1987925"/>
            <a:ext cx="770400" cy="307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Djikstra’s</a:t>
            </a:r>
            <a:endParaRPr sz="1000"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137" name="Google Shape;2137;p51"/>
          <p:cNvSpPr/>
          <p:nvPr/>
        </p:nvSpPr>
        <p:spPr>
          <a:xfrm>
            <a:off x="7762600" y="989825"/>
            <a:ext cx="530400" cy="4356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T</a:t>
            </a:r>
            <a:r>
              <a:rPr baseline="-25000" lang="en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sp</a:t>
            </a:r>
            <a:endParaRPr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138" name="Google Shape;2138;p51"/>
          <p:cNvCxnSpPr>
            <a:stCxn id="2133" idx="0"/>
            <a:endCxn id="2137" idx="2"/>
          </p:cNvCxnSpPr>
          <p:nvPr/>
        </p:nvCxnSpPr>
        <p:spPr>
          <a:xfrm rot="10800000">
            <a:off x="8027800" y="1425425"/>
            <a:ext cx="0" cy="4986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39" name="Google Shape;2139;p51"/>
          <p:cNvSpPr/>
          <p:nvPr/>
        </p:nvSpPr>
        <p:spPr>
          <a:xfrm>
            <a:off x="7810000" y="3243975"/>
            <a:ext cx="435600" cy="4356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H</a:t>
            </a:r>
            <a:r>
              <a:rPr baseline="-25000" lang="en">
                <a:latin typeface="Lexend Light"/>
                <a:ea typeface="Lexend Light"/>
                <a:cs typeface="Lexend Light"/>
                <a:sym typeface="Lexend Light"/>
              </a:rPr>
              <a:t>u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140" name="Google Shape;2140;p51"/>
          <p:cNvCxnSpPr>
            <a:stCxn id="2133" idx="2"/>
            <a:endCxn id="2139" idx="0"/>
          </p:cNvCxnSpPr>
          <p:nvPr/>
        </p:nvCxnSpPr>
        <p:spPr>
          <a:xfrm>
            <a:off x="8027800" y="2359625"/>
            <a:ext cx="0" cy="8844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41" name="Google Shape;2141;p51"/>
          <p:cNvSpPr/>
          <p:nvPr/>
        </p:nvSpPr>
        <p:spPr>
          <a:xfrm>
            <a:off x="7642600" y="2696150"/>
            <a:ext cx="770400" cy="307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d</a:t>
            </a:r>
            <a:r>
              <a:rPr b="1" baseline="-25000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, p</a:t>
            </a:r>
            <a:r>
              <a:rPr b="1" baseline="-25000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u</a:t>
            </a:r>
            <a:endParaRPr b="1" sz="1200">
              <a:solidFill>
                <a:srgbClr val="FF99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42" name="Google Shape;2142;p51"/>
          <p:cNvSpPr/>
          <p:nvPr/>
        </p:nvSpPr>
        <p:spPr>
          <a:xfrm>
            <a:off x="6676525" y="2632250"/>
            <a:ext cx="435600" cy="4356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R</a:t>
            </a:r>
            <a:r>
              <a:rPr baseline="-25000" lang="en">
                <a:latin typeface="Lexend Light"/>
                <a:ea typeface="Lexend Light"/>
                <a:cs typeface="Lexend Light"/>
                <a:sym typeface="Lexend Light"/>
              </a:rPr>
              <a:t>a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143" name="Google Shape;2143;p51"/>
          <p:cNvSpPr/>
          <p:nvPr/>
        </p:nvSpPr>
        <p:spPr>
          <a:xfrm>
            <a:off x="6676525" y="3243975"/>
            <a:ext cx="435600" cy="4356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Q</a:t>
            </a:r>
            <a:r>
              <a:rPr baseline="-25000" lang="en">
                <a:latin typeface="Lexend Light"/>
                <a:ea typeface="Lexend Light"/>
                <a:cs typeface="Lexend Light"/>
                <a:sym typeface="Lexend Light"/>
              </a:rPr>
              <a:t>p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144" name="Google Shape;2144;p51"/>
          <p:cNvCxnSpPr>
            <a:stCxn id="2141" idx="1"/>
            <a:endCxn id="2142" idx="3"/>
          </p:cNvCxnSpPr>
          <p:nvPr/>
        </p:nvCxnSpPr>
        <p:spPr>
          <a:xfrm rot="10800000">
            <a:off x="7112200" y="2850050"/>
            <a:ext cx="530400" cy="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45" name="Google Shape;2145;p51"/>
          <p:cNvCxnSpPr>
            <a:stCxn id="2139" idx="1"/>
            <a:endCxn id="2143" idx="3"/>
          </p:cNvCxnSpPr>
          <p:nvPr/>
        </p:nvCxnSpPr>
        <p:spPr>
          <a:xfrm rot="10800000">
            <a:off x="7112200" y="3461775"/>
            <a:ext cx="697800" cy="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46" name="Google Shape;2146;p51"/>
          <p:cNvCxnSpPr>
            <a:stCxn id="2141" idx="1"/>
            <a:endCxn id="2143" idx="3"/>
          </p:cNvCxnSpPr>
          <p:nvPr/>
        </p:nvCxnSpPr>
        <p:spPr>
          <a:xfrm flipH="1">
            <a:off x="7112200" y="2850050"/>
            <a:ext cx="530400" cy="6117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47" name="Google Shape;2147;p51"/>
          <p:cNvSpPr/>
          <p:nvPr/>
        </p:nvSpPr>
        <p:spPr>
          <a:xfrm>
            <a:off x="6262075" y="4169975"/>
            <a:ext cx="1264500" cy="4356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Light"/>
                <a:ea typeface="Lexend Light"/>
                <a:cs typeface="Lexend Light"/>
                <a:sym typeface="Lexend Light"/>
              </a:rPr>
              <a:t>cost, node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148" name="Google Shape;2148;p51"/>
          <p:cNvCxnSpPr>
            <a:stCxn id="2143" idx="2"/>
            <a:endCxn id="2147" idx="0"/>
          </p:cNvCxnSpPr>
          <p:nvPr/>
        </p:nvCxnSpPr>
        <p:spPr>
          <a:xfrm>
            <a:off x="6894325" y="3679575"/>
            <a:ext cx="0" cy="4905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49" name="Google Shape;2149;p51"/>
          <p:cNvCxnSpPr>
            <a:stCxn id="2147" idx="1"/>
            <a:endCxn id="2142" idx="1"/>
          </p:cNvCxnSpPr>
          <p:nvPr/>
        </p:nvCxnSpPr>
        <p:spPr>
          <a:xfrm flipH="1" rot="10800000">
            <a:off x="6262075" y="2849975"/>
            <a:ext cx="414600" cy="1537800"/>
          </a:xfrm>
          <a:prstGeom prst="bentConnector3">
            <a:avLst>
              <a:gd fmla="val -201254" name="adj1"/>
            </a:avLst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50" name="Google Shape;2150;p51"/>
          <p:cNvSpPr/>
          <p:nvPr/>
        </p:nvSpPr>
        <p:spPr>
          <a:xfrm>
            <a:off x="5114325" y="2696150"/>
            <a:ext cx="770400" cy="307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cost</a:t>
            </a:r>
            <a:endParaRPr b="1" sz="1200">
              <a:solidFill>
                <a:srgbClr val="FF99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151" name="Google Shape;2151;p51"/>
          <p:cNvCxnSpPr>
            <a:endCxn id="2143" idx="1"/>
          </p:cNvCxnSpPr>
          <p:nvPr/>
        </p:nvCxnSpPr>
        <p:spPr>
          <a:xfrm>
            <a:off x="5427625" y="3457275"/>
            <a:ext cx="1248900" cy="45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52" name="Google Shape;2152;p51"/>
          <p:cNvSpPr/>
          <p:nvPr/>
        </p:nvSpPr>
        <p:spPr>
          <a:xfrm>
            <a:off x="5666925" y="3305775"/>
            <a:ext cx="770400" cy="307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outgoing edges</a:t>
            </a:r>
            <a:endParaRPr b="1" sz="900">
              <a:solidFill>
                <a:srgbClr val="FF99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53" name="Google Shape;2153;p51"/>
          <p:cNvSpPr/>
          <p:nvPr/>
        </p:nvSpPr>
        <p:spPr>
          <a:xfrm>
            <a:off x="6509125" y="2418950"/>
            <a:ext cx="770400" cy="307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6AA84F"/>
                </a:solidFill>
                <a:latin typeface="Lexend"/>
                <a:ea typeface="Lexend"/>
                <a:cs typeface="Lexend"/>
                <a:sym typeface="Lexend"/>
              </a:rPr>
              <a:t>return!</a:t>
            </a:r>
            <a:endParaRPr b="1" sz="1200">
              <a:solidFill>
                <a:srgbClr val="6AA84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7" name="Shape 2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Google Shape;2158;p52"/>
          <p:cNvSpPr txBox="1"/>
          <p:nvPr>
            <p:ph idx="1" type="body"/>
          </p:nvPr>
        </p:nvSpPr>
        <p:spPr>
          <a:xfrm>
            <a:off x="7895425" y="-39600"/>
            <a:ext cx="11385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28th</a:t>
            </a:r>
            <a:endParaRPr/>
          </a:p>
        </p:txBody>
      </p:sp>
      <p:sp>
        <p:nvSpPr>
          <p:cNvPr id="2159" name="Google Shape;2159;p52"/>
          <p:cNvSpPr txBox="1"/>
          <p:nvPr>
            <p:ph idx="3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File</a:t>
            </a:r>
            <a:endParaRPr/>
          </a:p>
        </p:txBody>
      </p:sp>
      <p:sp>
        <p:nvSpPr>
          <p:cNvPr id="2160" name="Google Shape;2160;p52"/>
          <p:cNvSpPr txBox="1"/>
          <p:nvPr>
            <p:ph idx="4" type="body"/>
          </p:nvPr>
        </p:nvSpPr>
        <p:spPr>
          <a:xfrm>
            <a:off x="940775" y="-39600"/>
            <a:ext cx="38103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	Shortest   Paths    Graph   Algorithm</a:t>
            </a:r>
            <a:endParaRPr/>
          </a:p>
        </p:txBody>
      </p:sp>
      <p:sp>
        <p:nvSpPr>
          <p:cNvPr id="2161" name="Google Shape;2161;p52"/>
          <p:cNvSpPr/>
          <p:nvPr/>
        </p:nvSpPr>
        <p:spPr>
          <a:xfrm>
            <a:off x="441225" y="717625"/>
            <a:ext cx="3717300" cy="768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exend"/>
                <a:ea typeface="Lexend"/>
                <a:cs typeface="Lexend"/>
                <a:sym typeface="Lexend"/>
              </a:rPr>
              <a:t>Runtime analysis</a:t>
            </a:r>
            <a:endParaRPr sz="20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62" name="Google Shape;2162;p52"/>
          <p:cNvSpPr/>
          <p:nvPr/>
        </p:nvSpPr>
        <p:spPr>
          <a:xfrm>
            <a:off x="894675" y="1958750"/>
            <a:ext cx="1768200" cy="11319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1:</a:t>
            </a:r>
            <a:r>
              <a:rPr lang="en" sz="1700">
                <a:latin typeface="Lexend"/>
                <a:ea typeface="Lexend"/>
                <a:cs typeface="Lexend"/>
                <a:sym typeface="Lexend"/>
              </a:rPr>
              <a:t> Graph reversal / Dijkstra’s</a:t>
            </a:r>
            <a:endParaRPr i="1" sz="17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63" name="Google Shape;2163;p52"/>
          <p:cNvSpPr/>
          <p:nvPr/>
        </p:nvSpPr>
        <p:spPr>
          <a:xfrm>
            <a:off x="3687900" y="1958750"/>
            <a:ext cx="1768200" cy="11319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2:</a:t>
            </a:r>
            <a:r>
              <a:rPr lang="en" sz="1700">
                <a:latin typeface="Lexend"/>
                <a:ea typeface="Lexend"/>
                <a:cs typeface="Lexend"/>
                <a:sym typeface="Lexend"/>
              </a:rPr>
              <a:t> G’ construction</a:t>
            </a:r>
            <a:endParaRPr sz="17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164" name="Google Shape;2164;p52"/>
          <p:cNvSpPr/>
          <p:nvPr/>
        </p:nvSpPr>
        <p:spPr>
          <a:xfrm>
            <a:off x="6481125" y="1958750"/>
            <a:ext cx="1768200" cy="11319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3:</a:t>
            </a:r>
            <a:r>
              <a:rPr lang="en" sz="1700">
                <a:latin typeface="Lexend"/>
                <a:ea typeface="Lexend"/>
                <a:cs typeface="Lexend"/>
                <a:sym typeface="Lexend"/>
              </a:rPr>
              <a:t> k-pop algorithm</a:t>
            </a:r>
            <a:endParaRPr sz="1700"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2165" name="Google Shape;2165;p52"/>
          <p:cNvCxnSpPr>
            <a:stCxn id="2162" idx="3"/>
            <a:endCxn id="2163" idx="1"/>
          </p:cNvCxnSpPr>
          <p:nvPr/>
        </p:nvCxnSpPr>
        <p:spPr>
          <a:xfrm>
            <a:off x="2662875" y="2524700"/>
            <a:ext cx="1025100" cy="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66" name="Google Shape;2166;p52"/>
          <p:cNvCxnSpPr>
            <a:stCxn id="2163" idx="3"/>
            <a:endCxn id="2164" idx="1"/>
          </p:cNvCxnSpPr>
          <p:nvPr/>
        </p:nvCxnSpPr>
        <p:spPr>
          <a:xfrm>
            <a:off x="5456100" y="2524700"/>
            <a:ext cx="1025100" cy="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67" name="Google Shape;2167;p52"/>
          <p:cNvCxnSpPr>
            <a:stCxn id="2162" idx="2"/>
            <a:endCxn id="2168" idx="0"/>
          </p:cNvCxnSpPr>
          <p:nvPr/>
        </p:nvCxnSpPr>
        <p:spPr>
          <a:xfrm>
            <a:off x="1778775" y="3090650"/>
            <a:ext cx="4500" cy="6639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68" name="Google Shape;2168;p52"/>
          <p:cNvSpPr txBox="1"/>
          <p:nvPr/>
        </p:nvSpPr>
        <p:spPr>
          <a:xfrm>
            <a:off x="507675" y="3754625"/>
            <a:ext cx="2550900" cy="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O(</a:t>
            </a: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m </a:t>
            </a:r>
            <a:r>
              <a:rPr b="1" lang="en" sz="1200">
                <a:latin typeface="Lexend"/>
                <a:ea typeface="Lexend"/>
                <a:cs typeface="Lexend"/>
                <a:sym typeface="Lexend"/>
              </a:rPr>
              <a:t>+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</a:t>
            </a: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log(</a:t>
            </a: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))</a:t>
            </a:r>
            <a:endParaRPr sz="1200"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Follows a well-documented, optimized Djikstra’s algorithm</a:t>
            </a:r>
            <a:endParaRPr sz="1200"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169" name="Google Shape;2169;p52"/>
          <p:cNvSpPr txBox="1"/>
          <p:nvPr/>
        </p:nvSpPr>
        <p:spPr>
          <a:xfrm>
            <a:off x="3296550" y="3754625"/>
            <a:ext cx="2550900" cy="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O(</a:t>
            </a: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m </a:t>
            </a:r>
            <a:r>
              <a:rPr b="1" lang="en" sz="1200">
                <a:latin typeface="Lexend"/>
                <a:ea typeface="Lexend"/>
                <a:cs typeface="Lexend"/>
                <a:sym typeface="Lexend"/>
              </a:rPr>
              <a:t>+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</a:t>
            </a: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log(</a:t>
            </a: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))</a:t>
            </a:r>
            <a:endParaRPr sz="1200"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With persistent heaps, all edges are visited once and all vertices have logarithmic inserts</a:t>
            </a:r>
            <a:endParaRPr sz="1200"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170" name="Google Shape;2170;p52"/>
          <p:cNvSpPr txBox="1"/>
          <p:nvPr/>
        </p:nvSpPr>
        <p:spPr>
          <a:xfrm>
            <a:off x="6085425" y="3754625"/>
            <a:ext cx="2550900" cy="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O(</a:t>
            </a:r>
            <a:r>
              <a:rPr b="1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k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)</a:t>
            </a:r>
            <a:endParaRPr sz="1200"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rPr>
              <a:t>We loop through a constant time heap algorithm (with persistence techniques) until we reach k total paths accumulated</a:t>
            </a:r>
            <a:endParaRPr sz="1200"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cxnSp>
        <p:nvCxnSpPr>
          <p:cNvPr id="2171" name="Google Shape;2171;p52"/>
          <p:cNvCxnSpPr>
            <a:stCxn id="2163" idx="2"/>
            <a:endCxn id="2169" idx="0"/>
          </p:cNvCxnSpPr>
          <p:nvPr/>
        </p:nvCxnSpPr>
        <p:spPr>
          <a:xfrm>
            <a:off x="4572000" y="3090650"/>
            <a:ext cx="0" cy="6639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72" name="Google Shape;2172;p52"/>
          <p:cNvCxnSpPr>
            <a:stCxn id="2164" idx="2"/>
            <a:endCxn id="2170" idx="0"/>
          </p:cNvCxnSpPr>
          <p:nvPr/>
        </p:nvCxnSpPr>
        <p:spPr>
          <a:xfrm flipH="1">
            <a:off x="7360725" y="3090650"/>
            <a:ext cx="4500" cy="6639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73" name="Google Shape;2173;p52"/>
          <p:cNvSpPr txBox="1"/>
          <p:nvPr/>
        </p:nvSpPr>
        <p:spPr>
          <a:xfrm>
            <a:off x="3072000" y="1537675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O(</a:t>
            </a: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m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+ </a:t>
            </a: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log(</a:t>
            </a:r>
            <a:r>
              <a:rPr b="1" lang="en" sz="1200">
                <a:solidFill>
                  <a:srgbClr val="FF9900"/>
                </a:solidFill>
                <a:latin typeface="Lexend"/>
                <a:ea typeface="Lexend"/>
                <a:cs typeface="Lexend"/>
                <a:sym typeface="Lexend"/>
              </a:rPr>
              <a:t>n</a:t>
            </a:r>
            <a:r>
              <a:rPr b="1" lang="en" sz="12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) + </a:t>
            </a:r>
            <a:r>
              <a:rPr b="1" lang="en" sz="1200">
                <a:solidFill>
                  <a:srgbClr val="0000FF"/>
                </a:solidFill>
                <a:latin typeface="Lexend"/>
                <a:ea typeface="Lexend"/>
                <a:cs typeface="Lexend"/>
                <a:sym typeface="Lexend"/>
              </a:rPr>
              <a:t>k)</a:t>
            </a:r>
            <a:endParaRPr sz="1200">
              <a:solidFill>
                <a:schemeClr val="dk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7" name="Shape 2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" name="Google Shape;2178;p53"/>
          <p:cNvSpPr txBox="1"/>
          <p:nvPr>
            <p:ph idx="1" type="body"/>
          </p:nvPr>
        </p:nvSpPr>
        <p:spPr>
          <a:xfrm>
            <a:off x="7895425" y="-39600"/>
            <a:ext cx="11385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28th</a:t>
            </a:r>
            <a:endParaRPr/>
          </a:p>
        </p:txBody>
      </p:sp>
      <p:sp>
        <p:nvSpPr>
          <p:cNvPr id="2179" name="Google Shape;2179;p53"/>
          <p:cNvSpPr txBox="1"/>
          <p:nvPr>
            <p:ph idx="3" type="body"/>
          </p:nvPr>
        </p:nvSpPr>
        <p:spPr>
          <a:xfrm>
            <a:off x="167325" y="-39600"/>
            <a:ext cx="1169700" cy="3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File</a:t>
            </a:r>
            <a:endParaRPr/>
          </a:p>
        </p:txBody>
      </p:sp>
      <p:sp>
        <p:nvSpPr>
          <p:cNvPr id="2180" name="Google Shape;2180;p53"/>
          <p:cNvSpPr txBox="1"/>
          <p:nvPr>
            <p:ph idx="4" type="body"/>
          </p:nvPr>
        </p:nvSpPr>
        <p:spPr>
          <a:xfrm>
            <a:off x="940775" y="-39600"/>
            <a:ext cx="3810300" cy="3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	Shortest   Paths    Graph   Algorithm</a:t>
            </a:r>
            <a:endParaRPr/>
          </a:p>
        </p:txBody>
      </p:sp>
      <p:sp>
        <p:nvSpPr>
          <p:cNvPr id="2181" name="Google Shape;2181;p53"/>
          <p:cNvSpPr/>
          <p:nvPr/>
        </p:nvSpPr>
        <p:spPr>
          <a:xfrm>
            <a:off x="2713350" y="2644800"/>
            <a:ext cx="3717300" cy="768300"/>
          </a:xfrm>
          <a:prstGeom prst="roundRect">
            <a:avLst>
              <a:gd fmla="val 4934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st="19050">
              <a:srgbClr val="000000">
                <a:alpha val="12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exend"/>
                <a:ea typeface="Lexend"/>
                <a:cs typeface="Lexend"/>
                <a:sym typeface="Lexend"/>
              </a:rPr>
              <a:t>Thank you!</a:t>
            </a:r>
            <a:endParaRPr sz="2000"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2182" name="Google Shape;2182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325" y="3824000"/>
            <a:ext cx="6899076" cy="10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3" name="Google Shape;2183;p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50000"/>
            <a:ext cx="2408550" cy="28222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4" name="Google Shape;2184;p5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7325" y="3630325"/>
            <a:ext cx="5459274" cy="38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Get To Know Me">
  <a:themeElements>
    <a:clrScheme name="Simple Light">
      <a:dk1>
        <a:srgbClr val="000000"/>
      </a:dk1>
      <a:lt1>
        <a:srgbClr val="4F4F4F"/>
      </a:lt1>
      <a:dk2>
        <a:srgbClr val="E7E7E7"/>
      </a:dk2>
      <a:lt2>
        <a:srgbClr val="FFFFFF"/>
      </a:lt2>
      <a:accent1>
        <a:srgbClr val="F4F2F2"/>
      </a:accent1>
      <a:accent2>
        <a:srgbClr val="119BFE"/>
      </a:accent2>
      <a:accent3>
        <a:srgbClr val="FF6B4D"/>
      </a:accent3>
      <a:accent4>
        <a:srgbClr val="28C840"/>
      </a:accent4>
      <a:accent5>
        <a:srgbClr val="FFC600"/>
      </a:accent5>
      <a:accent6>
        <a:srgbClr val="CCCCCC"/>
      </a:accent6>
      <a:hlink>
        <a:srgbClr val="E2AFD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