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09c5df1d1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09c5df1d1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09c5df1d1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09c5df1d1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09c5df1d1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09c5df1d1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09c5df1d1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09c5df1d1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09c5df1d1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509c5df1d1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08e30e11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08e30e11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09c5df1d1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09c5df1d1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09c5df1d1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09c5df1d1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09c5df1d1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09c5df1d1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09c5df1d1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09c5df1d1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09c5df1d1_4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09c5df1d1_4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09c5df1d1_4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09c5df1d1_4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09c5df1d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09c5df1d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09c5df1d1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09c5df1d1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09c5df1d1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09c5df1d1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 sum of convex polygons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066400" y="3310500"/>
            <a:ext cx="3784200" cy="11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Tijun Fu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Ja-Zhua Chen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Brian Xiao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Approach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6"/>
          <p:cNvSpPr txBox="1"/>
          <p:nvPr>
            <p:ph idx="1" type="body"/>
          </p:nvPr>
        </p:nvSpPr>
        <p:spPr>
          <a:xfrm>
            <a:off x="1254725" y="1567563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350" y="957650"/>
            <a:ext cx="2174650" cy="12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851" y="957364"/>
            <a:ext cx="2012550" cy="126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4382" y="2454719"/>
            <a:ext cx="1197475" cy="11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0225" y="2454724"/>
            <a:ext cx="1166905" cy="11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4763" y="3160175"/>
            <a:ext cx="2012550" cy="16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Approach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538" y="1790625"/>
            <a:ext cx="357187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5650" y="2812150"/>
            <a:ext cx="2012550" cy="16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995" y="1469845"/>
            <a:ext cx="1669501" cy="10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0072" y="1469850"/>
            <a:ext cx="1804803" cy="10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7"/>
          <p:cNvSpPr/>
          <p:nvPr/>
        </p:nvSpPr>
        <p:spPr>
          <a:xfrm rot="2225570">
            <a:off x="4477670" y="2925118"/>
            <a:ext cx="1017728" cy="598805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 level Implementation</a:t>
            </a:r>
            <a:endParaRPr/>
          </a:p>
        </p:txBody>
      </p:sp>
      <p:sp>
        <p:nvSpPr>
          <p:cNvPr id="318" name="Google Shape;318;p28"/>
          <p:cNvSpPr txBox="1"/>
          <p:nvPr/>
        </p:nvSpPr>
        <p:spPr>
          <a:xfrm>
            <a:off x="1297500" y="13837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19" name="Google Shape;319;p28"/>
          <p:cNvSpPr txBox="1"/>
          <p:nvPr>
            <p:ph idx="1" type="body"/>
          </p:nvPr>
        </p:nvSpPr>
        <p:spPr>
          <a:xfrm>
            <a:off x="2030400" y="138380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Reorder/rotate the vertices so that the point with smallest y-coordinate start first.* Create a pointer to start of vertices of each polygon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1297500" y="2298606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21" name="Google Shape;321;p28"/>
          <p:cNvSpPr txBox="1"/>
          <p:nvPr>
            <p:ph idx="1" type="body"/>
          </p:nvPr>
        </p:nvSpPr>
        <p:spPr>
          <a:xfrm>
            <a:off x="2030400" y="2298638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the sum of the current vertices of the polygons to your answer. Increment pointer of polygon with smaller polar angle for the current edge (both if equal)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8"/>
          <p:cNvSpPr txBox="1"/>
          <p:nvPr/>
        </p:nvSpPr>
        <p:spPr>
          <a:xfrm>
            <a:off x="1297500" y="32134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23" name="Google Shape;323;p28"/>
          <p:cNvSpPr txBox="1"/>
          <p:nvPr>
            <p:ph idx="1" type="body"/>
          </p:nvPr>
        </p:nvSpPr>
        <p:spPr>
          <a:xfrm>
            <a:off x="2030400" y="3213488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Repeat 02 until all edges are accounted for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4" name="Google Shape;324;p28"/>
          <p:cNvSpPr txBox="1"/>
          <p:nvPr/>
        </p:nvSpPr>
        <p:spPr>
          <a:xfrm>
            <a:off x="1289850" y="4356450"/>
            <a:ext cx="65643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* We assume inputs of polygons in counter-clockwise order, as that is the usual output of convex hull algorithms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/>
          <p:nvPr>
            <p:ph type="title"/>
          </p:nvPr>
        </p:nvSpPr>
        <p:spPr>
          <a:xfrm>
            <a:off x="3161850" y="393750"/>
            <a:ext cx="28203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Implementation</a:t>
            </a:r>
            <a:endParaRPr/>
          </a:p>
        </p:txBody>
      </p:sp>
      <p:sp>
        <p:nvSpPr>
          <p:cNvPr id="330" name="Google Shape;330;p29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331" name="Google Shape;3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550" y="1095825"/>
            <a:ext cx="3710898" cy="29518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3325500" y="4342350"/>
            <a:ext cx="2493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Loop until each point is iterated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</a:t>
            </a:r>
            <a:endParaRPr/>
          </a:p>
        </p:txBody>
      </p:sp>
      <p:sp>
        <p:nvSpPr>
          <p:cNvPr id="338" name="Google Shape;338;p3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50" y="1222413"/>
            <a:ext cx="3708200" cy="31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518" y="1222425"/>
            <a:ext cx="3601407" cy="31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1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</a:t>
            </a:r>
            <a:endParaRPr/>
          </a:p>
        </p:txBody>
      </p:sp>
      <p:sp>
        <p:nvSpPr>
          <p:cNvPr id="346" name="Google Shape;346;p31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50" y="1222434"/>
            <a:ext cx="3647797" cy="31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73" y="1222427"/>
            <a:ext cx="3509652" cy="316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 txBox="1"/>
          <p:nvPr>
            <p:ph type="title"/>
          </p:nvPr>
        </p:nvSpPr>
        <p:spPr>
          <a:xfrm>
            <a:off x="1297500" y="393750"/>
            <a:ext cx="64893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Extension: </a:t>
            </a:r>
            <a:r>
              <a:rPr lang="en-GB"/>
              <a:t>Polygon Distance Problem</a:t>
            </a: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355" name="Google Shape;355;p32"/>
          <p:cNvSpPr txBox="1"/>
          <p:nvPr/>
        </p:nvSpPr>
        <p:spPr>
          <a:xfrm>
            <a:off x="1297500" y="1511400"/>
            <a:ext cx="61794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Find the distance between two polygons P and Q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idea: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Reduces the problem to the smallest distance between (0,0) and P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⊕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(-Q).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Improvements: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Naive approach checks each pair of vertex and edge of the polygons,  which is |P||Q|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Using minkowski sum reduces complexity to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linear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O(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|P|  + |Q|)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 txBox="1"/>
          <p:nvPr>
            <p:ph type="title"/>
          </p:nvPr>
        </p:nvSpPr>
        <p:spPr>
          <a:xfrm>
            <a:off x="1297500" y="393750"/>
            <a:ext cx="72378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Analysis</a:t>
            </a:r>
            <a:endParaRPr/>
          </a:p>
        </p:txBody>
      </p:sp>
      <p:sp>
        <p:nvSpPr>
          <p:cNvPr id="361" name="Google Shape;361;p33"/>
          <p:cNvSpPr txBox="1"/>
          <p:nvPr>
            <p:ph idx="1" type="body"/>
          </p:nvPr>
        </p:nvSpPr>
        <p:spPr>
          <a:xfrm>
            <a:off x="1297500" y="1501350"/>
            <a:ext cx="7237800" cy="28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polygons P and Q with n and m vertices respectively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Naive Approach: O(nm(log n + log m)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Optimized: O(n + m) (if sorted)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 Sum</a:t>
            </a:r>
            <a:endParaRPr/>
          </a:p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Given two sets A and B in space, the Minkowski sum (⊕) A + B is defined as:</a:t>
            </a:r>
            <a:endParaRPr sz="18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/>
              <a:t>A + B = {a + b | a </a:t>
            </a:r>
            <a:r>
              <a:rPr lang="en-GB" sz="1800"/>
              <a:t>𝜖 </a:t>
            </a:r>
            <a:r>
              <a:rPr lang="en-GB" sz="1800"/>
              <a:t>A, b </a:t>
            </a:r>
            <a:r>
              <a:rPr lang="en-GB" sz="1800"/>
              <a:t>𝜖 B</a:t>
            </a:r>
            <a:r>
              <a:rPr lang="en-GB" sz="1800"/>
              <a:t>}</a:t>
            </a:r>
            <a:endParaRPr sz="18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36" name="Google Shape;2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775" y="2891525"/>
            <a:ext cx="4788354" cy="19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Intuitively</a:t>
            </a:r>
            <a:endParaRPr/>
          </a:p>
        </p:txBody>
      </p:sp>
      <p:sp>
        <p:nvSpPr>
          <p:cNvPr id="242" name="Google Shape;242;p19"/>
          <p:cNvSpPr txBox="1"/>
          <p:nvPr>
            <p:ph idx="1" type="body"/>
          </p:nvPr>
        </p:nvSpPr>
        <p:spPr>
          <a:xfrm>
            <a:off x="1297500" y="1567550"/>
            <a:ext cx="741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Sets are points of a polygon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Able to inflate obstacles. Taking shape B and repeatedly “stamping” over every point on shape A. 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If both A and B are convex, the Minkowski sum A + B will also be convex!</a:t>
            </a:r>
            <a:endParaRPr sz="1500"/>
          </a:p>
        </p:txBody>
      </p:sp>
      <p:grpSp>
        <p:nvGrpSpPr>
          <p:cNvPr id="243" name="Google Shape;243;p19"/>
          <p:cNvGrpSpPr/>
          <p:nvPr/>
        </p:nvGrpSpPr>
        <p:grpSpPr>
          <a:xfrm>
            <a:off x="4296406" y="3334690"/>
            <a:ext cx="3585324" cy="1378759"/>
            <a:chOff x="2881225" y="2864175"/>
            <a:chExt cx="4973400" cy="1959300"/>
          </a:xfrm>
        </p:grpSpPr>
        <p:sp>
          <p:nvSpPr>
            <p:cNvPr id="244" name="Google Shape;244;p19"/>
            <p:cNvSpPr/>
            <p:nvPr/>
          </p:nvSpPr>
          <p:spPr>
            <a:xfrm>
              <a:off x="2881225" y="2864175"/>
              <a:ext cx="4973400" cy="1959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45" name="Google Shape;245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8750" y="3014688"/>
              <a:ext cx="4495800" cy="1628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275" y="3122811"/>
            <a:ext cx="2117850" cy="18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Polygon around the origin</a:t>
            </a:r>
            <a:endParaRPr/>
          </a:p>
        </p:txBody>
      </p:sp>
      <p:sp>
        <p:nvSpPr>
          <p:cNvPr id="252" name="Google Shape;252;p2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For practical applications, mostly interested in polygons around the origin.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Given A + B, if you want to form a bubble in the image of B around A. B needs to be centered around the origin.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	Otherwise translational shift will be included in the sum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53" name="Google Shape;2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600" y="2635399"/>
            <a:ext cx="2117850" cy="1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0"/>
          <p:cNvCxnSpPr/>
          <p:nvPr/>
        </p:nvCxnSpPr>
        <p:spPr>
          <a:xfrm flipH="1" rot="10800000">
            <a:off x="6017650" y="3973300"/>
            <a:ext cx="1877700" cy="816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5" name="Google Shape;255;p20"/>
          <p:cNvSpPr txBox="1"/>
          <p:nvPr/>
        </p:nvSpPr>
        <p:spPr>
          <a:xfrm>
            <a:off x="4417500" y="4578675"/>
            <a:ext cx="3918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Shifted from origin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 Difference (Erosion)</a:t>
            </a:r>
            <a:endParaRPr/>
          </a:p>
        </p:txBody>
      </p:sp>
      <p:sp>
        <p:nvSpPr>
          <p:cNvPr id="261" name="Google Shape;261;p2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Given two sets A and B in space, the Minkowski Difference A - B is defined as:</a:t>
            </a:r>
            <a:endParaRPr sz="15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A - B = {a - b | a 𝜖 A, b 𝜖 B} = A + (-B)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Not an inverse operation. -B graphically is reflected about the origin.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If two convex shapes intersect, the resulting set will contain the origin. (Regardless of the position of the initial shapes)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Collision detection</a:t>
            </a:r>
            <a:endParaRPr/>
          </a:p>
        </p:txBody>
      </p:sp>
      <p:sp>
        <p:nvSpPr>
          <p:cNvPr id="267" name="Google Shape;267;p22"/>
          <p:cNvSpPr txBox="1"/>
          <p:nvPr>
            <p:ph idx="1" type="body"/>
          </p:nvPr>
        </p:nvSpPr>
        <p:spPr>
          <a:xfrm>
            <a:off x="1297500" y="1567550"/>
            <a:ext cx="3343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If A ∩ B ≠ ∅, there exists p </a:t>
            </a:r>
            <a:r>
              <a:rPr lang="en-GB" sz="1800"/>
              <a:t>𝜖 </a:t>
            </a:r>
            <a:r>
              <a:rPr lang="en-GB" sz="1500"/>
              <a:t>A ∩ B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	p </a:t>
            </a:r>
            <a:r>
              <a:rPr lang="en-GB" sz="1800"/>
              <a:t>𝜖 </a:t>
            </a:r>
            <a:r>
              <a:rPr lang="en-GB" sz="1500"/>
              <a:t>A and p </a:t>
            </a:r>
            <a:r>
              <a:rPr lang="en-GB" sz="1800"/>
              <a:t>𝜖 </a:t>
            </a:r>
            <a:r>
              <a:rPr lang="en-GB" sz="1500"/>
              <a:t>B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8" name="Google Shape;268;p22"/>
          <p:cNvSpPr txBox="1"/>
          <p:nvPr/>
        </p:nvSpPr>
        <p:spPr>
          <a:xfrm>
            <a:off x="4641000" y="1567550"/>
            <a:ext cx="3343500" cy="23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- B = {a - b | a 𝜖 A, b 𝜖 B} = A + (-B)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One of the combinations of points will eventually compute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- p = 0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Thus 0 </a:t>
            </a: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𝜖 </a:t>
            </a: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- B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</a:t>
            </a:r>
            <a:endParaRPr/>
          </a:p>
        </p:txBody>
      </p:sp>
      <p:sp>
        <p:nvSpPr>
          <p:cNvPr id="274" name="Google Shape;274;p23"/>
          <p:cNvSpPr txBox="1"/>
          <p:nvPr>
            <p:ph idx="1" type="body"/>
          </p:nvPr>
        </p:nvSpPr>
        <p:spPr>
          <a:xfrm>
            <a:off x="1297500" y="1567550"/>
            <a:ext cx="37881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Motion Path planning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Edge cases that arise from physical space occupied by moving object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Tolerances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</a:t>
            </a:r>
            <a:r>
              <a:rPr lang="en-GB"/>
              <a:t>omputer-aided design and manufacturing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Fast polygon intersection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Collision Detection in Physics Engines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188" y="1043813"/>
            <a:ext cx="3286125" cy="27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Naive Approach</a:t>
            </a:r>
            <a:endParaRPr/>
          </a:p>
        </p:txBody>
      </p:sp>
      <p:sp>
        <p:nvSpPr>
          <p:cNvPr id="281" name="Google Shape;281;p24"/>
          <p:cNvSpPr txBox="1"/>
          <p:nvPr>
            <p:ph idx="1" type="body"/>
          </p:nvPr>
        </p:nvSpPr>
        <p:spPr>
          <a:xfrm>
            <a:off x="1791600" y="1307850"/>
            <a:ext cx="6050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minkowskiSum(A, B)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 = []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f</a:t>
            </a:r>
            <a:r>
              <a:rPr lang="en-GB"/>
              <a:t>or point a in A: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              </a:t>
            </a:r>
            <a:r>
              <a:rPr lang="en-GB"/>
              <a:t>f</a:t>
            </a:r>
            <a:r>
              <a:rPr lang="en-GB"/>
              <a:t>or point b in B: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                             S.append(a + b)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minkowskiDifference(A, B)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for point b in B: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              negate(b)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minkowski(Sum(A, B))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975" y="1266825"/>
            <a:ext cx="18383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Approach</a:t>
            </a:r>
            <a:endParaRPr/>
          </a:p>
        </p:txBody>
      </p:sp>
      <p:sp>
        <p:nvSpPr>
          <p:cNvPr id="288" name="Google Shape;288;p25"/>
          <p:cNvSpPr txBox="1"/>
          <p:nvPr>
            <p:ph idx="1" type="body"/>
          </p:nvPr>
        </p:nvSpPr>
        <p:spPr>
          <a:xfrm>
            <a:off x="1297500" y="1567550"/>
            <a:ext cx="3751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Ideas: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if a + b is a boundary point of A ⊕ B, a is a vertex and b is on an edge or vice versa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We only need to check vertices of the convex hull!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Just need to know in what order to add the edges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Consider </a:t>
            </a:r>
            <a:r>
              <a:rPr lang="en-GB"/>
              <a:t>polygons</a:t>
            </a:r>
            <a:r>
              <a:rPr lang="en-GB"/>
              <a:t> sorted in counterclockwise order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Ordered by polar angle and can be merged into one list in polar order</a:t>
            </a:r>
            <a:endParaRPr/>
          </a:p>
        </p:txBody>
      </p:sp>
      <p:pic>
        <p:nvPicPr>
          <p:cNvPr id="289" name="Google Shape;2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125" y="2772263"/>
            <a:ext cx="228600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125" y="532013"/>
            <a:ext cx="200025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