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5078e0b28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5078e0b28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5078e0b28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5078e0b28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5078e0b28e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5078e0b28e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5078e0b28e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5078e0b28e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5078e0b28e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5078e0b28e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078e0b28e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078e0b28e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5078e0b28e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5078e0b28e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507cc8c276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507cc8c276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07cc8c276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07cc8c276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507cc8c276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3507cc8c276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07cc8c276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07cc8c276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507cc8c276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507cc8c276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507cc8c276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3507cc8c276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507cc8c276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3507cc8c276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507cc8c276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507cc8c276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07cc8c276_1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07cc8c276_1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078e0b28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078e0b2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078e0b2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078e0b2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078e0b28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078e0b28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078e0b28e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078e0b28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5078e0b28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5078e0b28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078e0b28e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078e0b28e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7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5" Type="http://schemas.openxmlformats.org/officeDocument/2006/relationships/image" Target="../media/image24.png"/><Relationship Id="rId6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Relationship Id="rId4" Type="http://schemas.openxmlformats.org/officeDocument/2006/relationships/image" Target="../media/image2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png"/><Relationship Id="rId4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3.png"/><Relationship Id="rId4" Type="http://schemas.openxmlformats.org/officeDocument/2006/relationships/image" Target="../media/image1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8.png"/><Relationship Id="rId4" Type="http://schemas.openxmlformats.org/officeDocument/2006/relationships/image" Target="../media/image2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Toom-Cook Multiplication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Barrett, Mikhail, Shreyas, Vincent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Doesn’t interpolation use computation?</a:t>
            </a:r>
            <a:endParaRPr/>
          </a:p>
        </p:txBody>
      </p:sp>
      <p:pic>
        <p:nvPicPr>
          <p:cNvPr id="128" name="Google Shape;12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975" y="1686825"/>
            <a:ext cx="2533650" cy="136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2"/>
          <p:cNvSpPr txBox="1"/>
          <p:nvPr/>
        </p:nvSpPr>
        <p:spPr>
          <a:xfrm>
            <a:off x="229350" y="1284725"/>
            <a:ext cx="429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Yes, but only a little bit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30" name="Google Shape;130;p22"/>
          <p:cNvCxnSpPr/>
          <p:nvPr/>
        </p:nvCxnSpPr>
        <p:spPr>
          <a:xfrm flipH="1">
            <a:off x="1799175" y="1789650"/>
            <a:ext cx="1256400" cy="24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1" name="Google Shape;131;p22"/>
          <p:cNvSpPr txBox="1"/>
          <p:nvPr/>
        </p:nvSpPr>
        <p:spPr>
          <a:xfrm>
            <a:off x="3202225" y="1543500"/>
            <a:ext cx="1139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 (n/2 digit)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32" name="Google Shape;132;p22"/>
          <p:cNvCxnSpPr>
            <a:stCxn id="131" idx="1"/>
          </p:cNvCxnSpPr>
          <p:nvPr/>
        </p:nvCxnSpPr>
        <p:spPr>
          <a:xfrm flipH="1">
            <a:off x="2485825" y="1912950"/>
            <a:ext cx="716400" cy="40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22"/>
          <p:cNvCxnSpPr/>
          <p:nvPr/>
        </p:nvCxnSpPr>
        <p:spPr>
          <a:xfrm flipH="1">
            <a:off x="2609350" y="2083225"/>
            <a:ext cx="657600" cy="52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4" name="Google Shape;134;p22"/>
          <p:cNvSpPr txBox="1"/>
          <p:nvPr/>
        </p:nvSpPr>
        <p:spPr>
          <a:xfrm>
            <a:off x="1035750" y="3351500"/>
            <a:ext cx="492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Addition, subtraction, dividing by 2 are all O(n)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</a:t>
            </a:r>
            <a:endParaRPr/>
          </a:p>
        </p:txBody>
      </p:sp>
      <p:pic>
        <p:nvPicPr>
          <p:cNvPr id="140" name="Google Shape;14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3225" y="1440225"/>
            <a:ext cx="3105150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23"/>
          <p:cNvCxnSpPr/>
          <p:nvPr/>
        </p:nvCxnSpPr>
        <p:spPr>
          <a:xfrm rot="10800000">
            <a:off x="5580225" y="2012775"/>
            <a:ext cx="622500" cy="3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2" name="Google Shape;142;p23"/>
          <p:cNvSpPr txBox="1"/>
          <p:nvPr/>
        </p:nvSpPr>
        <p:spPr>
          <a:xfrm>
            <a:off x="6097050" y="2435525"/>
            <a:ext cx="159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Interpolation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43" name="Google Shape;143;p23"/>
          <p:cNvCxnSpPr/>
          <p:nvPr/>
        </p:nvCxnSpPr>
        <p:spPr>
          <a:xfrm flipH="1" rot="10800000">
            <a:off x="3666200" y="2071500"/>
            <a:ext cx="117600" cy="57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4" name="Google Shape;144;p23"/>
          <p:cNvSpPr txBox="1"/>
          <p:nvPr/>
        </p:nvSpPr>
        <p:spPr>
          <a:xfrm>
            <a:off x="3266950" y="2740850"/>
            <a:ext cx="263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Finding P(1), P(0), P(-1)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45" name="Google Shape;14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9375" y="3456850"/>
            <a:ext cx="3530774" cy="62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3-way Toom-Cook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wrong with Karatsuba?</a:t>
            </a:r>
            <a:endParaRPr/>
          </a:p>
        </p:txBody>
      </p:sp>
      <p:sp>
        <p:nvSpPr>
          <p:cNvPr id="156" name="Google Shape;156;p25"/>
          <p:cNvSpPr txBox="1"/>
          <p:nvPr>
            <p:ph idx="1" type="body"/>
          </p:nvPr>
        </p:nvSpPr>
        <p:spPr>
          <a:xfrm>
            <a:off x="311700" y="1152475"/>
            <a:ext cx="464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and B are linear equations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Linear equations are lame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We split A and B into only 2 parts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Didn’t use interpolation as much as we could</a:t>
            </a:r>
            <a:endParaRPr/>
          </a:p>
        </p:txBody>
      </p:sp>
      <p:pic>
        <p:nvPicPr>
          <p:cNvPr id="157" name="Google Shape;157;p25"/>
          <p:cNvPicPr preferRelativeResize="0"/>
          <p:nvPr/>
        </p:nvPicPr>
        <p:blipFill rotWithShape="1">
          <a:blip r:embed="rId3">
            <a:alphaModFix/>
          </a:blip>
          <a:srcRect b="0" l="8071" r="3425" t="0"/>
          <a:stretch/>
        </p:blipFill>
        <p:spPr>
          <a:xfrm>
            <a:off x="5097975" y="1083000"/>
            <a:ext cx="3734325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3-way Toom-Cook Multiplication</a:t>
            </a:r>
            <a:endParaRPr/>
          </a:p>
        </p:txBody>
      </p:sp>
      <p:sp>
        <p:nvSpPr>
          <p:cNvPr id="163" name="Google Shape;163;p26"/>
          <p:cNvSpPr/>
          <p:nvPr/>
        </p:nvSpPr>
        <p:spPr>
          <a:xfrm>
            <a:off x="3542350" y="1804075"/>
            <a:ext cx="657600" cy="36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/>
          <p:nvPr/>
        </p:nvSpPr>
        <p:spPr>
          <a:xfrm rot="5400000">
            <a:off x="7968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6"/>
          <p:cNvSpPr/>
          <p:nvPr/>
        </p:nvSpPr>
        <p:spPr>
          <a:xfrm rot="5400000">
            <a:off x="6825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6"/>
          <p:cNvSpPr txBox="1"/>
          <p:nvPr/>
        </p:nvSpPr>
        <p:spPr>
          <a:xfrm>
            <a:off x="63756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7" name="Google Shape;167;p26"/>
          <p:cNvSpPr txBox="1"/>
          <p:nvPr/>
        </p:nvSpPr>
        <p:spPr>
          <a:xfrm>
            <a:off x="76710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8" name="Google Shape;168;p26"/>
          <p:cNvSpPr/>
          <p:nvPr/>
        </p:nvSpPr>
        <p:spPr>
          <a:xfrm rot="5400000">
            <a:off x="4464625" y="3412675"/>
            <a:ext cx="152700" cy="15615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6"/>
          <p:cNvSpPr/>
          <p:nvPr/>
        </p:nvSpPr>
        <p:spPr>
          <a:xfrm rot="5400000">
            <a:off x="2955350" y="3494725"/>
            <a:ext cx="152700" cy="1397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6"/>
          <p:cNvSpPr txBox="1"/>
          <p:nvPr/>
        </p:nvSpPr>
        <p:spPr>
          <a:xfrm>
            <a:off x="2441750" y="4218275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(n/3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3951025" y="4269775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(n/3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2" name="Google Shape;172;p26"/>
          <p:cNvSpPr txBox="1"/>
          <p:nvPr/>
        </p:nvSpPr>
        <p:spPr>
          <a:xfrm>
            <a:off x="311700" y="932400"/>
            <a:ext cx="2379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numbers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5517550" y="856200"/>
            <a:ext cx="289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p</a:t>
            </a:r>
            <a:r>
              <a:rPr lang="en" sz="1800">
                <a:solidFill>
                  <a:schemeClr val="dk1"/>
                </a:solidFill>
              </a:rPr>
              <a:t>olynomials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5967875" y="4038775"/>
            <a:ext cx="267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interpolation to find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75" name="Google Shape;17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00" y="1366550"/>
            <a:ext cx="3456825" cy="123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7150" y="1240825"/>
            <a:ext cx="3456825" cy="1530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6"/>
          <p:cNvPicPr preferRelativeResize="0"/>
          <p:nvPr/>
        </p:nvPicPr>
        <p:blipFill rotWithShape="1">
          <a:blip r:embed="rId5">
            <a:alphaModFix/>
          </a:blip>
          <a:srcRect b="0" l="0" r="0" t="15440"/>
          <a:stretch/>
        </p:blipFill>
        <p:spPr>
          <a:xfrm>
            <a:off x="6634625" y="4424275"/>
            <a:ext cx="1238250" cy="53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6"/>
          <p:cNvPicPr preferRelativeResize="0"/>
          <p:nvPr/>
        </p:nvPicPr>
        <p:blipFill rotWithShape="1">
          <a:blip r:embed="rId6">
            <a:alphaModFix/>
          </a:blip>
          <a:srcRect b="4461" l="0" r="0" t="0"/>
          <a:stretch/>
        </p:blipFill>
        <p:spPr>
          <a:xfrm>
            <a:off x="159300" y="2654812"/>
            <a:ext cx="5299825" cy="13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interpolation more costly this time?</a:t>
            </a:r>
            <a:endParaRPr/>
          </a:p>
        </p:txBody>
      </p:sp>
      <p:sp>
        <p:nvSpPr>
          <p:cNvPr id="184" name="Google Shape;184;p27"/>
          <p:cNvSpPr txBox="1"/>
          <p:nvPr/>
        </p:nvSpPr>
        <p:spPr>
          <a:xfrm>
            <a:off x="229350" y="1284725"/>
            <a:ext cx="429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Yes, but only a little bit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1035750" y="3785975"/>
            <a:ext cx="4920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Addition, subtraction, even dividing by 16 are all O(n) because it’s (n/3) by (2) digit division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86" name="Google Shape;18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350" y="1687800"/>
            <a:ext cx="3476150" cy="186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</a:t>
            </a:r>
            <a:endParaRPr/>
          </a:p>
        </p:txBody>
      </p:sp>
      <p:cxnSp>
        <p:nvCxnSpPr>
          <p:cNvPr id="192" name="Google Shape;192;p28"/>
          <p:cNvCxnSpPr/>
          <p:nvPr/>
        </p:nvCxnSpPr>
        <p:spPr>
          <a:xfrm rot="10800000">
            <a:off x="5791725" y="1848375"/>
            <a:ext cx="411000" cy="49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3" name="Google Shape;193;p28"/>
          <p:cNvSpPr txBox="1"/>
          <p:nvPr/>
        </p:nvSpPr>
        <p:spPr>
          <a:xfrm>
            <a:off x="6097050" y="2435525"/>
            <a:ext cx="159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Interpolation 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94" name="Google Shape;194;p28"/>
          <p:cNvCxnSpPr/>
          <p:nvPr/>
        </p:nvCxnSpPr>
        <p:spPr>
          <a:xfrm flipH="1" rot="10800000">
            <a:off x="3666200" y="1848300"/>
            <a:ext cx="575400" cy="79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5" name="Google Shape;195;p28"/>
          <p:cNvSpPr txBox="1"/>
          <p:nvPr/>
        </p:nvSpPr>
        <p:spPr>
          <a:xfrm>
            <a:off x="3266950" y="2740850"/>
            <a:ext cx="2630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Finding P(1), P(0), P(-1), P(2), P(-2)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96" name="Google Shape;19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1000" y="1273150"/>
            <a:ext cx="3162300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47625" y="3742825"/>
            <a:ext cx="3568346" cy="7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lang="en"/>
              <a:t>-way Toom-Cook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</a:t>
            </a:r>
            <a:r>
              <a:rPr lang="en"/>
              <a:t>Splitting up the number</a:t>
            </a:r>
            <a:endParaRPr/>
          </a:p>
        </p:txBody>
      </p:sp>
      <p:sp>
        <p:nvSpPr>
          <p:cNvPr id="208" name="Google Shape;20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Split the number into k blocks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resulting polynomials are degree k-1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product is degree 2k-2</a:t>
            </a:r>
            <a:endParaRPr/>
          </a:p>
        </p:txBody>
      </p:sp>
      <p:pic>
        <p:nvPicPr>
          <p:cNvPr id="209" name="Google Shape;20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163" y="1637188"/>
            <a:ext cx="7762875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163" y="3085513"/>
            <a:ext cx="7381875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Evaluating at small points</a:t>
            </a:r>
            <a:endParaRPr/>
          </a:p>
        </p:txBody>
      </p:sp>
      <p:sp>
        <p:nvSpPr>
          <p:cNvPr id="216" name="Google Shape;216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Product is degree 2k-2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Need 2k-1 points to evaluate (2k-1 unknowns)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7" name="Google Shape;217;p31"/>
          <p:cNvPicPr preferRelativeResize="0"/>
          <p:nvPr/>
        </p:nvPicPr>
        <p:blipFill rotWithShape="1">
          <a:blip r:embed="rId3">
            <a:alphaModFix/>
          </a:blip>
          <a:srcRect b="21911" l="0" r="0" t="0"/>
          <a:stretch/>
        </p:blipFill>
        <p:spPr>
          <a:xfrm>
            <a:off x="455700" y="1511948"/>
            <a:ext cx="738187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31"/>
          <p:cNvPicPr preferRelativeResize="0"/>
          <p:nvPr/>
        </p:nvPicPr>
        <p:blipFill rotWithShape="1">
          <a:blip r:embed="rId4">
            <a:alphaModFix/>
          </a:blip>
          <a:srcRect b="13111" l="0" r="0" t="0"/>
          <a:stretch/>
        </p:blipFill>
        <p:spPr>
          <a:xfrm>
            <a:off x="409250" y="2536825"/>
            <a:ext cx="7942000" cy="4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Naive Multiplication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Interpolate </a:t>
            </a:r>
            <a:endParaRPr/>
          </a:p>
        </p:txBody>
      </p:sp>
      <p:sp>
        <p:nvSpPr>
          <p:cNvPr id="224" name="Google Shape;224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 O(n) work to interpolate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For a fixed k, there is a constant amount of linear algebra, and each linear algebra operation is O(n)</a:t>
            </a:r>
            <a:endParaRPr/>
          </a:p>
        </p:txBody>
      </p:sp>
      <p:pic>
        <p:nvPicPr>
          <p:cNvPr id="225" name="Google Shape;225;p32"/>
          <p:cNvPicPr preferRelativeResize="0"/>
          <p:nvPr/>
        </p:nvPicPr>
        <p:blipFill rotWithShape="1">
          <a:blip r:embed="rId3">
            <a:alphaModFix/>
          </a:blip>
          <a:srcRect b="0" l="12694" r="0" t="0"/>
          <a:stretch/>
        </p:blipFill>
        <p:spPr>
          <a:xfrm>
            <a:off x="2350973" y="421800"/>
            <a:ext cx="1255675" cy="6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</a:t>
            </a:r>
            <a:endParaRPr/>
          </a:p>
        </p:txBody>
      </p:sp>
      <p:pic>
        <p:nvPicPr>
          <p:cNvPr id="231" name="Google Shape;231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9850" y="1393250"/>
            <a:ext cx="3924300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3725" y="2464100"/>
            <a:ext cx="287655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3"/>
          <p:cNvSpPr txBox="1"/>
          <p:nvPr/>
        </p:nvSpPr>
        <p:spPr>
          <a:xfrm>
            <a:off x="3419625" y="3525425"/>
            <a:ext cx="2179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Is that even good?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Asymptotic asymptotic runtime</a:t>
            </a:r>
            <a:endParaRPr/>
          </a:p>
        </p:txBody>
      </p:sp>
      <p:pic>
        <p:nvPicPr>
          <p:cNvPr id="239" name="Google Shape;23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0925" y="1087925"/>
            <a:ext cx="6581775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6350" y="2320175"/>
            <a:ext cx="2733675" cy="904875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4"/>
          <p:cNvSpPr txBox="1"/>
          <p:nvPr/>
        </p:nvSpPr>
        <p:spPr>
          <a:xfrm>
            <a:off x="2080875" y="3295250"/>
            <a:ext cx="4673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Eventually linear? As fast as addition?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runtime</a:t>
            </a:r>
            <a:endParaRPr/>
          </a:p>
        </p:txBody>
      </p:sp>
      <p:sp>
        <p:nvSpPr>
          <p:cNvPr id="247" name="Google Shape;24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Big constant factor that grows with k (a lot of linear </a:t>
            </a:r>
            <a:r>
              <a:rPr lang="en"/>
              <a:t>algebra to interpolate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3-way Toom-Cook is only used on 100+ digit multiplication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4-way is even less commonly used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Parallelization can be used for evaluating at small points to improve runtime (evaluations are independent)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Naive Multiplication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89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Divide and conquer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Split 1 big multiplication into 4 little ones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Actually pretty slow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O(n^2)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11347" l="0" r="0" t="0"/>
          <a:stretch/>
        </p:blipFill>
        <p:spPr>
          <a:xfrm>
            <a:off x="808975" y="1867025"/>
            <a:ext cx="7529701" cy="4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9900" y="2343138"/>
            <a:ext cx="8001000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Numbers as polynomials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12901"/>
            <a:ext cx="7752825" cy="71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025" y="2790898"/>
            <a:ext cx="7266503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Polynomial interpolation</a:t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05598"/>
            <a:ext cx="3833875" cy="2504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8"/>
          <p:cNvPicPr preferRelativeResize="0"/>
          <p:nvPr/>
        </p:nvPicPr>
        <p:blipFill rotWithShape="1">
          <a:blip r:embed="rId4">
            <a:alphaModFix/>
          </a:blip>
          <a:srcRect b="0" l="0" r="3660" t="0"/>
          <a:stretch/>
        </p:blipFill>
        <p:spPr>
          <a:xfrm>
            <a:off x="3217300" y="1815050"/>
            <a:ext cx="5709850" cy="19664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6381350" y="2153700"/>
            <a:ext cx="2123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4 unknowns (coefficients),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4 equations (points)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1094475" y="3897725"/>
            <a:ext cx="676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To find a 3rd degree polynomial, we need to know 4 points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1189950" y="4475650"/>
            <a:ext cx="676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To find a nth degree polynomial, we need to know n+1 points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 Multiplication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Divide and conquer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Writes numbers as polynomials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Uses polynomial interpolation to evaluate the final product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Does 3 small multiplications instead of 1 big one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 Multiplication</a:t>
            </a:r>
            <a:endParaRPr/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400" y="1188375"/>
            <a:ext cx="2781300" cy="1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1"/>
          <p:cNvSpPr/>
          <p:nvPr/>
        </p:nvSpPr>
        <p:spPr>
          <a:xfrm>
            <a:off x="2941775" y="1826850"/>
            <a:ext cx="657600" cy="36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 rotWithShape="1">
          <a:blip r:embed="rId4">
            <a:alphaModFix/>
          </a:blip>
          <a:srcRect b="0" l="8071" r="3425" t="0"/>
          <a:stretch/>
        </p:blipFill>
        <p:spPr>
          <a:xfrm>
            <a:off x="3766425" y="1118225"/>
            <a:ext cx="3734325" cy="17811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/>
          <p:nvPr/>
        </p:nvSpPr>
        <p:spPr>
          <a:xfrm rot="5400000">
            <a:off x="6825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/>
          <p:nvPr/>
        </p:nvSpPr>
        <p:spPr>
          <a:xfrm rot="5400000">
            <a:off x="5682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 txBox="1"/>
          <p:nvPr/>
        </p:nvSpPr>
        <p:spPr>
          <a:xfrm>
            <a:off x="52326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3" name="Google Shape;113;p21"/>
          <p:cNvSpPr txBox="1"/>
          <p:nvPr/>
        </p:nvSpPr>
        <p:spPr>
          <a:xfrm>
            <a:off x="65280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25" y="3151350"/>
            <a:ext cx="4573675" cy="1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/>
          <p:nvPr/>
        </p:nvSpPr>
        <p:spPr>
          <a:xfrm rot="5400000">
            <a:off x="3930200" y="37947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 rot="5400000">
            <a:off x="2939600" y="37947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2362450" y="4271000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(n/2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3632450" y="4271000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(n/2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19" name="Google Shape;119;p21"/>
          <p:cNvSpPr txBox="1"/>
          <p:nvPr/>
        </p:nvSpPr>
        <p:spPr>
          <a:xfrm>
            <a:off x="311700" y="932400"/>
            <a:ext cx="2379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numbers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4374550" y="856200"/>
            <a:ext cx="289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Nah, they’re polynomials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5967875" y="4038775"/>
            <a:ext cx="267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interpolation to find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82600" y="4478150"/>
            <a:ext cx="1219200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