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4" r:id="rId4"/>
    <p:sldMasterId id="214748370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Barlow ExtraLight"/>
      <p:regular r:id="rId22"/>
      <p:bold r:id="rId23"/>
      <p:italic r:id="rId24"/>
      <p:boldItalic r:id="rId25"/>
    </p:embeddedFont>
    <p:embeddedFont>
      <p:font typeface="Hepta Slab Medium"/>
      <p:regular r:id="rId26"/>
      <p:bold r:id="rId27"/>
    </p:embeddedFont>
    <p:embeddedFont>
      <p:font typeface="Hepta Slab Light"/>
      <p:regular r:id="rId28"/>
      <p:bold r:id="rId29"/>
    </p:embeddedFont>
    <p:embeddedFont>
      <p:font typeface="Hepta Slab"/>
      <p:regular r:id="rId30"/>
      <p:bold r:id="rId31"/>
    </p:embeddedFont>
    <p:embeddedFont>
      <p:font typeface="Barlow Medium"/>
      <p:regular r:id="rId32"/>
      <p:bold r:id="rId33"/>
      <p:italic r:id="rId34"/>
      <p:boldItalic r:id="rId35"/>
    </p:embeddedFont>
    <p:embeddedFont>
      <p:font typeface="Barlow Light"/>
      <p:regular r:id="rId36"/>
      <p:bold r:id="rId37"/>
      <p:italic r:id="rId38"/>
      <p:boldItalic r:id="rId39"/>
    </p:embeddedFont>
    <p:embeddedFont>
      <p:font typeface="Barlow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-regular.fntdata"/><Relationship Id="rId20" Type="http://schemas.openxmlformats.org/officeDocument/2006/relationships/slide" Target="slides/slide14.xml"/><Relationship Id="rId42" Type="http://schemas.openxmlformats.org/officeDocument/2006/relationships/font" Target="fonts/Barlow-italic.fntdata"/><Relationship Id="rId41" Type="http://schemas.openxmlformats.org/officeDocument/2006/relationships/font" Target="fonts/Barlow-bold.fntdata"/><Relationship Id="rId22" Type="http://schemas.openxmlformats.org/officeDocument/2006/relationships/font" Target="fonts/BarlowExtraLight-regular.fntdata"/><Relationship Id="rId21" Type="http://schemas.openxmlformats.org/officeDocument/2006/relationships/slide" Target="slides/slide15.xml"/><Relationship Id="rId43" Type="http://schemas.openxmlformats.org/officeDocument/2006/relationships/font" Target="fonts/Barlow-boldItalic.fntdata"/><Relationship Id="rId24" Type="http://schemas.openxmlformats.org/officeDocument/2006/relationships/font" Target="fonts/BarlowExtraLight-italic.fntdata"/><Relationship Id="rId23" Type="http://schemas.openxmlformats.org/officeDocument/2006/relationships/font" Target="fonts/BarlowExtra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ptaSlabMedium-regular.fntdata"/><Relationship Id="rId25" Type="http://schemas.openxmlformats.org/officeDocument/2006/relationships/font" Target="fonts/BarlowExtraLight-boldItalic.fntdata"/><Relationship Id="rId28" Type="http://schemas.openxmlformats.org/officeDocument/2006/relationships/font" Target="fonts/HeptaSlabLight-regular.fntdata"/><Relationship Id="rId27" Type="http://schemas.openxmlformats.org/officeDocument/2006/relationships/font" Target="fonts/HeptaSlabMediu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ptaSlabLigh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ptaSlab-bold.fntdata"/><Relationship Id="rId30" Type="http://schemas.openxmlformats.org/officeDocument/2006/relationships/font" Target="fonts/HeptaSlab-regular.fntdata"/><Relationship Id="rId11" Type="http://schemas.openxmlformats.org/officeDocument/2006/relationships/slide" Target="slides/slide5.xml"/><Relationship Id="rId33" Type="http://schemas.openxmlformats.org/officeDocument/2006/relationships/font" Target="fonts/BarlowMedium-bold.fntdata"/><Relationship Id="rId10" Type="http://schemas.openxmlformats.org/officeDocument/2006/relationships/slide" Target="slides/slide4.xml"/><Relationship Id="rId32" Type="http://schemas.openxmlformats.org/officeDocument/2006/relationships/font" Target="fonts/BarlowMedium-regular.fntdata"/><Relationship Id="rId13" Type="http://schemas.openxmlformats.org/officeDocument/2006/relationships/slide" Target="slides/slide7.xml"/><Relationship Id="rId35" Type="http://schemas.openxmlformats.org/officeDocument/2006/relationships/font" Target="fonts/BarlowMedium-boldItalic.fntdata"/><Relationship Id="rId12" Type="http://schemas.openxmlformats.org/officeDocument/2006/relationships/slide" Target="slides/slide6.xml"/><Relationship Id="rId34" Type="http://schemas.openxmlformats.org/officeDocument/2006/relationships/font" Target="fonts/BarlowMedium-italic.fntdata"/><Relationship Id="rId15" Type="http://schemas.openxmlformats.org/officeDocument/2006/relationships/slide" Target="slides/slide9.xml"/><Relationship Id="rId37" Type="http://schemas.openxmlformats.org/officeDocument/2006/relationships/font" Target="fonts/BarlowLight-bold.fntdata"/><Relationship Id="rId14" Type="http://schemas.openxmlformats.org/officeDocument/2006/relationships/slide" Target="slides/slide8.xml"/><Relationship Id="rId36" Type="http://schemas.openxmlformats.org/officeDocument/2006/relationships/font" Target="fonts/BarlowLight-regular.fntdata"/><Relationship Id="rId17" Type="http://schemas.openxmlformats.org/officeDocument/2006/relationships/slide" Target="slides/slide11.xml"/><Relationship Id="rId39" Type="http://schemas.openxmlformats.org/officeDocument/2006/relationships/font" Target="fonts/BarlowLight-boldItalic.fntdata"/><Relationship Id="rId16" Type="http://schemas.openxmlformats.org/officeDocument/2006/relationships/slide" Target="slides/slide10.xml"/><Relationship Id="rId38" Type="http://schemas.openxmlformats.org/officeDocument/2006/relationships/font" Target="fonts/BarlowLight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4d94e16aa1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4d94e16aa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4d94e16aa1_1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4d94e16aa1_1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4d94e16aa1_1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4d94e16aa1_1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Credit: CP-Algorithms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4d9962fad7_2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4d9962fad7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4da83cc95c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4da83cc95c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4d9962fad7_2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4d9962fad7_2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4ff042468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4ff042468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4d94e16aa1_1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4d94e16aa1_1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4d94e16aa1_1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4d94e16aa1_1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4d9962fad7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4d9962fad7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4da83cc95c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4da83cc95c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4d9962fad7_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4d9962fad7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4da83cc95c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4da83cc95c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4d94e16aa1_1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4d94e16aa1_1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4d94e16aa1_1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4d94e16aa1_1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5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9" name="Google Shape;99;p25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0" name="Google Shape;100;p25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1" name="Google Shape;101;p25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2" name="Google Shape;102;p25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3" name="Google Shape;103;p25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07" name="Google Shape;107;p26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5" name="Google Shape;115;p27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28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3" name="Google Shape;123;p28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4" name="Google Shape;124;p28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2" name="Google Shape;132;p29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3" name="Google Shape;133;p29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4" name="Google Shape;134;p29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5" name="Google Shape;135;p29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30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Google Shape;142;p31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1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1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5" name="Google Shape;14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8" name="Google Shape;148;p31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1" name="Google Shape;151;p32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32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2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32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2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6" name="Google Shape;15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9" name="Google Shape;159;p32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0" name="Google Shape;160;p32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34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4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4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4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34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34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34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4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4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4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BLANK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178" name="Google Shape;178;p35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800"/>
              <a:buNone/>
              <a:defRPr sz="128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79" name="Google Shape;179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37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secHead">
  <p:cSld name="SECTION_HEADER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/>
          <p:nvPr>
            <p:ph type="title"/>
          </p:nvPr>
        </p:nvSpPr>
        <p:spPr>
          <a:xfrm>
            <a:off x="632850" y="1124700"/>
            <a:ext cx="7878300" cy="17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pta Slab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6"/>
          <p:cNvSpPr txBox="1"/>
          <p:nvPr>
            <p:ph idx="1" type="body"/>
          </p:nvPr>
        </p:nvSpPr>
        <p:spPr>
          <a:xfrm>
            <a:off x="4064100" y="4335200"/>
            <a:ext cx="1015800" cy="266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3" name="Google Shape;183;p36"/>
          <p:cNvSpPr txBox="1"/>
          <p:nvPr>
            <p:ph idx="2" type="subTitle"/>
          </p:nvPr>
        </p:nvSpPr>
        <p:spPr>
          <a:xfrm>
            <a:off x="2857500" y="2902000"/>
            <a:ext cx="3765600" cy="9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84" name="Google Shape;184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/ Content" type="tx">
  <p:cSld name="TITLE_AND_BODY">
    <p:bg>
      <p:bgPr>
        <a:solidFill>
          <a:schemeClr val="accent4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/>
          <p:nvPr>
            <p:ph idx="1" type="subTitle"/>
          </p:nvPr>
        </p:nvSpPr>
        <p:spPr>
          <a:xfrm>
            <a:off x="475075" y="309225"/>
            <a:ext cx="36552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87" name="Google Shape;187;p37"/>
          <p:cNvSpPr txBox="1"/>
          <p:nvPr>
            <p:ph idx="2" type="body"/>
          </p:nvPr>
        </p:nvSpPr>
        <p:spPr>
          <a:xfrm>
            <a:off x="711097" y="980554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88" name="Google Shape;188;p37"/>
          <p:cNvSpPr txBox="1"/>
          <p:nvPr>
            <p:ph idx="3" type="subTitle"/>
          </p:nvPr>
        </p:nvSpPr>
        <p:spPr>
          <a:xfrm>
            <a:off x="1699221" y="980279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89" name="Google Shape;189;p37"/>
          <p:cNvSpPr txBox="1"/>
          <p:nvPr>
            <p:ph idx="4" type="body"/>
          </p:nvPr>
        </p:nvSpPr>
        <p:spPr>
          <a:xfrm>
            <a:off x="2285797" y="1226054"/>
            <a:ext cx="17757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0" name="Google Shape;190;p37"/>
          <p:cNvSpPr txBox="1"/>
          <p:nvPr>
            <p:ph idx="5" type="body"/>
          </p:nvPr>
        </p:nvSpPr>
        <p:spPr>
          <a:xfrm>
            <a:off x="711097" y="2222666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91" name="Google Shape;191;p37"/>
          <p:cNvSpPr txBox="1"/>
          <p:nvPr>
            <p:ph idx="6" type="subTitle"/>
          </p:nvPr>
        </p:nvSpPr>
        <p:spPr>
          <a:xfrm>
            <a:off x="1699221" y="2222391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92" name="Google Shape;192;p37"/>
          <p:cNvSpPr txBox="1"/>
          <p:nvPr>
            <p:ph idx="7" type="body"/>
          </p:nvPr>
        </p:nvSpPr>
        <p:spPr>
          <a:xfrm>
            <a:off x="2285797" y="2468166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3" name="Google Shape;193;p37"/>
          <p:cNvSpPr txBox="1"/>
          <p:nvPr>
            <p:ph idx="8" type="body"/>
          </p:nvPr>
        </p:nvSpPr>
        <p:spPr>
          <a:xfrm>
            <a:off x="711097" y="3219093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94" name="Google Shape;194;p37"/>
          <p:cNvSpPr txBox="1"/>
          <p:nvPr>
            <p:ph idx="9" type="subTitle"/>
          </p:nvPr>
        </p:nvSpPr>
        <p:spPr>
          <a:xfrm>
            <a:off x="1699221" y="3218818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95" name="Google Shape;195;p37"/>
          <p:cNvSpPr txBox="1"/>
          <p:nvPr>
            <p:ph idx="13" type="body"/>
          </p:nvPr>
        </p:nvSpPr>
        <p:spPr>
          <a:xfrm>
            <a:off x="2285797" y="3464593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6" name="Google Shape;196;p37"/>
          <p:cNvSpPr txBox="1"/>
          <p:nvPr>
            <p:ph idx="14" type="body"/>
          </p:nvPr>
        </p:nvSpPr>
        <p:spPr>
          <a:xfrm>
            <a:off x="4746581" y="980554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97" name="Google Shape;197;p37"/>
          <p:cNvSpPr txBox="1"/>
          <p:nvPr>
            <p:ph idx="15" type="subTitle"/>
          </p:nvPr>
        </p:nvSpPr>
        <p:spPr>
          <a:xfrm>
            <a:off x="5734705" y="980279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98" name="Google Shape;198;p37"/>
          <p:cNvSpPr txBox="1"/>
          <p:nvPr>
            <p:ph idx="16" type="body"/>
          </p:nvPr>
        </p:nvSpPr>
        <p:spPr>
          <a:xfrm>
            <a:off x="6321281" y="1226054"/>
            <a:ext cx="17757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9" name="Google Shape;199;p37"/>
          <p:cNvSpPr txBox="1"/>
          <p:nvPr>
            <p:ph idx="17" type="body"/>
          </p:nvPr>
        </p:nvSpPr>
        <p:spPr>
          <a:xfrm>
            <a:off x="4746581" y="2222666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00" name="Google Shape;200;p37"/>
          <p:cNvSpPr txBox="1"/>
          <p:nvPr>
            <p:ph idx="18" type="subTitle"/>
          </p:nvPr>
        </p:nvSpPr>
        <p:spPr>
          <a:xfrm>
            <a:off x="5734705" y="2222391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01" name="Google Shape;201;p37"/>
          <p:cNvSpPr txBox="1"/>
          <p:nvPr>
            <p:ph idx="19" type="body"/>
          </p:nvPr>
        </p:nvSpPr>
        <p:spPr>
          <a:xfrm>
            <a:off x="6321281" y="2468166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02" name="Google Shape;202;p37"/>
          <p:cNvSpPr txBox="1"/>
          <p:nvPr>
            <p:ph idx="20" type="body"/>
          </p:nvPr>
        </p:nvSpPr>
        <p:spPr>
          <a:xfrm>
            <a:off x="4746581" y="3219093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03" name="Google Shape;203;p37"/>
          <p:cNvSpPr txBox="1"/>
          <p:nvPr>
            <p:ph idx="21" type="subTitle"/>
          </p:nvPr>
        </p:nvSpPr>
        <p:spPr>
          <a:xfrm>
            <a:off x="5734705" y="3218818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04" name="Google Shape;204;p37"/>
          <p:cNvSpPr txBox="1"/>
          <p:nvPr>
            <p:ph idx="22" type="body"/>
          </p:nvPr>
        </p:nvSpPr>
        <p:spPr>
          <a:xfrm>
            <a:off x="6321281" y="3464593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05" name="Google Shape;205;p3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60">
          <p15:clr>
            <a:srgbClr val="E46962"/>
          </p15:clr>
        </p15:guide>
        <p15:guide id="2" orient="horz" pos="360">
          <p15:clr>
            <a:srgbClr val="E46962"/>
          </p15:clr>
        </p15:guide>
        <p15:guide id="3" orient="horz" pos="1048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 type="twoColTx">
  <p:cSld name="TITLE_AND_TWO_COLUMNS">
    <p:bg>
      <p:bgPr>
        <a:solidFill>
          <a:schemeClr val="dk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8"/>
          <p:cNvSpPr txBox="1"/>
          <p:nvPr/>
        </p:nvSpPr>
        <p:spPr>
          <a:xfrm>
            <a:off x="6262625" y="1205946"/>
            <a:ext cx="2155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Lorem ipsum dolor sit amet, consectetur adipiscing elit.</a:t>
            </a:r>
            <a:endParaRPr i="1" sz="7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09" name="Google Shape;209;p38"/>
          <p:cNvSpPr/>
          <p:nvPr>
            <p:ph idx="2" type="pic"/>
          </p:nvPr>
        </p:nvSpPr>
        <p:spPr>
          <a:xfrm>
            <a:off x="3915225" y="1631250"/>
            <a:ext cx="4441200" cy="3009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10" name="Google Shape;210;p38"/>
          <p:cNvSpPr txBox="1"/>
          <p:nvPr>
            <p:ph idx="1" type="body"/>
          </p:nvPr>
        </p:nvSpPr>
        <p:spPr>
          <a:xfrm>
            <a:off x="791150" y="1835400"/>
            <a:ext cx="2094000" cy="84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11" name="Google Shape;211;p38"/>
          <p:cNvSpPr txBox="1"/>
          <p:nvPr>
            <p:ph idx="3" type="subTitle"/>
          </p:nvPr>
        </p:nvSpPr>
        <p:spPr>
          <a:xfrm>
            <a:off x="791150" y="522625"/>
            <a:ext cx="3918300" cy="100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pta Slab Medium"/>
              <a:buNone/>
              <a:defRPr sz="3600"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12" name="Google Shape;212;p38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text">
  <p:cSld name="TITLE_AND_TWO_COLUMNS_1">
    <p:bg>
      <p:bgPr>
        <a:solidFill>
          <a:schemeClr val="dk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9"/>
          <p:cNvSpPr txBox="1"/>
          <p:nvPr>
            <p:ph idx="1" type="subTitle"/>
          </p:nvPr>
        </p:nvSpPr>
        <p:spPr>
          <a:xfrm>
            <a:off x="791150" y="522625"/>
            <a:ext cx="5173200" cy="97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pta Slab Medium"/>
              <a:buNone/>
              <a:defRPr sz="3600"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16" name="Google Shape;216;p39"/>
          <p:cNvSpPr txBox="1"/>
          <p:nvPr>
            <p:ph idx="2" type="body"/>
          </p:nvPr>
        </p:nvSpPr>
        <p:spPr>
          <a:xfrm>
            <a:off x="685450" y="2180950"/>
            <a:ext cx="3579600" cy="23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7" name="Google Shape;217;p39"/>
          <p:cNvSpPr txBox="1"/>
          <p:nvPr>
            <p:ph idx="3" type="body"/>
          </p:nvPr>
        </p:nvSpPr>
        <p:spPr>
          <a:xfrm>
            <a:off x="4601077" y="2180950"/>
            <a:ext cx="3579600" cy="23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8" name="Google Shape;218;p39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/ Company Overview" type="titleOnly">
  <p:cSld name="TITLE_ONLY">
    <p:bg>
      <p:bgPr>
        <a:solidFill>
          <a:schemeClr val="accent4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/>
          <p:nvPr>
            <p:ph idx="2" type="pic"/>
          </p:nvPr>
        </p:nvSpPr>
        <p:spPr>
          <a:xfrm>
            <a:off x="791150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40"/>
          <p:cNvSpPr/>
          <p:nvPr>
            <p:ph idx="3" type="pic"/>
          </p:nvPr>
        </p:nvSpPr>
        <p:spPr>
          <a:xfrm>
            <a:off x="2355375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40"/>
          <p:cNvSpPr/>
          <p:nvPr>
            <p:ph idx="4" type="pic"/>
          </p:nvPr>
        </p:nvSpPr>
        <p:spPr>
          <a:xfrm>
            <a:off x="3921313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40"/>
          <p:cNvSpPr/>
          <p:nvPr>
            <p:ph idx="5" type="pic"/>
          </p:nvPr>
        </p:nvSpPr>
        <p:spPr>
          <a:xfrm>
            <a:off x="5491588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40"/>
          <p:cNvSpPr txBox="1"/>
          <p:nvPr>
            <p:ph idx="1" type="body"/>
          </p:nvPr>
        </p:nvSpPr>
        <p:spPr>
          <a:xfrm>
            <a:off x="680850" y="3443850"/>
            <a:ext cx="30747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25" name="Google Shape;225;p40"/>
          <p:cNvSpPr txBox="1"/>
          <p:nvPr>
            <p:ph idx="6" type="body"/>
          </p:nvPr>
        </p:nvSpPr>
        <p:spPr>
          <a:xfrm>
            <a:off x="4123900" y="3443850"/>
            <a:ext cx="40302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26" name="Google Shape;226;p40"/>
          <p:cNvSpPr txBox="1"/>
          <p:nvPr>
            <p:ph idx="7" type="body"/>
          </p:nvPr>
        </p:nvSpPr>
        <p:spPr>
          <a:xfrm>
            <a:off x="705088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27" name="Google Shape;227;p40"/>
          <p:cNvSpPr txBox="1"/>
          <p:nvPr>
            <p:ph idx="8" type="body"/>
          </p:nvPr>
        </p:nvSpPr>
        <p:spPr>
          <a:xfrm>
            <a:off x="2258888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28" name="Google Shape;228;p40"/>
          <p:cNvSpPr txBox="1"/>
          <p:nvPr>
            <p:ph idx="9" type="body"/>
          </p:nvPr>
        </p:nvSpPr>
        <p:spPr>
          <a:xfrm>
            <a:off x="3827513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29" name="Google Shape;229;p40"/>
          <p:cNvSpPr txBox="1"/>
          <p:nvPr>
            <p:ph idx="13" type="body"/>
          </p:nvPr>
        </p:nvSpPr>
        <p:spPr>
          <a:xfrm>
            <a:off x="5395113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0" name="Google Shape;230;p40"/>
          <p:cNvSpPr txBox="1"/>
          <p:nvPr>
            <p:ph idx="14" type="body"/>
          </p:nvPr>
        </p:nvSpPr>
        <p:spPr>
          <a:xfrm>
            <a:off x="705091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1" name="Google Shape;231;p40"/>
          <p:cNvSpPr txBox="1"/>
          <p:nvPr>
            <p:ph idx="15" type="body"/>
          </p:nvPr>
        </p:nvSpPr>
        <p:spPr>
          <a:xfrm>
            <a:off x="2258891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2" name="Google Shape;232;p40"/>
          <p:cNvSpPr txBox="1"/>
          <p:nvPr>
            <p:ph idx="16" type="body"/>
          </p:nvPr>
        </p:nvSpPr>
        <p:spPr>
          <a:xfrm>
            <a:off x="3827003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3" name="Google Shape;233;p40"/>
          <p:cNvSpPr txBox="1"/>
          <p:nvPr>
            <p:ph idx="17" type="body"/>
          </p:nvPr>
        </p:nvSpPr>
        <p:spPr>
          <a:xfrm>
            <a:off x="5396128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4" name="Google Shape;234;p40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itive Landscape">
  <p:cSld name="ONE_COLUMN_TEXT">
    <p:bg>
      <p:bgPr>
        <a:solidFill>
          <a:schemeClr val="dk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/>
          <p:nvPr>
            <p:ph idx="1" type="body"/>
          </p:nvPr>
        </p:nvSpPr>
        <p:spPr>
          <a:xfrm>
            <a:off x="791150" y="738025"/>
            <a:ext cx="39183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37" name="Google Shape;237;p41"/>
          <p:cNvSpPr txBox="1"/>
          <p:nvPr>
            <p:ph idx="2" type="subTitle"/>
          </p:nvPr>
        </p:nvSpPr>
        <p:spPr>
          <a:xfrm>
            <a:off x="791150" y="522625"/>
            <a:ext cx="39183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38" name="Google Shape;238;p41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 Trends + Data">
  <p:cSld name="MAIN_POINT">
    <p:bg>
      <p:bgPr>
        <a:solidFill>
          <a:schemeClr val="dk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/>
          <p:nvPr>
            <p:ph idx="1" type="subTitle"/>
          </p:nvPr>
        </p:nvSpPr>
        <p:spPr>
          <a:xfrm>
            <a:off x="690250" y="415625"/>
            <a:ext cx="1261800" cy="2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41" name="Google Shape;241;p42"/>
          <p:cNvSpPr txBox="1"/>
          <p:nvPr>
            <p:ph idx="2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9pPr>
          </a:lstStyle>
          <a:p/>
        </p:txBody>
      </p:sp>
      <p:sp>
        <p:nvSpPr>
          <p:cNvPr id="242" name="Google Shape;242;p42"/>
          <p:cNvSpPr txBox="1"/>
          <p:nvPr>
            <p:ph idx="3" type="body"/>
          </p:nvPr>
        </p:nvSpPr>
        <p:spPr>
          <a:xfrm>
            <a:off x="480425" y="534275"/>
            <a:ext cx="4878300" cy="19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43" name="Google Shape;243;p42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60">
          <p15:clr>
            <a:srgbClr val="E46962"/>
          </p15:clr>
        </p15:guide>
        <p15:guide id="2" orient="horz" pos="347">
          <p15:clr>
            <a:srgbClr val="E46962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WOT Analysis">
  <p:cSld name="CUSTOM_14">
    <p:bg>
      <p:bgPr>
        <a:solidFill>
          <a:schemeClr val="dk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>
            <p:ph type="title"/>
          </p:nvPr>
        </p:nvSpPr>
        <p:spPr>
          <a:xfrm>
            <a:off x="723861" y="1584738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6" name="Google Shape;246;p43"/>
          <p:cNvSpPr txBox="1"/>
          <p:nvPr>
            <p:ph idx="2" type="title"/>
          </p:nvPr>
        </p:nvSpPr>
        <p:spPr>
          <a:xfrm>
            <a:off x="723861" y="2390981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7" name="Google Shape;247;p43"/>
          <p:cNvSpPr txBox="1"/>
          <p:nvPr>
            <p:ph idx="3" type="title"/>
          </p:nvPr>
        </p:nvSpPr>
        <p:spPr>
          <a:xfrm>
            <a:off x="723861" y="3157931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8" name="Google Shape;248;p43"/>
          <p:cNvSpPr txBox="1"/>
          <p:nvPr>
            <p:ph idx="4" type="title"/>
          </p:nvPr>
        </p:nvSpPr>
        <p:spPr>
          <a:xfrm>
            <a:off x="723861" y="3954905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9" name="Google Shape;249;p43"/>
          <p:cNvSpPr txBox="1"/>
          <p:nvPr>
            <p:ph idx="1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50" name="Google Shape;250;p43"/>
          <p:cNvSpPr txBox="1"/>
          <p:nvPr>
            <p:ph idx="5" type="body"/>
          </p:nvPr>
        </p:nvSpPr>
        <p:spPr>
          <a:xfrm>
            <a:off x="480425" y="610475"/>
            <a:ext cx="4878300" cy="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51" name="Google Shape;251;p43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/ Thank You">
  <p:cSld name="CUSTOM_13"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>
            <p:ph type="title"/>
          </p:nvPr>
        </p:nvSpPr>
        <p:spPr>
          <a:xfrm>
            <a:off x="455221" y="1321125"/>
            <a:ext cx="5094600" cy="1749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54" name="Google Shape;254;p44"/>
          <p:cNvSpPr txBox="1"/>
          <p:nvPr>
            <p:ph idx="1" type="body"/>
          </p:nvPr>
        </p:nvSpPr>
        <p:spPr>
          <a:xfrm>
            <a:off x="567029" y="4500404"/>
            <a:ext cx="1015800" cy="266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55" name="Google Shape;255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TITLE_AND_DESCRIPTION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pta Slab Medium"/>
              <a:buNone/>
              <a:defRPr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58" name="Google Shape;258;p45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59" name="Google Shape;259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 Size / Pie Graph">
  <p:cSld name="CAPTION_ONLY">
    <p:bg>
      <p:bgPr>
        <a:solidFill>
          <a:schemeClr val="dk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6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6"/>
          <p:cNvSpPr txBox="1"/>
          <p:nvPr>
            <p:ph idx="1" type="subTitle"/>
          </p:nvPr>
        </p:nvSpPr>
        <p:spPr>
          <a:xfrm>
            <a:off x="791150" y="522625"/>
            <a:ext cx="4977300" cy="11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pta Slab Medium"/>
              <a:buNone/>
              <a:defRPr sz="3600"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63" name="Google Shape;263;p46"/>
          <p:cNvSpPr txBox="1"/>
          <p:nvPr>
            <p:ph idx="2" type="body"/>
          </p:nvPr>
        </p:nvSpPr>
        <p:spPr>
          <a:xfrm>
            <a:off x="714950" y="1989025"/>
            <a:ext cx="2792400" cy="28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4" name="Google Shape;264;p46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dk2"/>
                </a:solidFill>
              </a:defRPr>
            </a:lvl1pPr>
            <a:lvl2pPr lvl="1" rtl="0">
              <a:buNone/>
              <a:defRPr sz="1100">
                <a:solidFill>
                  <a:schemeClr val="dk2"/>
                </a:solidFill>
              </a:defRPr>
            </a:lvl2pPr>
            <a:lvl3pPr lvl="2" rtl="0">
              <a:buNone/>
              <a:defRPr sz="1100">
                <a:solidFill>
                  <a:schemeClr val="dk2"/>
                </a:solidFill>
              </a:defRPr>
            </a:lvl3pPr>
            <a:lvl4pPr lvl="3" rtl="0">
              <a:buNone/>
              <a:defRPr sz="1100">
                <a:solidFill>
                  <a:schemeClr val="dk2"/>
                </a:solidFill>
              </a:defRPr>
            </a:lvl4pPr>
            <a:lvl5pPr lvl="4" rtl="0">
              <a:buNone/>
              <a:defRPr sz="1100">
                <a:solidFill>
                  <a:schemeClr val="dk2"/>
                </a:solidFill>
              </a:defRPr>
            </a:lvl5pPr>
            <a:lvl6pPr lvl="5" rtl="0">
              <a:buNone/>
              <a:defRPr sz="1100">
                <a:solidFill>
                  <a:schemeClr val="dk2"/>
                </a:solidFill>
              </a:defRPr>
            </a:lvl6pPr>
            <a:lvl7pPr lvl="6" rtl="0">
              <a:buNone/>
              <a:defRPr sz="1100">
                <a:solidFill>
                  <a:schemeClr val="dk2"/>
                </a:solidFill>
              </a:defRPr>
            </a:lvl7pPr>
            <a:lvl8pPr lvl="7" rtl="0">
              <a:buNone/>
              <a:defRPr sz="1100">
                <a:solidFill>
                  <a:schemeClr val="dk2"/>
                </a:solidFill>
              </a:defRPr>
            </a:lvl8pPr>
            <a:lvl9pPr lvl="8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46"/>
          <p:cNvSpPr/>
          <p:nvPr/>
        </p:nvSpPr>
        <p:spPr>
          <a:xfrm>
            <a:off x="4416275" y="1976923"/>
            <a:ext cx="4045200" cy="2871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6"/>
          <p:cNvSpPr/>
          <p:nvPr/>
        </p:nvSpPr>
        <p:spPr>
          <a:xfrm rot="444408">
            <a:off x="5636457" y="2500588"/>
            <a:ext cx="1505663" cy="1505327"/>
          </a:xfrm>
          <a:prstGeom prst="pie">
            <a:avLst>
              <a:gd fmla="val 8241844" name="adj1"/>
              <a:gd fmla="val 1255493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fferentiators / 4 column text">
  <p:cSld name="BIG_NUMBER">
    <p:bg>
      <p:bgPr>
        <a:solidFill>
          <a:schemeClr val="dk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/>
          <p:nvPr/>
        </p:nvSpPr>
        <p:spPr>
          <a:xfrm>
            <a:off x="0" y="1324925"/>
            <a:ext cx="4572000" cy="191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269" name="Google Shape;269;p47"/>
          <p:cNvSpPr/>
          <p:nvPr/>
        </p:nvSpPr>
        <p:spPr>
          <a:xfrm>
            <a:off x="0" y="3235076"/>
            <a:ext cx="4572000" cy="19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2"/>
              </a:solidFill>
            </a:endParaRPr>
          </a:p>
        </p:txBody>
      </p:sp>
      <p:sp>
        <p:nvSpPr>
          <p:cNvPr id="270" name="Google Shape;270;p47"/>
          <p:cNvSpPr/>
          <p:nvPr/>
        </p:nvSpPr>
        <p:spPr>
          <a:xfrm>
            <a:off x="4571892" y="3235076"/>
            <a:ext cx="4572000" cy="1914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lt1"/>
              </a:solidFill>
            </a:endParaRPr>
          </a:p>
        </p:txBody>
      </p:sp>
      <p:sp>
        <p:nvSpPr>
          <p:cNvPr id="271" name="Google Shape;271;p47"/>
          <p:cNvSpPr/>
          <p:nvPr/>
        </p:nvSpPr>
        <p:spPr>
          <a:xfrm>
            <a:off x="4571892" y="1324925"/>
            <a:ext cx="4572000" cy="191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accent5"/>
              </a:solidFill>
            </a:endParaRPr>
          </a:p>
        </p:txBody>
      </p:sp>
      <p:sp>
        <p:nvSpPr>
          <p:cNvPr id="272" name="Google Shape;272;p47"/>
          <p:cNvSpPr txBox="1"/>
          <p:nvPr>
            <p:ph idx="1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73" name="Google Shape;273;p47"/>
          <p:cNvSpPr txBox="1"/>
          <p:nvPr>
            <p:ph idx="2" type="body"/>
          </p:nvPr>
        </p:nvSpPr>
        <p:spPr>
          <a:xfrm>
            <a:off x="480425" y="610475"/>
            <a:ext cx="4878300" cy="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74" name="Google Shape;274;p4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dk2"/>
                </a:solidFill>
              </a:defRPr>
            </a:lvl1pPr>
            <a:lvl2pPr lvl="1" rtl="0">
              <a:buNone/>
              <a:defRPr sz="1100">
                <a:solidFill>
                  <a:schemeClr val="dk2"/>
                </a:solidFill>
              </a:defRPr>
            </a:lvl2pPr>
            <a:lvl3pPr lvl="2" rtl="0">
              <a:buNone/>
              <a:defRPr sz="1100">
                <a:solidFill>
                  <a:schemeClr val="dk2"/>
                </a:solidFill>
              </a:defRPr>
            </a:lvl3pPr>
            <a:lvl4pPr lvl="3" rtl="0">
              <a:buNone/>
              <a:defRPr sz="1100">
                <a:solidFill>
                  <a:schemeClr val="dk2"/>
                </a:solidFill>
              </a:defRPr>
            </a:lvl4pPr>
            <a:lvl5pPr lvl="4" rtl="0">
              <a:buNone/>
              <a:defRPr sz="1100">
                <a:solidFill>
                  <a:schemeClr val="dk2"/>
                </a:solidFill>
              </a:defRPr>
            </a:lvl5pPr>
            <a:lvl6pPr lvl="5" rtl="0">
              <a:buNone/>
              <a:defRPr sz="1100">
                <a:solidFill>
                  <a:schemeClr val="dk2"/>
                </a:solidFill>
              </a:defRPr>
            </a:lvl6pPr>
            <a:lvl7pPr lvl="6" rtl="0">
              <a:buNone/>
              <a:defRPr sz="1100">
                <a:solidFill>
                  <a:schemeClr val="dk2"/>
                </a:solidFill>
              </a:defRPr>
            </a:lvl7pPr>
            <a:lvl8pPr lvl="7" rtl="0">
              <a:buNone/>
              <a:defRPr sz="1100">
                <a:solidFill>
                  <a:schemeClr val="dk2"/>
                </a:solidFill>
              </a:defRPr>
            </a:lvl8pPr>
            <a:lvl9pPr lvl="8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blank">
  <p:cSld name="BLANK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77" name="Google Shape;277;p48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78" name="Google Shape;278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text">
  <p:cSld name="TITLE_1">
    <p:bg>
      <p:bgPr>
        <a:solidFill>
          <a:schemeClr val="dk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9"/>
          <p:cNvSpPr txBox="1"/>
          <p:nvPr>
            <p:ph idx="1" type="subTitle"/>
          </p:nvPr>
        </p:nvSpPr>
        <p:spPr>
          <a:xfrm>
            <a:off x="791150" y="522625"/>
            <a:ext cx="5938800" cy="11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pta Slab Medium"/>
              <a:buNone/>
              <a:defRPr sz="3600"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82" name="Google Shape;282;p49"/>
          <p:cNvSpPr txBox="1"/>
          <p:nvPr>
            <p:ph idx="2" type="body"/>
          </p:nvPr>
        </p:nvSpPr>
        <p:spPr>
          <a:xfrm>
            <a:off x="810075" y="2065225"/>
            <a:ext cx="7539900" cy="27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3" name="Google Shape;283;p49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Background Image + Text">
  <p:cSld name="CUSTOM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50"/>
          <p:cNvSpPr txBox="1"/>
          <p:nvPr>
            <p:ph idx="1" type="body"/>
          </p:nvPr>
        </p:nvSpPr>
        <p:spPr>
          <a:xfrm>
            <a:off x="4655675" y="956675"/>
            <a:ext cx="3965400" cy="775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274300" lIns="274300" spcFirstLastPara="1" rIns="27430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87" name="Google Shape;287;p50"/>
          <p:cNvSpPr txBox="1"/>
          <p:nvPr>
            <p:ph idx="3" type="subTitle"/>
          </p:nvPr>
        </p:nvSpPr>
        <p:spPr>
          <a:xfrm>
            <a:off x="4655675" y="522900"/>
            <a:ext cx="3965400" cy="4428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274300" spcFirstLastPara="1" rIns="274300" wrap="square" tIns="274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88" name="Google Shape;288;p50"/>
          <p:cNvSpPr txBox="1"/>
          <p:nvPr>
            <p:ph idx="4" type="body"/>
          </p:nvPr>
        </p:nvSpPr>
        <p:spPr>
          <a:xfrm>
            <a:off x="524350" y="4144800"/>
            <a:ext cx="1558800" cy="475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89" name="Google Shape;289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+ Image">
  <p:cSld name="CUSTOM_1">
    <p:bg>
      <p:bgPr>
        <a:solidFill>
          <a:schemeClr val="lt2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/>
          <p:nvPr>
            <p:ph idx="2" type="pic"/>
          </p:nvPr>
        </p:nvSpPr>
        <p:spPr>
          <a:xfrm>
            <a:off x="5485725" y="523025"/>
            <a:ext cx="3135300" cy="409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92" name="Google Shape;292;p51"/>
          <p:cNvSpPr txBox="1"/>
          <p:nvPr>
            <p:ph type="title"/>
          </p:nvPr>
        </p:nvSpPr>
        <p:spPr>
          <a:xfrm>
            <a:off x="591441" y="391675"/>
            <a:ext cx="4397400" cy="3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93" name="Google Shape;293;p51"/>
          <p:cNvSpPr txBox="1"/>
          <p:nvPr>
            <p:ph idx="1" type="body"/>
          </p:nvPr>
        </p:nvSpPr>
        <p:spPr>
          <a:xfrm>
            <a:off x="638750" y="4413181"/>
            <a:ext cx="5537100" cy="31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4" name="Google Shape;294;p51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als + 5 Images">
  <p:cSld name="CUSTOM_2">
    <p:bg>
      <p:bgPr>
        <a:solidFill>
          <a:schemeClr val="dk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2"/>
          <p:cNvSpPr txBox="1"/>
          <p:nvPr>
            <p:ph idx="1" type="body"/>
          </p:nvPr>
        </p:nvSpPr>
        <p:spPr>
          <a:xfrm>
            <a:off x="5481425" y="271557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7" name="Google Shape;297;p52"/>
          <p:cNvSpPr txBox="1"/>
          <p:nvPr>
            <p:ph idx="2" type="body"/>
          </p:nvPr>
        </p:nvSpPr>
        <p:spPr>
          <a:xfrm>
            <a:off x="3918400" y="27157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8" name="Google Shape;298;p52"/>
          <p:cNvSpPr txBox="1"/>
          <p:nvPr>
            <p:ph idx="3" type="body"/>
          </p:nvPr>
        </p:nvSpPr>
        <p:spPr>
          <a:xfrm>
            <a:off x="2349550" y="271557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9" name="Google Shape;299;p52"/>
          <p:cNvSpPr txBox="1"/>
          <p:nvPr>
            <p:ph idx="4" type="body"/>
          </p:nvPr>
        </p:nvSpPr>
        <p:spPr>
          <a:xfrm>
            <a:off x="7911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00" name="Google Shape;300;p52"/>
          <p:cNvSpPr txBox="1"/>
          <p:nvPr>
            <p:ph idx="5" type="body"/>
          </p:nvPr>
        </p:nvSpPr>
        <p:spPr>
          <a:xfrm>
            <a:off x="7911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01" name="Google Shape;301;p52"/>
          <p:cNvSpPr txBox="1"/>
          <p:nvPr>
            <p:ph idx="6" type="body"/>
          </p:nvPr>
        </p:nvSpPr>
        <p:spPr>
          <a:xfrm>
            <a:off x="70444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cxnSp>
        <p:nvCxnSpPr>
          <p:cNvPr id="302" name="Google Shape;302;p52"/>
          <p:cNvCxnSpPr/>
          <p:nvPr/>
        </p:nvCxnSpPr>
        <p:spPr>
          <a:xfrm rot="10800000">
            <a:off x="827250" y="1481375"/>
            <a:ext cx="7489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3" name="Google Shape;303;p52"/>
          <p:cNvSpPr/>
          <p:nvPr>
            <p:ph idx="7" type="pic"/>
          </p:nvPr>
        </p:nvSpPr>
        <p:spPr>
          <a:xfrm>
            <a:off x="7049625" y="5230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4" name="Google Shape;304;p52"/>
          <p:cNvSpPr/>
          <p:nvPr>
            <p:ph idx="8" type="pic"/>
          </p:nvPr>
        </p:nvSpPr>
        <p:spPr>
          <a:xfrm>
            <a:off x="784775" y="5221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5" name="Google Shape;305;p52"/>
          <p:cNvSpPr/>
          <p:nvPr>
            <p:ph idx="9" type="pic"/>
          </p:nvPr>
        </p:nvSpPr>
        <p:spPr>
          <a:xfrm>
            <a:off x="2343950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6" name="Google Shape;306;p52"/>
          <p:cNvSpPr/>
          <p:nvPr>
            <p:ph idx="13" type="pic"/>
          </p:nvPr>
        </p:nvSpPr>
        <p:spPr>
          <a:xfrm>
            <a:off x="3915213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7" name="Google Shape;307;p52"/>
          <p:cNvSpPr/>
          <p:nvPr>
            <p:ph idx="14" type="pic"/>
          </p:nvPr>
        </p:nvSpPr>
        <p:spPr>
          <a:xfrm>
            <a:off x="5490975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8" name="Google Shape;308;p52"/>
          <p:cNvSpPr txBox="1"/>
          <p:nvPr>
            <p:ph idx="15" type="body"/>
          </p:nvPr>
        </p:nvSpPr>
        <p:spPr>
          <a:xfrm>
            <a:off x="5481425" y="4112700"/>
            <a:ext cx="28776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09" name="Google Shape;309;p52"/>
          <p:cNvSpPr txBox="1"/>
          <p:nvPr>
            <p:ph idx="16" type="subTitle"/>
          </p:nvPr>
        </p:nvSpPr>
        <p:spPr>
          <a:xfrm>
            <a:off x="5481425" y="3897300"/>
            <a:ext cx="28776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10" name="Google Shape;310;p52"/>
          <p:cNvSpPr txBox="1"/>
          <p:nvPr>
            <p:ph idx="17" type="body"/>
          </p:nvPr>
        </p:nvSpPr>
        <p:spPr>
          <a:xfrm>
            <a:off x="23495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1" name="Google Shape;311;p52"/>
          <p:cNvSpPr txBox="1"/>
          <p:nvPr>
            <p:ph idx="18" type="body"/>
          </p:nvPr>
        </p:nvSpPr>
        <p:spPr>
          <a:xfrm>
            <a:off x="3915488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2" name="Google Shape;312;p52"/>
          <p:cNvSpPr txBox="1"/>
          <p:nvPr>
            <p:ph idx="19" type="body"/>
          </p:nvPr>
        </p:nvSpPr>
        <p:spPr>
          <a:xfrm>
            <a:off x="5479963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3" name="Google Shape;313;p52"/>
          <p:cNvSpPr txBox="1"/>
          <p:nvPr>
            <p:ph idx="20" type="body"/>
          </p:nvPr>
        </p:nvSpPr>
        <p:spPr>
          <a:xfrm>
            <a:off x="7047338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4" name="Google Shape;314;p52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tegy Canvas / Line Graph">
  <p:cSld name="CUSTOM_3">
    <p:bg>
      <p:bgPr>
        <a:solidFill>
          <a:schemeClr val="dk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3"/>
          <p:cNvSpPr txBox="1"/>
          <p:nvPr>
            <p:ph idx="1" type="body"/>
          </p:nvPr>
        </p:nvSpPr>
        <p:spPr>
          <a:xfrm>
            <a:off x="3917825" y="4024920"/>
            <a:ext cx="44412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17" name="Google Shape;317;p53"/>
          <p:cNvSpPr txBox="1"/>
          <p:nvPr>
            <p:ph idx="2" type="subTitle"/>
          </p:nvPr>
        </p:nvSpPr>
        <p:spPr>
          <a:xfrm>
            <a:off x="783675" y="3967895"/>
            <a:ext cx="2877600" cy="43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318" name="Google Shape;318;p53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4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4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21" name="Google Shape;321;p54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322" name="Google Shape;322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PIs / Objectives">
  <p:cSld name="CUSTOM_5">
    <p:bg>
      <p:bgPr>
        <a:solidFill>
          <a:schemeClr val="dk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"/>
          <p:cNvSpPr/>
          <p:nvPr/>
        </p:nvSpPr>
        <p:spPr>
          <a:xfrm rot="-5400000">
            <a:off x="4090300" y="-436575"/>
            <a:ext cx="4099200" cy="6015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25" name="Google Shape;325;p55"/>
          <p:cNvSpPr txBox="1"/>
          <p:nvPr>
            <p:ph idx="1" type="body"/>
          </p:nvPr>
        </p:nvSpPr>
        <p:spPr>
          <a:xfrm>
            <a:off x="3918400" y="3680775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26" name="Google Shape;326;p55"/>
          <p:cNvSpPr txBox="1"/>
          <p:nvPr>
            <p:ph idx="2" type="body"/>
          </p:nvPr>
        </p:nvSpPr>
        <p:spPr>
          <a:xfrm>
            <a:off x="3918400" y="37808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27" name="Google Shape;327;p55"/>
          <p:cNvSpPr txBox="1"/>
          <p:nvPr>
            <p:ph idx="3" type="body"/>
          </p:nvPr>
        </p:nvSpPr>
        <p:spPr>
          <a:xfrm>
            <a:off x="7044450" y="36805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28" name="Google Shape;328;p55"/>
          <p:cNvSpPr txBox="1"/>
          <p:nvPr>
            <p:ph idx="4" type="body"/>
          </p:nvPr>
        </p:nvSpPr>
        <p:spPr>
          <a:xfrm>
            <a:off x="7044450" y="37806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29" name="Google Shape;329;p55"/>
          <p:cNvSpPr/>
          <p:nvPr>
            <p:ph idx="5" type="pic"/>
          </p:nvPr>
        </p:nvSpPr>
        <p:spPr>
          <a:xfrm>
            <a:off x="7049625" y="15881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30" name="Google Shape;330;p55"/>
          <p:cNvSpPr/>
          <p:nvPr>
            <p:ph idx="6" type="pic"/>
          </p:nvPr>
        </p:nvSpPr>
        <p:spPr>
          <a:xfrm>
            <a:off x="3915213" y="15886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31" name="Google Shape;331;p55"/>
          <p:cNvSpPr/>
          <p:nvPr>
            <p:ph idx="7" type="pic"/>
          </p:nvPr>
        </p:nvSpPr>
        <p:spPr>
          <a:xfrm>
            <a:off x="5490975" y="15886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32" name="Google Shape;332;p55"/>
          <p:cNvSpPr txBox="1"/>
          <p:nvPr>
            <p:ph idx="8" type="subTitle"/>
          </p:nvPr>
        </p:nvSpPr>
        <p:spPr>
          <a:xfrm>
            <a:off x="3918800" y="10345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333" name="Google Shape;333;p55"/>
          <p:cNvSpPr txBox="1"/>
          <p:nvPr>
            <p:ph idx="9" type="subTitle"/>
          </p:nvPr>
        </p:nvSpPr>
        <p:spPr>
          <a:xfrm>
            <a:off x="5484775" y="10345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334" name="Google Shape;334;p55"/>
          <p:cNvSpPr txBox="1"/>
          <p:nvPr>
            <p:ph idx="13" type="subTitle"/>
          </p:nvPr>
        </p:nvSpPr>
        <p:spPr>
          <a:xfrm>
            <a:off x="7050750" y="10327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335" name="Google Shape;335;p55"/>
          <p:cNvSpPr txBox="1"/>
          <p:nvPr>
            <p:ph idx="14" type="body"/>
          </p:nvPr>
        </p:nvSpPr>
        <p:spPr>
          <a:xfrm>
            <a:off x="507400" y="1828050"/>
            <a:ext cx="2136300" cy="29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36" name="Google Shape;336;p55"/>
          <p:cNvSpPr txBox="1"/>
          <p:nvPr>
            <p:ph idx="15" type="body"/>
          </p:nvPr>
        </p:nvSpPr>
        <p:spPr>
          <a:xfrm>
            <a:off x="5481425" y="3680775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37" name="Google Shape;337;p55"/>
          <p:cNvSpPr txBox="1"/>
          <p:nvPr>
            <p:ph idx="16" type="body"/>
          </p:nvPr>
        </p:nvSpPr>
        <p:spPr>
          <a:xfrm>
            <a:off x="5481425" y="37808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38" name="Google Shape;338;p55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32">
          <p15:clr>
            <a:srgbClr val="E46962"/>
          </p15:clr>
        </p15:guide>
        <p15:guide id="2" orient="horz" pos="2088">
          <p15:clr>
            <a:srgbClr val="E46962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on Plan + 5 Images">
  <p:cSld name="CUSTOM_6">
    <p:bg>
      <p:bgPr>
        <a:solidFill>
          <a:schemeClr val="accent6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/>
          <p:nvPr>
            <p:ph idx="1" type="body"/>
          </p:nvPr>
        </p:nvSpPr>
        <p:spPr>
          <a:xfrm>
            <a:off x="7911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41" name="Google Shape;341;p56"/>
          <p:cNvSpPr txBox="1"/>
          <p:nvPr>
            <p:ph idx="2" type="body"/>
          </p:nvPr>
        </p:nvSpPr>
        <p:spPr>
          <a:xfrm>
            <a:off x="7911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cxnSp>
        <p:nvCxnSpPr>
          <p:cNvPr id="342" name="Google Shape;342;p56"/>
          <p:cNvCxnSpPr/>
          <p:nvPr/>
        </p:nvCxnSpPr>
        <p:spPr>
          <a:xfrm rot="10800000">
            <a:off x="827250" y="1481375"/>
            <a:ext cx="7489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3" name="Google Shape;343;p56"/>
          <p:cNvSpPr/>
          <p:nvPr>
            <p:ph idx="3" type="pic"/>
          </p:nvPr>
        </p:nvSpPr>
        <p:spPr>
          <a:xfrm>
            <a:off x="7049625" y="5230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4" name="Google Shape;344;p56"/>
          <p:cNvSpPr/>
          <p:nvPr>
            <p:ph idx="4" type="pic"/>
          </p:nvPr>
        </p:nvSpPr>
        <p:spPr>
          <a:xfrm>
            <a:off x="784775" y="5221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5" name="Google Shape;345;p56"/>
          <p:cNvSpPr/>
          <p:nvPr>
            <p:ph idx="5" type="pic"/>
          </p:nvPr>
        </p:nvSpPr>
        <p:spPr>
          <a:xfrm>
            <a:off x="2343950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6" name="Google Shape;346;p56"/>
          <p:cNvSpPr/>
          <p:nvPr>
            <p:ph idx="6" type="pic"/>
          </p:nvPr>
        </p:nvSpPr>
        <p:spPr>
          <a:xfrm>
            <a:off x="3915213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7" name="Google Shape;347;p56"/>
          <p:cNvSpPr/>
          <p:nvPr>
            <p:ph idx="7" type="pic"/>
          </p:nvPr>
        </p:nvSpPr>
        <p:spPr>
          <a:xfrm>
            <a:off x="5490975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8" name="Google Shape;348;p56"/>
          <p:cNvSpPr txBox="1"/>
          <p:nvPr>
            <p:ph idx="8" type="body"/>
          </p:nvPr>
        </p:nvSpPr>
        <p:spPr>
          <a:xfrm>
            <a:off x="5481425" y="4112700"/>
            <a:ext cx="28776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49" name="Google Shape;349;p56"/>
          <p:cNvSpPr txBox="1"/>
          <p:nvPr>
            <p:ph idx="9" type="subTitle"/>
          </p:nvPr>
        </p:nvSpPr>
        <p:spPr>
          <a:xfrm>
            <a:off x="5481425" y="3897300"/>
            <a:ext cx="28776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50" name="Google Shape;350;p56"/>
          <p:cNvSpPr txBox="1"/>
          <p:nvPr>
            <p:ph idx="13" type="body"/>
          </p:nvPr>
        </p:nvSpPr>
        <p:spPr>
          <a:xfrm>
            <a:off x="23495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1" name="Google Shape;351;p56"/>
          <p:cNvSpPr txBox="1"/>
          <p:nvPr>
            <p:ph idx="14" type="body"/>
          </p:nvPr>
        </p:nvSpPr>
        <p:spPr>
          <a:xfrm>
            <a:off x="234950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2" name="Google Shape;352;p56"/>
          <p:cNvSpPr txBox="1"/>
          <p:nvPr>
            <p:ph idx="15" type="body"/>
          </p:nvPr>
        </p:nvSpPr>
        <p:spPr>
          <a:xfrm>
            <a:off x="39078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3" name="Google Shape;353;p56"/>
          <p:cNvSpPr txBox="1"/>
          <p:nvPr>
            <p:ph idx="16" type="body"/>
          </p:nvPr>
        </p:nvSpPr>
        <p:spPr>
          <a:xfrm>
            <a:off x="39078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4" name="Google Shape;354;p56"/>
          <p:cNvSpPr txBox="1"/>
          <p:nvPr>
            <p:ph idx="17" type="body"/>
          </p:nvPr>
        </p:nvSpPr>
        <p:spPr>
          <a:xfrm>
            <a:off x="5496525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5" name="Google Shape;355;p56"/>
          <p:cNvSpPr txBox="1"/>
          <p:nvPr>
            <p:ph idx="18" type="body"/>
          </p:nvPr>
        </p:nvSpPr>
        <p:spPr>
          <a:xfrm>
            <a:off x="5496525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6" name="Google Shape;356;p56"/>
          <p:cNvSpPr txBox="1"/>
          <p:nvPr>
            <p:ph idx="19" type="body"/>
          </p:nvPr>
        </p:nvSpPr>
        <p:spPr>
          <a:xfrm>
            <a:off x="70852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7" name="Google Shape;357;p56"/>
          <p:cNvSpPr txBox="1"/>
          <p:nvPr>
            <p:ph idx="20" type="body"/>
          </p:nvPr>
        </p:nvSpPr>
        <p:spPr>
          <a:xfrm>
            <a:off x="708520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8" name="Google Shape;358;p56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Graphic">
  <p:cSld name="CUSTOM_9">
    <p:bg>
      <p:bgPr>
        <a:solidFill>
          <a:schemeClr val="dk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/>
          <p:nvPr>
            <p:ph idx="1" type="body"/>
          </p:nvPr>
        </p:nvSpPr>
        <p:spPr>
          <a:xfrm>
            <a:off x="3133000" y="514275"/>
            <a:ext cx="38907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61" name="Google Shape;361;p57"/>
          <p:cNvSpPr txBox="1"/>
          <p:nvPr>
            <p:ph idx="2" type="body"/>
          </p:nvPr>
        </p:nvSpPr>
        <p:spPr>
          <a:xfrm>
            <a:off x="657679" y="436194"/>
            <a:ext cx="2278800" cy="19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1pPr>
            <a:lvl2pPr indent="-4064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2pPr>
            <a:lvl3pPr indent="-40640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3pPr>
            <a:lvl4pPr indent="-4064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4pPr>
            <a:lvl5pPr indent="-40640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5pPr>
            <a:lvl6pPr indent="-4064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6pPr>
            <a:lvl7pPr indent="-40640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7pPr>
            <a:lvl8pPr indent="-406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8pPr>
            <a:lvl9pPr indent="-40640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62" name="Google Shape;362;p5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94">
          <p15:clr>
            <a:srgbClr val="E46962"/>
          </p15:clr>
        </p15:guide>
        <p15:guide id="2" orient="horz" pos="504">
          <p15:clr>
            <a:srgbClr val="E46962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venue / Graphic">
  <p:cSld name="CUSTOM_12">
    <p:bg>
      <p:bgPr>
        <a:solidFill>
          <a:schemeClr val="dk1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 txBox="1"/>
          <p:nvPr>
            <p:ph idx="1" type="body"/>
          </p:nvPr>
        </p:nvSpPr>
        <p:spPr>
          <a:xfrm>
            <a:off x="569725" y="3435300"/>
            <a:ext cx="2884200" cy="118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65" name="Google Shape;365;p58"/>
          <p:cNvSpPr txBox="1"/>
          <p:nvPr>
            <p:ph idx="2" type="subTitle"/>
          </p:nvPr>
        </p:nvSpPr>
        <p:spPr>
          <a:xfrm>
            <a:off x="466802" y="445100"/>
            <a:ext cx="2403600" cy="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66" name="Google Shape;366;p58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31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2.xml"/><Relationship Id="rId43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35.xml"/><Relationship Id="rId46" Type="http://schemas.openxmlformats.org/officeDocument/2006/relationships/theme" Target="../theme/theme1.xml"/><Relationship Id="rId23" Type="http://schemas.openxmlformats.org/officeDocument/2006/relationships/slideLayout" Target="../slideLayouts/slideLayout34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9950" y="300125"/>
            <a:ext cx="83538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"/>
              <a:buNone/>
              <a:defRPr sz="3600">
                <a:solidFill>
                  <a:schemeClr val="dk1"/>
                </a:solidFill>
                <a:latin typeface="Hepta Slab"/>
                <a:ea typeface="Hepta Slab"/>
                <a:cs typeface="Hepta Slab"/>
                <a:sym typeface="Hepta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36575" y="2676025"/>
            <a:ext cx="52755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Light"/>
              <a:buChar char="●"/>
              <a:defRPr sz="15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○"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 Light"/>
              <a:buChar char="■"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Light"/>
              <a:buChar char="●"/>
              <a:defRPr sz="12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Light"/>
              <a:buChar char="○"/>
              <a:defRPr sz="11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arlow Light"/>
              <a:buChar char="■"/>
              <a:defRPr sz="1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rlow Light"/>
              <a:buChar char="●"/>
              <a:defRPr sz="9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Barlow Light"/>
              <a:buChar char="○"/>
              <a:defRPr sz="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 Light"/>
              <a:buChar char="■"/>
              <a:defRPr sz="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13.png"/><Relationship Id="rId11" Type="http://schemas.openxmlformats.org/officeDocument/2006/relationships/image" Target="../media/image26.png"/><Relationship Id="rId10" Type="http://schemas.openxmlformats.org/officeDocument/2006/relationships/image" Target="../media/image12.png"/><Relationship Id="rId13" Type="http://schemas.openxmlformats.org/officeDocument/2006/relationships/image" Target="../media/image29.png"/><Relationship Id="rId12" Type="http://schemas.openxmlformats.org/officeDocument/2006/relationships/image" Target="../media/image23.png"/><Relationship Id="rId14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31.png"/><Relationship Id="rId5" Type="http://schemas.openxmlformats.org/officeDocument/2006/relationships/image" Target="../media/image28.png"/><Relationship Id="rId6" Type="http://schemas.openxmlformats.org/officeDocument/2006/relationships/image" Target="../media/image30.png"/><Relationship Id="rId7" Type="http://schemas.openxmlformats.org/officeDocument/2006/relationships/image" Target="../media/image32.png"/><Relationship Id="rId8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9"/>
          <p:cNvSpPr txBox="1"/>
          <p:nvPr>
            <p:ph type="title"/>
          </p:nvPr>
        </p:nvSpPr>
        <p:spPr>
          <a:xfrm>
            <a:off x="632850" y="1124700"/>
            <a:ext cx="7878300" cy="17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Knuth-Morris-Pratt Algorithm</a:t>
            </a:r>
            <a:endParaRPr/>
          </a:p>
        </p:txBody>
      </p:sp>
      <p:sp>
        <p:nvSpPr>
          <p:cNvPr id="372" name="Google Shape;372;p59"/>
          <p:cNvSpPr txBox="1"/>
          <p:nvPr>
            <p:ph idx="2" type="subTitle"/>
          </p:nvPr>
        </p:nvSpPr>
        <p:spPr>
          <a:xfrm>
            <a:off x="1205825" y="2902000"/>
            <a:ext cx="6652200" cy="9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Aleesha Khurram, Tanush Siotia, Alex Suh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8"/>
          <p:cNvSpPr txBox="1"/>
          <p:nvPr>
            <p:ph type="title"/>
          </p:nvPr>
        </p:nvSpPr>
        <p:spPr>
          <a:xfrm>
            <a:off x="702825" y="1575737"/>
            <a:ext cx="2038800" cy="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 time complexity:</a:t>
            </a:r>
            <a:endParaRPr/>
          </a:p>
        </p:txBody>
      </p:sp>
      <p:sp>
        <p:nvSpPr>
          <p:cNvPr id="484" name="Google Shape;484;p68"/>
          <p:cNvSpPr txBox="1"/>
          <p:nvPr>
            <p:ph idx="2" type="title"/>
          </p:nvPr>
        </p:nvSpPr>
        <p:spPr>
          <a:xfrm>
            <a:off x="702825" y="2374900"/>
            <a:ext cx="37866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Optimization 1: Note that value of prefix function can increase by at most one</a:t>
            </a:r>
            <a:endParaRPr/>
          </a:p>
        </p:txBody>
      </p:sp>
      <p:sp>
        <p:nvSpPr>
          <p:cNvPr id="485" name="Google Shape;485;p68"/>
          <p:cNvSpPr txBox="1"/>
          <p:nvPr>
            <p:ph idx="3" type="title"/>
          </p:nvPr>
        </p:nvSpPr>
        <p:spPr>
          <a:xfrm>
            <a:off x="702825" y="3194100"/>
            <a:ext cx="37866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Optimization 2: We can reduce string comparisons based on previously computed values</a:t>
            </a:r>
            <a:endParaRPr/>
          </a:p>
        </p:txBody>
      </p:sp>
      <p:cxnSp>
        <p:nvCxnSpPr>
          <p:cNvPr id="486" name="Google Shape;486;p68"/>
          <p:cNvCxnSpPr/>
          <p:nvPr/>
        </p:nvCxnSpPr>
        <p:spPr>
          <a:xfrm>
            <a:off x="833150" y="1480949"/>
            <a:ext cx="35826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7" name="Google Shape;487;p68"/>
          <p:cNvCxnSpPr/>
          <p:nvPr/>
        </p:nvCxnSpPr>
        <p:spPr>
          <a:xfrm flipH="1" rot="10800000">
            <a:off x="791150" y="2168734"/>
            <a:ext cx="3677400" cy="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8" name="Google Shape;488;p68"/>
          <p:cNvCxnSpPr/>
          <p:nvPr/>
        </p:nvCxnSpPr>
        <p:spPr>
          <a:xfrm>
            <a:off x="791150" y="3011023"/>
            <a:ext cx="3656400" cy="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9" name="Google Shape;489;p68"/>
          <p:cNvCxnSpPr/>
          <p:nvPr/>
        </p:nvCxnSpPr>
        <p:spPr>
          <a:xfrm flipH="1" rot="10800000">
            <a:off x="785900" y="3969353"/>
            <a:ext cx="3666900" cy="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0" name="Google Shape;490;p68"/>
          <p:cNvSpPr txBox="1"/>
          <p:nvPr>
            <p:ph idx="1" type="subTitle"/>
          </p:nvPr>
        </p:nvSpPr>
        <p:spPr>
          <a:xfrm>
            <a:off x="480425" y="290624"/>
            <a:ext cx="77664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Prefix Function</a:t>
            </a:r>
            <a:r>
              <a:rPr lang="en" sz="1800"/>
              <a:t>: Optimizations</a:t>
            </a:r>
            <a:endParaRPr sz="1800"/>
          </a:p>
        </p:txBody>
      </p:sp>
      <p:sp>
        <p:nvSpPr>
          <p:cNvPr id="491" name="Google Shape;491;p68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2" name="Google Shape;49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954" y="1832324"/>
            <a:ext cx="679770" cy="3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68"/>
          <p:cNvSpPr txBox="1"/>
          <p:nvPr/>
        </p:nvSpPr>
        <p:spPr>
          <a:xfrm>
            <a:off x="4703850" y="2219025"/>
            <a:ext cx="37866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If                                     , suppose we remove the last character from the suffix ending at index             . Results in suffix of length</a:t>
            </a:r>
            <a:r>
              <a:rPr lang="en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                       </a:t>
            </a:r>
            <a:r>
              <a:rPr lang="en" sz="11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  ending at index</a:t>
            </a:r>
            <a:r>
              <a:rPr lang="en"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lang="en" sz="15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   </a:t>
            </a:r>
            <a:r>
              <a:rPr lang="en" sz="11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i="1" lang="en" sz="11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(Contradiction)</a:t>
            </a:r>
            <a:r>
              <a:rPr lang="en" sz="11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.</a:t>
            </a:r>
            <a:endParaRPr sz="1100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494" name="Google Shape;494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4875" y="2304425"/>
            <a:ext cx="1018075" cy="1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3825" y="2479719"/>
            <a:ext cx="348900" cy="18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6425" y="2663800"/>
            <a:ext cx="803350" cy="22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93725" y="2675775"/>
            <a:ext cx="99482" cy="20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70825" y="3041024"/>
            <a:ext cx="2499477" cy="2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68"/>
          <p:cNvSpPr txBox="1"/>
          <p:nvPr/>
        </p:nvSpPr>
        <p:spPr>
          <a:xfrm>
            <a:off x="4703850" y="3246600"/>
            <a:ext cx="40020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Otherwise, move to longest length                   such that </a:t>
            </a:r>
            <a:endParaRPr sz="1100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                                                                 . Then,</a:t>
            </a:r>
            <a:endParaRPr sz="1100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                                                                  . Otherwise, continue process  until              .</a:t>
            </a:r>
            <a:endParaRPr sz="1100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   </a:t>
            </a:r>
            <a:endParaRPr sz="1100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500" name="Google Shape;500;p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57700" y="3329025"/>
            <a:ext cx="476331" cy="20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6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77351" y="3499700"/>
            <a:ext cx="1856464" cy="1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6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77347" y="3666000"/>
            <a:ext cx="1890675" cy="1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6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98725" y="3844199"/>
            <a:ext cx="348900" cy="19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6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504633" y="3822600"/>
            <a:ext cx="1998093" cy="20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5" name="Google Shape;505;p68"/>
          <p:cNvCxnSpPr/>
          <p:nvPr/>
        </p:nvCxnSpPr>
        <p:spPr>
          <a:xfrm flipH="1" rot="10800000">
            <a:off x="785900" y="4678253"/>
            <a:ext cx="3666900" cy="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6" name="Google Shape;506;p68"/>
          <p:cNvSpPr txBox="1"/>
          <p:nvPr>
            <p:ph type="title"/>
          </p:nvPr>
        </p:nvSpPr>
        <p:spPr>
          <a:xfrm>
            <a:off x="785900" y="4070137"/>
            <a:ext cx="2038800" cy="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Optimized time complexity: </a:t>
            </a:r>
            <a:endParaRPr/>
          </a:p>
        </p:txBody>
      </p:sp>
      <p:pic>
        <p:nvPicPr>
          <p:cNvPr id="507" name="Google Shape;507;p6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10175" y="4304419"/>
            <a:ext cx="679775" cy="428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9"/>
          <p:cNvSpPr txBox="1"/>
          <p:nvPr>
            <p:ph idx="1" type="subTitle"/>
          </p:nvPr>
        </p:nvSpPr>
        <p:spPr>
          <a:xfrm>
            <a:off x="480425" y="290624"/>
            <a:ext cx="77664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Prefix Function: Algorithm Walkthrough</a:t>
            </a:r>
            <a:endParaRPr sz="1800"/>
          </a:p>
        </p:txBody>
      </p:sp>
      <p:sp>
        <p:nvSpPr>
          <p:cNvPr id="513" name="Google Shape;513;p69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4" name="Google Shape;514;p69"/>
          <p:cNvPicPr preferRelativeResize="0"/>
          <p:nvPr/>
        </p:nvPicPr>
        <p:blipFill rotWithShape="1">
          <a:blip r:embed="rId3">
            <a:alphaModFix/>
          </a:blip>
          <a:srcRect b="0" l="0" r="43854" t="0"/>
          <a:stretch/>
        </p:blipFill>
        <p:spPr>
          <a:xfrm>
            <a:off x="480425" y="1112625"/>
            <a:ext cx="4467074" cy="319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500" y="1112625"/>
            <a:ext cx="1740150" cy="3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2201" y="1112625"/>
            <a:ext cx="734623" cy="3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7500" y="1447458"/>
            <a:ext cx="3543024" cy="45609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69"/>
          <p:cNvSpPr txBox="1"/>
          <p:nvPr/>
        </p:nvSpPr>
        <p:spPr>
          <a:xfrm>
            <a:off x="5102475" y="3282425"/>
            <a:ext cx="28683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Even with  a nested while loop, it is still                since total number of iterations of the while loop over the </a:t>
            </a:r>
            <a:r>
              <a:rPr i="1" lang="en" sz="1500" u="sng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entire run</a:t>
            </a:r>
            <a:r>
              <a:rPr lang="en" sz="15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i="1" lang="en" sz="15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is at most  </a:t>
            </a:r>
            <a:endParaRPr i="1" sz="1500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519" name="Google Shape;519;p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9127" y="3574760"/>
            <a:ext cx="520575" cy="32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14425" y="4084675"/>
            <a:ext cx="196875" cy="2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0"/>
          <p:cNvSpPr txBox="1"/>
          <p:nvPr>
            <p:ph idx="4" type="title"/>
          </p:nvPr>
        </p:nvSpPr>
        <p:spPr>
          <a:xfrm>
            <a:off x="480425" y="905800"/>
            <a:ext cx="77664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Key Question: How can we use prefix matching to search for a substring in a text?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6" name="Google Shape;526;p70"/>
          <p:cNvCxnSpPr/>
          <p:nvPr/>
        </p:nvCxnSpPr>
        <p:spPr>
          <a:xfrm>
            <a:off x="556050" y="1292500"/>
            <a:ext cx="4992600" cy="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7" name="Google Shape;527;p70"/>
          <p:cNvSpPr txBox="1"/>
          <p:nvPr>
            <p:ph idx="1" type="subTitle"/>
          </p:nvPr>
        </p:nvSpPr>
        <p:spPr>
          <a:xfrm>
            <a:off x="480425" y="290625"/>
            <a:ext cx="77664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Knuth-Morris-Pratt Algorithm</a:t>
            </a:r>
            <a:endParaRPr sz="1800"/>
          </a:p>
        </p:txBody>
      </p:sp>
      <p:sp>
        <p:nvSpPr>
          <p:cNvPr id="528" name="Google Shape;528;p70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9" name="Google Shape;529;p70"/>
          <p:cNvSpPr txBox="1"/>
          <p:nvPr>
            <p:ph idx="4" type="title"/>
          </p:nvPr>
        </p:nvSpPr>
        <p:spPr>
          <a:xfrm>
            <a:off x="480425" y="1349000"/>
            <a:ext cx="6585600" cy="31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Insight:</a:t>
            </a:r>
            <a:br>
              <a:rPr lang="en"/>
            </a:br>
            <a:br>
              <a:rPr lang="en"/>
            </a:br>
            <a:r>
              <a:rPr lang="en"/>
              <a:t>Where does this algorithm perform string matching? (In the naive implementation of the prefix function, at what points does it check for equal characters)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The prefix matching algorithm compares the strings at the start (the prefix) and the end (the suffix) at the current position. 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Each </a:t>
            </a:r>
            <a:r>
              <a:rPr b="1" lang="en">
                <a:latin typeface="Barlow"/>
                <a:ea typeface="Barlow"/>
                <a:cs typeface="Barlow"/>
                <a:sym typeface="Barlow"/>
              </a:rPr>
              <a:t>occurrence</a:t>
            </a:r>
            <a:r>
              <a:rPr b="1" lang="en">
                <a:latin typeface="Barlow"/>
                <a:ea typeface="Barlow"/>
                <a:cs typeface="Barlow"/>
                <a:sym typeface="Barlow"/>
              </a:rPr>
              <a:t> of the substring will be a suffix at some position - so put the substring before the text!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1"/>
          <p:cNvSpPr txBox="1"/>
          <p:nvPr>
            <p:ph idx="1" type="subTitle"/>
          </p:nvPr>
        </p:nvSpPr>
        <p:spPr>
          <a:xfrm>
            <a:off x="480425" y="290625"/>
            <a:ext cx="77664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Knuth-Morris-Pratt Algorithm</a:t>
            </a:r>
            <a:endParaRPr sz="1800"/>
          </a:p>
        </p:txBody>
      </p:sp>
      <p:sp>
        <p:nvSpPr>
          <p:cNvPr id="535" name="Google Shape;535;p71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6" name="Google Shape;536;p71"/>
          <p:cNvSpPr txBox="1"/>
          <p:nvPr>
            <p:ph idx="4" type="title"/>
          </p:nvPr>
        </p:nvSpPr>
        <p:spPr>
          <a:xfrm>
            <a:off x="480425" y="853725"/>
            <a:ext cx="6585600" cy="3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the substring before the text, separated by a separator that is present in neither string.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(substring is needle, separator is #):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π[18] = 6, so the first 6 letters (the full substring) matches the last 6 letters (the occurrence of the substring). Therefore, </a:t>
            </a:r>
            <a:r>
              <a:rPr b="1" lang="en">
                <a:latin typeface="Barlow"/>
                <a:ea typeface="Barlow"/>
                <a:cs typeface="Barlow"/>
                <a:sym typeface="Barlow"/>
              </a:rPr>
              <a:t>i=18-6+1=13</a:t>
            </a:r>
            <a:r>
              <a:rPr lang="en"/>
              <a:t> must be the starting index of an occurrence of the substring.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7" name="Google Shape;53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950" y="2057650"/>
            <a:ext cx="6566095" cy="4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8950" y="2719675"/>
            <a:ext cx="6566100" cy="4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2"/>
          <p:cNvSpPr txBox="1"/>
          <p:nvPr>
            <p:ph idx="1" type="subTitle"/>
          </p:nvPr>
        </p:nvSpPr>
        <p:spPr>
          <a:xfrm>
            <a:off x="480425" y="290625"/>
            <a:ext cx="77664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Knuth-Morris-Pratt Algorithm: Complexity</a:t>
            </a:r>
            <a:endParaRPr sz="1800"/>
          </a:p>
        </p:txBody>
      </p:sp>
      <p:sp>
        <p:nvSpPr>
          <p:cNvPr id="544" name="Google Shape;544;p72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5" name="Google Shape;545;p72"/>
          <p:cNvSpPr txBox="1"/>
          <p:nvPr>
            <p:ph idx="4" type="title"/>
          </p:nvPr>
        </p:nvSpPr>
        <p:spPr>
          <a:xfrm>
            <a:off x="480425" y="853725"/>
            <a:ext cx="6585600" cy="3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earlier: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If we know the prefix values never are higher than m, we don’t need to store the entire string/function but only beginning.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We store: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s (with separator character) - </a:t>
            </a:r>
            <a:r>
              <a:rPr b="1" lang="en">
                <a:latin typeface="Barlow"/>
                <a:ea typeface="Barlow"/>
                <a:cs typeface="Barlow"/>
                <a:sym typeface="Barlow"/>
              </a:rPr>
              <a:t>O(m)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Values of prefix function for last m+1 characters </a:t>
            </a:r>
            <a:r>
              <a:rPr b="1" lang="en">
                <a:latin typeface="Barlow"/>
                <a:ea typeface="Barlow"/>
                <a:cs typeface="Barlow"/>
                <a:sym typeface="Barlow"/>
              </a:rPr>
              <a:t>O(m)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Space complexity is </a:t>
            </a:r>
            <a:r>
              <a:rPr b="1" lang="en">
                <a:latin typeface="Barlow"/>
                <a:ea typeface="Barlow"/>
                <a:cs typeface="Barlow"/>
                <a:sym typeface="Barlow"/>
              </a:rPr>
              <a:t>O(m)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Still need to build prefix for equivalent of entire string m+n+1 length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Time complexity is </a:t>
            </a:r>
            <a:r>
              <a:rPr b="1" lang="en">
                <a:latin typeface="Barlow"/>
                <a:ea typeface="Barlow"/>
                <a:cs typeface="Barlow"/>
                <a:sym typeface="Barlow"/>
              </a:rPr>
              <a:t>O(m+n)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3"/>
          <p:cNvSpPr txBox="1"/>
          <p:nvPr>
            <p:ph idx="1" type="subTitle"/>
          </p:nvPr>
        </p:nvSpPr>
        <p:spPr>
          <a:xfrm>
            <a:off x="480425" y="290625"/>
            <a:ext cx="77664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Similar Algorithms</a:t>
            </a:r>
            <a:endParaRPr sz="1800"/>
          </a:p>
        </p:txBody>
      </p:sp>
      <p:sp>
        <p:nvSpPr>
          <p:cNvPr id="551" name="Google Shape;551;p73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2" name="Google Shape;552;p73"/>
          <p:cNvSpPr txBox="1"/>
          <p:nvPr>
            <p:ph idx="4" type="title"/>
          </p:nvPr>
        </p:nvSpPr>
        <p:spPr>
          <a:xfrm>
            <a:off x="480425" y="853725"/>
            <a:ext cx="6585600" cy="3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Rabin-Karp String Matching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Uses hash values of individual characters and strings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Requires being able to hash sequential elements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Might produce spurious hits (equal hashes but not equal substrings)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Aho-Corasick Algorithms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Builds a search trie to keep track of suffix/prefix patterns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Requires high initial overhead to build trie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0"/>
          <p:cNvSpPr txBox="1"/>
          <p:nvPr>
            <p:ph idx="1" type="subTitle"/>
          </p:nvPr>
        </p:nvSpPr>
        <p:spPr>
          <a:xfrm>
            <a:off x="475075" y="309225"/>
            <a:ext cx="36552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Overview</a:t>
            </a:r>
            <a:endParaRPr/>
          </a:p>
        </p:txBody>
      </p:sp>
      <p:sp>
        <p:nvSpPr>
          <p:cNvPr id="378" name="Google Shape;378;p60"/>
          <p:cNvSpPr txBox="1"/>
          <p:nvPr>
            <p:ph idx="2" type="body"/>
          </p:nvPr>
        </p:nvSpPr>
        <p:spPr>
          <a:xfrm>
            <a:off x="787297" y="980554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79" name="Google Shape;379;p60"/>
          <p:cNvSpPr txBox="1"/>
          <p:nvPr>
            <p:ph idx="3" type="subTitle"/>
          </p:nvPr>
        </p:nvSpPr>
        <p:spPr>
          <a:xfrm>
            <a:off x="1699221" y="980279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Problem</a:t>
            </a:r>
            <a:endParaRPr/>
          </a:p>
        </p:txBody>
      </p:sp>
      <p:sp>
        <p:nvSpPr>
          <p:cNvPr id="380" name="Google Shape;380;p60"/>
          <p:cNvSpPr txBox="1"/>
          <p:nvPr>
            <p:ph idx="5" type="body"/>
          </p:nvPr>
        </p:nvSpPr>
        <p:spPr>
          <a:xfrm>
            <a:off x="787297" y="2222666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81" name="Google Shape;381;p60"/>
          <p:cNvSpPr txBox="1"/>
          <p:nvPr>
            <p:ph idx="6" type="subTitle"/>
          </p:nvPr>
        </p:nvSpPr>
        <p:spPr>
          <a:xfrm>
            <a:off x="1699221" y="2222391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r>
              <a:rPr lang="en"/>
              <a:t>ïve Approach</a:t>
            </a:r>
            <a:endParaRPr/>
          </a:p>
        </p:txBody>
      </p:sp>
      <p:sp>
        <p:nvSpPr>
          <p:cNvPr id="382" name="Google Shape;382;p60"/>
          <p:cNvSpPr txBox="1"/>
          <p:nvPr>
            <p:ph idx="8" type="body"/>
          </p:nvPr>
        </p:nvSpPr>
        <p:spPr>
          <a:xfrm>
            <a:off x="787297" y="3219093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83" name="Google Shape;383;p60"/>
          <p:cNvSpPr txBox="1"/>
          <p:nvPr>
            <p:ph idx="9" type="subTitle"/>
          </p:nvPr>
        </p:nvSpPr>
        <p:spPr>
          <a:xfrm>
            <a:off x="1699221" y="3218818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Prefix Matching</a:t>
            </a:r>
            <a:endParaRPr/>
          </a:p>
        </p:txBody>
      </p:sp>
      <p:sp>
        <p:nvSpPr>
          <p:cNvPr id="384" name="Google Shape;384;p60"/>
          <p:cNvSpPr txBox="1"/>
          <p:nvPr>
            <p:ph idx="14" type="body"/>
          </p:nvPr>
        </p:nvSpPr>
        <p:spPr>
          <a:xfrm>
            <a:off x="4822781" y="980554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85" name="Google Shape;385;p60"/>
          <p:cNvSpPr txBox="1"/>
          <p:nvPr>
            <p:ph idx="15" type="subTitle"/>
          </p:nvPr>
        </p:nvSpPr>
        <p:spPr>
          <a:xfrm>
            <a:off x="5734705" y="980279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Knuth-Morris-Pratt Algorithm</a:t>
            </a:r>
            <a:endParaRPr/>
          </a:p>
        </p:txBody>
      </p:sp>
      <p:sp>
        <p:nvSpPr>
          <p:cNvPr id="386" name="Google Shape;386;p60"/>
          <p:cNvSpPr txBox="1"/>
          <p:nvPr>
            <p:ph idx="17" type="body"/>
          </p:nvPr>
        </p:nvSpPr>
        <p:spPr>
          <a:xfrm>
            <a:off x="4822781" y="2222666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87" name="Google Shape;387;p60"/>
          <p:cNvSpPr txBox="1"/>
          <p:nvPr>
            <p:ph idx="18" type="subTitle"/>
          </p:nvPr>
        </p:nvSpPr>
        <p:spPr>
          <a:xfrm>
            <a:off x="5734705" y="2222391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KMP</a:t>
            </a:r>
            <a:endParaRPr/>
          </a:p>
        </p:txBody>
      </p:sp>
      <p:sp>
        <p:nvSpPr>
          <p:cNvPr id="388" name="Google Shape;388;p60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"/>
          <p:cNvSpPr txBox="1"/>
          <p:nvPr>
            <p:ph type="title"/>
          </p:nvPr>
        </p:nvSpPr>
        <p:spPr>
          <a:xfrm>
            <a:off x="702825" y="1575737"/>
            <a:ext cx="2038800" cy="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Summary: Ctrl + F</a:t>
            </a:r>
            <a:endParaRPr/>
          </a:p>
        </p:txBody>
      </p:sp>
      <p:sp>
        <p:nvSpPr>
          <p:cNvPr id="394" name="Google Shape;394;p61"/>
          <p:cNvSpPr txBox="1"/>
          <p:nvPr>
            <p:ph idx="2" type="title"/>
          </p:nvPr>
        </p:nvSpPr>
        <p:spPr>
          <a:xfrm>
            <a:off x="702825" y="2374900"/>
            <a:ext cx="30159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 matching is fundamental computer science problem</a:t>
            </a:r>
            <a:endParaRPr/>
          </a:p>
        </p:txBody>
      </p:sp>
      <p:sp>
        <p:nvSpPr>
          <p:cNvPr id="395" name="Google Shape;395;p61"/>
          <p:cNvSpPr txBox="1"/>
          <p:nvPr>
            <p:ph idx="3" type="title"/>
          </p:nvPr>
        </p:nvSpPr>
        <p:spPr>
          <a:xfrm>
            <a:off x="702825" y="3194100"/>
            <a:ext cx="37866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in data retrieval systems, text editing software, and network security</a:t>
            </a:r>
            <a:endParaRPr/>
          </a:p>
        </p:txBody>
      </p:sp>
      <p:sp>
        <p:nvSpPr>
          <p:cNvPr id="396" name="Google Shape;396;p61"/>
          <p:cNvSpPr txBox="1"/>
          <p:nvPr>
            <p:ph idx="4" type="title"/>
          </p:nvPr>
        </p:nvSpPr>
        <p:spPr>
          <a:xfrm>
            <a:off x="702825" y="4025075"/>
            <a:ext cx="37866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used in bioinformatics to match DNA sequences</a:t>
            </a:r>
            <a:endParaRPr/>
          </a:p>
        </p:txBody>
      </p:sp>
      <p:cxnSp>
        <p:nvCxnSpPr>
          <p:cNvPr id="397" name="Google Shape;397;p61"/>
          <p:cNvCxnSpPr/>
          <p:nvPr/>
        </p:nvCxnSpPr>
        <p:spPr>
          <a:xfrm>
            <a:off x="833150" y="1480949"/>
            <a:ext cx="35826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8" name="Google Shape;398;p61"/>
          <p:cNvCxnSpPr/>
          <p:nvPr/>
        </p:nvCxnSpPr>
        <p:spPr>
          <a:xfrm flipH="1" rot="10800000">
            <a:off x="791150" y="2168734"/>
            <a:ext cx="3677400" cy="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9" name="Google Shape;399;p61"/>
          <p:cNvCxnSpPr/>
          <p:nvPr/>
        </p:nvCxnSpPr>
        <p:spPr>
          <a:xfrm>
            <a:off x="791150" y="3011023"/>
            <a:ext cx="3656400" cy="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0" name="Google Shape;400;p61"/>
          <p:cNvCxnSpPr/>
          <p:nvPr/>
        </p:nvCxnSpPr>
        <p:spPr>
          <a:xfrm flipH="1" rot="10800000">
            <a:off x="791150" y="3805428"/>
            <a:ext cx="3666900" cy="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1" name="Google Shape;401;p61"/>
          <p:cNvCxnSpPr/>
          <p:nvPr/>
        </p:nvCxnSpPr>
        <p:spPr>
          <a:xfrm>
            <a:off x="791150" y="4625125"/>
            <a:ext cx="36984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2" name="Google Shape;402;p61"/>
          <p:cNvSpPr txBox="1"/>
          <p:nvPr>
            <p:ph idx="1" type="subTitle"/>
          </p:nvPr>
        </p:nvSpPr>
        <p:spPr>
          <a:xfrm>
            <a:off x="480425" y="290624"/>
            <a:ext cx="77664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Core Problem: Searching for Occurrences of a Word “W” within the Main String “S”</a:t>
            </a:r>
            <a:endParaRPr sz="1800"/>
          </a:p>
        </p:txBody>
      </p:sp>
      <p:sp>
        <p:nvSpPr>
          <p:cNvPr id="403" name="Google Shape;403;p61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4" name="Google Shape;40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00" y="1772500"/>
            <a:ext cx="3281625" cy="247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2"/>
          <p:cNvSpPr txBox="1"/>
          <p:nvPr>
            <p:ph idx="4" type="title"/>
          </p:nvPr>
        </p:nvSpPr>
        <p:spPr>
          <a:xfrm>
            <a:off x="480425" y="905800"/>
            <a:ext cx="5024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Idea: Check for string occurrence at every point</a:t>
            </a:r>
            <a:endParaRPr/>
          </a:p>
        </p:txBody>
      </p:sp>
      <p:cxnSp>
        <p:nvCxnSpPr>
          <p:cNvPr id="410" name="Google Shape;410;p62"/>
          <p:cNvCxnSpPr/>
          <p:nvPr/>
        </p:nvCxnSpPr>
        <p:spPr>
          <a:xfrm>
            <a:off x="556050" y="1292500"/>
            <a:ext cx="4992600" cy="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1" name="Google Shape;411;p62"/>
          <p:cNvSpPr txBox="1"/>
          <p:nvPr>
            <p:ph idx="1" type="subTitle"/>
          </p:nvPr>
        </p:nvSpPr>
        <p:spPr>
          <a:xfrm>
            <a:off x="480425" y="290624"/>
            <a:ext cx="77664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Naïve Approach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2" name="Google Shape;412;p62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3" name="Google Shape;413;p62"/>
          <p:cNvSpPr txBox="1"/>
          <p:nvPr>
            <p:ph idx="4" type="title"/>
          </p:nvPr>
        </p:nvSpPr>
        <p:spPr>
          <a:xfrm>
            <a:off x="480425" y="1349000"/>
            <a:ext cx="6585600" cy="31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vector&lt;int&gt; find_substrings(string haystack, string needle)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int n = needle.length;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vector&lt;int&gt; solution;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if (haystack.length &lt; needle.length)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return {};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for (int i = 0; i &lt; haystack.length; i++)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if (haystack.substr(i, n) == needle)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solution.push_back(i);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return solution;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3"/>
          <p:cNvSpPr txBox="1"/>
          <p:nvPr>
            <p:ph idx="4" type="title"/>
          </p:nvPr>
        </p:nvSpPr>
        <p:spPr>
          <a:xfrm>
            <a:off x="480425" y="905800"/>
            <a:ext cx="5024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Idea: Check for string occurrence at every point</a:t>
            </a:r>
            <a:endParaRPr/>
          </a:p>
        </p:txBody>
      </p:sp>
      <p:cxnSp>
        <p:nvCxnSpPr>
          <p:cNvPr id="419" name="Google Shape;419;p63"/>
          <p:cNvCxnSpPr/>
          <p:nvPr/>
        </p:nvCxnSpPr>
        <p:spPr>
          <a:xfrm>
            <a:off x="556050" y="1292500"/>
            <a:ext cx="4992600" cy="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0" name="Google Shape;420;p63"/>
          <p:cNvSpPr txBox="1"/>
          <p:nvPr>
            <p:ph idx="1" type="subTitle"/>
          </p:nvPr>
        </p:nvSpPr>
        <p:spPr>
          <a:xfrm>
            <a:off x="480425" y="290625"/>
            <a:ext cx="7766400" cy="4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800"/>
              <a:t>Naïve Example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1" name="Google Shape;421;p63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2" name="Google Shape;42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325" y="1457675"/>
            <a:ext cx="4800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3325" y="2074950"/>
            <a:ext cx="4800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3325" y="2692225"/>
            <a:ext cx="4800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3325" y="3309500"/>
            <a:ext cx="48006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4"/>
          <p:cNvSpPr txBox="1"/>
          <p:nvPr>
            <p:ph idx="4" type="title"/>
          </p:nvPr>
        </p:nvSpPr>
        <p:spPr>
          <a:xfrm>
            <a:off x="480425" y="905800"/>
            <a:ext cx="5024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Idea: Check for string occurrence at every point</a:t>
            </a:r>
            <a:endParaRPr/>
          </a:p>
        </p:txBody>
      </p:sp>
      <p:cxnSp>
        <p:nvCxnSpPr>
          <p:cNvPr id="431" name="Google Shape;431;p64"/>
          <p:cNvCxnSpPr/>
          <p:nvPr/>
        </p:nvCxnSpPr>
        <p:spPr>
          <a:xfrm>
            <a:off x="556050" y="1292500"/>
            <a:ext cx="4992600" cy="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2" name="Google Shape;432;p64"/>
          <p:cNvSpPr txBox="1"/>
          <p:nvPr>
            <p:ph idx="1" type="subTitle"/>
          </p:nvPr>
        </p:nvSpPr>
        <p:spPr>
          <a:xfrm>
            <a:off x="480425" y="290625"/>
            <a:ext cx="7766400" cy="4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Naïve Example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3" name="Google Shape;433;p64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4" name="Google Shape;434;p64"/>
          <p:cNvSpPr txBox="1"/>
          <p:nvPr>
            <p:ph idx="4" type="title"/>
          </p:nvPr>
        </p:nvSpPr>
        <p:spPr>
          <a:xfrm>
            <a:off x="480425" y="1457675"/>
            <a:ext cx="3720000" cy="19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Time Complexity?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substring is length n, total string is length 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 comparison is O(n)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worst case, perform this m times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Complexity: O(n*m)</a:t>
            </a:r>
            <a:endParaRPr/>
          </a:p>
        </p:txBody>
      </p:sp>
      <p:sp>
        <p:nvSpPr>
          <p:cNvPr id="435" name="Google Shape;435;p64"/>
          <p:cNvSpPr txBox="1"/>
          <p:nvPr>
            <p:ph idx="4" type="title"/>
          </p:nvPr>
        </p:nvSpPr>
        <p:spPr>
          <a:xfrm>
            <a:off x="4370175" y="1457675"/>
            <a:ext cx="3720000" cy="23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Example “Bad” Case:</a:t>
            </a:r>
            <a:br>
              <a:rPr lang="en"/>
            </a:br>
            <a:br>
              <a:rPr lang="en"/>
            </a:br>
            <a:r>
              <a:rPr lang="en"/>
              <a:t>AAAAAAAAAAAAAAAAAAAAAAAAAAAAB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AAAAAAAAAAAAAAB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Even if string equals returns early on mismatch, it might have to check the entire substring every time!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5"/>
          <p:cNvSpPr txBox="1"/>
          <p:nvPr>
            <p:ph idx="4" type="title"/>
          </p:nvPr>
        </p:nvSpPr>
        <p:spPr>
          <a:xfrm>
            <a:off x="480425" y="905800"/>
            <a:ext cx="5024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Idea: Check for string occurrence at every point</a:t>
            </a:r>
            <a:endParaRPr/>
          </a:p>
        </p:txBody>
      </p:sp>
      <p:cxnSp>
        <p:nvCxnSpPr>
          <p:cNvPr id="441" name="Google Shape;441;p65"/>
          <p:cNvCxnSpPr/>
          <p:nvPr/>
        </p:nvCxnSpPr>
        <p:spPr>
          <a:xfrm>
            <a:off x="556050" y="1292500"/>
            <a:ext cx="4992600" cy="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2" name="Google Shape;442;p65"/>
          <p:cNvSpPr txBox="1"/>
          <p:nvPr>
            <p:ph idx="1" type="subTitle"/>
          </p:nvPr>
        </p:nvSpPr>
        <p:spPr>
          <a:xfrm>
            <a:off x="480425" y="290625"/>
            <a:ext cx="7766400" cy="4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Naïve Example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3" name="Google Shape;443;p65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65"/>
          <p:cNvSpPr txBox="1"/>
          <p:nvPr>
            <p:ph idx="4" type="title"/>
          </p:nvPr>
        </p:nvSpPr>
        <p:spPr>
          <a:xfrm>
            <a:off x="480425" y="1457675"/>
            <a:ext cx="4370100" cy="19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How can we make improvements?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In this bad case, we know that the first 11 characters are going to match again (because in the previous check, the A was repeated). 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No need to check those again - just compare the last two characters!</a:t>
            </a:r>
            <a:endParaRPr/>
          </a:p>
        </p:txBody>
      </p:sp>
      <p:sp>
        <p:nvSpPr>
          <p:cNvPr id="445" name="Google Shape;445;p65"/>
          <p:cNvSpPr txBox="1"/>
          <p:nvPr>
            <p:ph idx="4" type="title"/>
          </p:nvPr>
        </p:nvSpPr>
        <p:spPr>
          <a:xfrm>
            <a:off x="5119425" y="1457675"/>
            <a:ext cx="3720000" cy="23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Example “Bad” Case:</a:t>
            </a:r>
            <a:br>
              <a:rPr lang="en"/>
            </a:b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6" name="Google Shape;44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375" y="1899525"/>
            <a:ext cx="3309150" cy="24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375" y="2239824"/>
            <a:ext cx="1997675" cy="24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1150" y="2580124"/>
            <a:ext cx="1997675" cy="248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" name="Google Shape;449;p65"/>
          <p:cNvCxnSpPr/>
          <p:nvPr/>
        </p:nvCxnSpPr>
        <p:spPr>
          <a:xfrm flipH="1">
            <a:off x="7223500" y="2138999"/>
            <a:ext cx="6000" cy="45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6"/>
          <p:cNvSpPr txBox="1"/>
          <p:nvPr>
            <p:ph type="title"/>
          </p:nvPr>
        </p:nvSpPr>
        <p:spPr>
          <a:xfrm>
            <a:off x="702825" y="1575725"/>
            <a:ext cx="3015900" cy="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Input: string     of length </a:t>
            </a:r>
            <a:endParaRPr/>
          </a:p>
        </p:txBody>
      </p:sp>
      <p:sp>
        <p:nvSpPr>
          <p:cNvPr id="455" name="Google Shape;455;p66"/>
          <p:cNvSpPr txBox="1"/>
          <p:nvPr>
            <p:ph idx="2" type="title"/>
          </p:nvPr>
        </p:nvSpPr>
        <p:spPr>
          <a:xfrm>
            <a:off x="702825" y="2374900"/>
            <a:ext cx="30159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Output: array      of length </a:t>
            </a:r>
            <a:endParaRPr/>
          </a:p>
        </p:txBody>
      </p:sp>
      <p:sp>
        <p:nvSpPr>
          <p:cNvPr id="456" name="Google Shape;456;p66"/>
          <p:cNvSpPr txBox="1"/>
          <p:nvPr>
            <p:ph idx="3" type="title"/>
          </p:nvPr>
        </p:nvSpPr>
        <p:spPr>
          <a:xfrm>
            <a:off x="702825" y="3194100"/>
            <a:ext cx="37866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</a:t>
            </a:r>
            <a:r>
              <a:rPr lang="en"/>
              <a:t>i</a:t>
            </a:r>
            <a:r>
              <a:rPr lang="en"/>
              <a:t>s length of longest </a:t>
            </a:r>
            <a:r>
              <a:rPr i="1" lang="en" u="sng"/>
              <a:t>proper</a:t>
            </a:r>
            <a:r>
              <a:rPr lang="en"/>
              <a:t> prefix of substring                      that is also a suffix </a:t>
            </a:r>
            <a:r>
              <a:rPr i="1" lang="en"/>
              <a:t> </a:t>
            </a:r>
            <a:endParaRPr i="1"/>
          </a:p>
        </p:txBody>
      </p:sp>
      <p:sp>
        <p:nvSpPr>
          <p:cNvPr id="457" name="Google Shape;457;p66"/>
          <p:cNvSpPr txBox="1"/>
          <p:nvPr>
            <p:ph idx="4" type="title"/>
          </p:nvPr>
        </p:nvSpPr>
        <p:spPr>
          <a:xfrm>
            <a:off x="702825" y="4025075"/>
            <a:ext cx="37866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definition, </a:t>
            </a:r>
            <a:endParaRPr/>
          </a:p>
        </p:txBody>
      </p:sp>
      <p:cxnSp>
        <p:nvCxnSpPr>
          <p:cNvPr id="458" name="Google Shape;458;p66"/>
          <p:cNvCxnSpPr/>
          <p:nvPr/>
        </p:nvCxnSpPr>
        <p:spPr>
          <a:xfrm>
            <a:off x="833150" y="1480949"/>
            <a:ext cx="35826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9" name="Google Shape;459;p66"/>
          <p:cNvCxnSpPr/>
          <p:nvPr/>
        </p:nvCxnSpPr>
        <p:spPr>
          <a:xfrm flipH="1" rot="10800000">
            <a:off x="791150" y="2168734"/>
            <a:ext cx="3677400" cy="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0" name="Google Shape;460;p66"/>
          <p:cNvCxnSpPr/>
          <p:nvPr/>
        </p:nvCxnSpPr>
        <p:spPr>
          <a:xfrm>
            <a:off x="791150" y="3011023"/>
            <a:ext cx="3656400" cy="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1" name="Google Shape;461;p66"/>
          <p:cNvCxnSpPr/>
          <p:nvPr/>
        </p:nvCxnSpPr>
        <p:spPr>
          <a:xfrm flipH="1" rot="10800000">
            <a:off x="791150" y="3805428"/>
            <a:ext cx="3666900" cy="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2" name="Google Shape;462;p66"/>
          <p:cNvCxnSpPr/>
          <p:nvPr/>
        </p:nvCxnSpPr>
        <p:spPr>
          <a:xfrm>
            <a:off x="791150" y="4625125"/>
            <a:ext cx="36984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3" name="Google Shape;463;p66"/>
          <p:cNvSpPr txBox="1"/>
          <p:nvPr>
            <p:ph idx="1" type="subTitle"/>
          </p:nvPr>
        </p:nvSpPr>
        <p:spPr>
          <a:xfrm>
            <a:off x="480425" y="290624"/>
            <a:ext cx="77664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Prefix Function: Definition</a:t>
            </a:r>
            <a:endParaRPr sz="1800"/>
          </a:p>
        </p:txBody>
      </p:sp>
      <p:sp>
        <p:nvSpPr>
          <p:cNvPr id="464" name="Google Shape;464;p66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5" name="Google Shape;46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6575" y="1698200"/>
            <a:ext cx="155160" cy="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2900" y="1698200"/>
            <a:ext cx="188708" cy="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5750" y="2493138"/>
            <a:ext cx="176127" cy="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3100" y="2493125"/>
            <a:ext cx="188708" cy="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1150" y="3216676"/>
            <a:ext cx="396433" cy="3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24300" y="3510875"/>
            <a:ext cx="779015" cy="26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91737" y="4072087"/>
            <a:ext cx="883313" cy="35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7"/>
          <p:cNvSpPr txBox="1"/>
          <p:nvPr>
            <p:ph idx="1" type="subTitle"/>
          </p:nvPr>
        </p:nvSpPr>
        <p:spPr>
          <a:xfrm>
            <a:off x="480425" y="290624"/>
            <a:ext cx="77664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Prefix Function: Example</a:t>
            </a:r>
            <a:endParaRPr sz="1800"/>
          </a:p>
        </p:txBody>
      </p:sp>
      <p:sp>
        <p:nvSpPr>
          <p:cNvPr id="477" name="Google Shape;477;p6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8" name="Google Shape;47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56624"/>
            <a:ext cx="8839202" cy="63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ategy Plan">
  <a:themeElements>
    <a:clrScheme name="Simple Light">
      <a:dk1>
        <a:srgbClr val="FFFFFF"/>
      </a:dk1>
      <a:lt1>
        <a:srgbClr val="000000"/>
      </a:lt1>
      <a:dk2>
        <a:srgbClr val="999999"/>
      </a:dk2>
      <a:lt2>
        <a:srgbClr val="FFECD1"/>
      </a:lt2>
      <a:accent1>
        <a:srgbClr val="AC6600"/>
      </a:accent1>
      <a:accent2>
        <a:srgbClr val="5E7F00"/>
      </a:accent2>
      <a:accent3>
        <a:srgbClr val="2322EF"/>
      </a:accent3>
      <a:accent4>
        <a:srgbClr val="DDDDFF"/>
      </a:accent4>
      <a:accent5>
        <a:srgbClr val="EFEFEF"/>
      </a:accent5>
      <a:accent6>
        <a:srgbClr val="F7FEEB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