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4" roundtripDataSignature="AMtx7mgxm1NhA8uK7RqpB8IJLpYcoYgsP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AA8839A-C606-4A63-AB02-FB408171C73F}">
  <a:tblStyle styleId="{4AA8839A-C606-4A63-AB02-FB408171C73F}"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222" autoAdjust="0"/>
  </p:normalViewPr>
  <p:slideViewPr>
    <p:cSldViewPr snapToGrid="0">
      <p:cViewPr varScale="1">
        <p:scale>
          <a:sx n="90" d="100"/>
          <a:sy n="90" d="100"/>
        </p:scale>
        <p:origin x="345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7" name="Google Shape;23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34e57efacb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Brian</a:t>
            </a:r>
            <a:endParaRPr/>
          </a:p>
        </p:txBody>
      </p:sp>
      <p:sp>
        <p:nvSpPr>
          <p:cNvPr id="243" name="Google Shape;243;g34e57efacb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Emily</a:t>
            </a:r>
            <a:endParaRPr/>
          </a:p>
        </p:txBody>
      </p:sp>
      <p:sp>
        <p:nvSpPr>
          <p:cNvPr id="257" name="Google Shape;25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Emily</a:t>
            </a:r>
            <a:endParaRPr/>
          </a:p>
        </p:txBody>
      </p:sp>
      <p:sp>
        <p:nvSpPr>
          <p:cNvPr id="270" name="Google Shape;27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34dba3a813b_2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Livvy</a:t>
            </a:r>
            <a:endParaRPr/>
          </a:p>
          <a:p>
            <a:pPr marL="0" lvl="0" indent="0" algn="l" rtl="0">
              <a:lnSpc>
                <a:spcPct val="100000"/>
              </a:lnSpc>
              <a:spcBef>
                <a:spcPts val="0"/>
              </a:spcBef>
              <a:spcAft>
                <a:spcPts val="0"/>
              </a:spcAft>
              <a:buSzPts val="1400"/>
              <a:buNone/>
            </a:pPr>
            <a:r>
              <a:rPr lang="en-US"/>
              <a:t>The insert function takes in a value to insert, then k different hashes of this value are computed, the result of each hash is moduloed by m (the size of the array) to return an index within the array. The associated values of these indices within the bit array are set to 1. Of note, our implementation also stores seed values for the hashing function to be used by the algorithm. This function has a runtime of O(k) where k is the number of hashes computed and it can be parallelized. </a:t>
            </a:r>
            <a:endParaRPr/>
          </a:p>
        </p:txBody>
      </p:sp>
      <p:sp>
        <p:nvSpPr>
          <p:cNvPr id="280" name="Google Shape;280;g34dba3a813b_2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34dba3a813b_2_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Livvy</a:t>
            </a:r>
            <a:endParaRPr/>
          </a:p>
          <a:p>
            <a:pPr marL="0" lvl="0" indent="0" algn="l" rtl="0">
              <a:lnSpc>
                <a:spcPct val="100000"/>
              </a:lnSpc>
              <a:spcBef>
                <a:spcPts val="0"/>
              </a:spcBef>
              <a:spcAft>
                <a:spcPts val="0"/>
              </a:spcAft>
              <a:buSzPts val="1400"/>
              <a:buNone/>
            </a:pPr>
            <a:r>
              <a:rPr lang="en-US"/>
              <a:t>Note that the insertion/query of ‘123’ and ‘43843’ allows for false positives</a:t>
            </a:r>
            <a:endParaRPr/>
          </a:p>
        </p:txBody>
      </p:sp>
      <p:sp>
        <p:nvSpPr>
          <p:cNvPr id="299" name="Google Shape;299;g34dba3a813b_2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34dd25a746c_0_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Emily</a:t>
            </a:r>
            <a:endParaRPr/>
          </a:p>
        </p:txBody>
      </p:sp>
      <p:sp>
        <p:nvSpPr>
          <p:cNvPr id="328" name="Google Shape;328;g34dd25a746c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34dd25a746c_0_7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Brian</a:t>
            </a:r>
            <a:endParaRPr/>
          </a:p>
        </p:txBody>
      </p:sp>
      <p:sp>
        <p:nvSpPr>
          <p:cNvPr id="358" name="Google Shape;358;g34dd25a746c_0_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56"/>
        <p:cNvGrpSpPr/>
        <p:nvPr/>
      </p:nvGrpSpPr>
      <p:grpSpPr>
        <a:xfrm>
          <a:off x="0" y="0"/>
          <a:ext cx="0" cy="0"/>
          <a:chOff x="0" y="0"/>
          <a:chExt cx="0" cy="0"/>
        </a:xfrm>
      </p:grpSpPr>
      <p:pic>
        <p:nvPicPr>
          <p:cNvPr id="57" name="Google Shape;57;p44" descr="\\DROBO-FS\QuickDrops\JB\PPTX NG\Droplets\LightingOverlay.png"/>
          <p:cNvPicPr preferRelativeResize="0"/>
          <p:nvPr/>
        </p:nvPicPr>
        <p:blipFill rotWithShape="1">
          <a:blip r:embed="rId2">
            <a:alphaModFix amt="30000"/>
          </a:blip>
          <a:srcRect/>
          <a:stretch/>
        </p:blipFill>
        <p:spPr>
          <a:xfrm>
            <a:off x="0" y="-1"/>
            <a:ext cx="12192003" cy="6858001"/>
          </a:xfrm>
          <a:prstGeom prst="rect">
            <a:avLst/>
          </a:prstGeom>
          <a:noFill/>
          <a:ln>
            <a:noFill/>
          </a:ln>
        </p:spPr>
      </p:pic>
      <p:grpSp>
        <p:nvGrpSpPr>
          <p:cNvPr id="58" name="Google Shape;58;p44"/>
          <p:cNvGrpSpPr/>
          <p:nvPr/>
        </p:nvGrpSpPr>
        <p:grpSpPr>
          <a:xfrm>
            <a:off x="0" y="0"/>
            <a:ext cx="2305051" cy="6858001"/>
            <a:chOff x="0" y="0"/>
            <a:chExt cx="2305051" cy="6858001"/>
          </a:xfrm>
        </p:grpSpPr>
        <p:sp>
          <p:nvSpPr>
            <p:cNvPr id="59" name="Google Shape;59;p44"/>
            <p:cNvSpPr/>
            <p:nvPr/>
          </p:nvSpPr>
          <p:spPr>
            <a:xfrm>
              <a:off x="1209675" y="4763"/>
              <a:ext cx="23813" cy="2181225"/>
            </a:xfrm>
            <a:prstGeom prst="rect">
              <a:avLst/>
            </a:pr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44"/>
            <p:cNvSpPr/>
            <p:nvPr/>
          </p:nvSpPr>
          <p:spPr>
            <a:xfrm>
              <a:off x="1128713" y="217646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44"/>
            <p:cNvSpPr/>
            <p:nvPr/>
          </p:nvSpPr>
          <p:spPr>
            <a:xfrm>
              <a:off x="1123950" y="4021138"/>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44"/>
            <p:cNvSpPr/>
            <p:nvPr/>
          </p:nvSpPr>
          <p:spPr>
            <a:xfrm>
              <a:off x="414338" y="9525"/>
              <a:ext cx="28575" cy="4481513"/>
            </a:xfrm>
            <a:prstGeom prst="rect">
              <a:avLst/>
            </a:pr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44"/>
            <p:cNvSpPr/>
            <p:nvPr/>
          </p:nvSpPr>
          <p:spPr>
            <a:xfrm>
              <a:off x="333375" y="44815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44"/>
            <p:cNvSpPr/>
            <p:nvPr/>
          </p:nvSpPr>
          <p:spPr>
            <a:xfrm>
              <a:off x="190500" y="9525"/>
              <a:ext cx="152400" cy="908050"/>
            </a:xfrm>
            <a:custGeom>
              <a:avLst/>
              <a:gdLst/>
              <a:ahLst/>
              <a:cxnLst/>
              <a:rect l="l" t="t" r="r" b="b"/>
              <a:pathLst>
                <a:path w="96" h="572" extrusionOk="0">
                  <a:moveTo>
                    <a:pt x="15" y="572"/>
                  </a:moveTo>
                  <a:lnTo>
                    <a:pt x="0" y="566"/>
                  </a:lnTo>
                  <a:lnTo>
                    <a:pt x="81" y="380"/>
                  </a:lnTo>
                  <a:lnTo>
                    <a:pt x="81" y="0"/>
                  </a:lnTo>
                  <a:lnTo>
                    <a:pt x="96" y="0"/>
                  </a:lnTo>
                  <a:lnTo>
                    <a:pt x="96" y="383"/>
                  </a:lnTo>
                  <a:lnTo>
                    <a:pt x="15" y="572"/>
                  </a:lnTo>
                  <a:close/>
                </a:path>
              </a:pathLst>
            </a:custGeom>
            <a:gradFill>
              <a:gsLst>
                <a:gs pos="0">
                  <a:schemeClr val="lt2"/>
                </a:gs>
                <a:gs pos="100000">
                  <a:srgbClr val="3B4B54"/>
                </a:gs>
              </a:gsLst>
              <a:lin ang="5400000" scaled="0"/>
            </a:gradFill>
            <a:ln>
              <a:noFill/>
            </a:ln>
          </p:spPr>
        </p:sp>
        <p:sp>
          <p:nvSpPr>
            <p:cNvPr id="65" name="Google Shape;65;p44"/>
            <p:cNvSpPr/>
            <p:nvPr/>
          </p:nvSpPr>
          <p:spPr>
            <a:xfrm>
              <a:off x="1290638" y="14288"/>
              <a:ext cx="376238" cy="1801813"/>
            </a:xfrm>
            <a:custGeom>
              <a:avLst/>
              <a:gdLst/>
              <a:ahLst/>
              <a:cxnLst/>
              <a:rect l="l" t="t" r="r" b="b"/>
              <a:pathLst>
                <a:path w="237" h="1135" extrusionOk="0">
                  <a:moveTo>
                    <a:pt x="222" y="1135"/>
                  </a:moveTo>
                  <a:lnTo>
                    <a:pt x="0" y="620"/>
                  </a:lnTo>
                  <a:lnTo>
                    <a:pt x="0" y="0"/>
                  </a:lnTo>
                  <a:lnTo>
                    <a:pt x="18" y="0"/>
                  </a:lnTo>
                  <a:lnTo>
                    <a:pt x="18" y="617"/>
                  </a:lnTo>
                  <a:lnTo>
                    <a:pt x="237" y="1129"/>
                  </a:lnTo>
                  <a:lnTo>
                    <a:pt x="222" y="1135"/>
                  </a:lnTo>
                  <a:close/>
                </a:path>
              </a:pathLst>
            </a:custGeom>
            <a:gradFill>
              <a:gsLst>
                <a:gs pos="0">
                  <a:schemeClr val="lt2"/>
                </a:gs>
                <a:gs pos="100000">
                  <a:srgbClr val="3B4B54"/>
                </a:gs>
              </a:gsLst>
              <a:lin ang="5400000" scaled="0"/>
            </a:gradFill>
            <a:ln>
              <a:noFill/>
            </a:ln>
          </p:spPr>
        </p:sp>
        <p:sp>
          <p:nvSpPr>
            <p:cNvPr id="66" name="Google Shape;66;p44"/>
            <p:cNvSpPr/>
            <p:nvPr/>
          </p:nvSpPr>
          <p:spPr>
            <a:xfrm>
              <a:off x="1600200" y="180181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44"/>
            <p:cNvSpPr/>
            <p:nvPr/>
          </p:nvSpPr>
          <p:spPr>
            <a:xfrm>
              <a:off x="1381125" y="9525"/>
              <a:ext cx="371475" cy="1425575"/>
            </a:xfrm>
            <a:custGeom>
              <a:avLst/>
              <a:gdLst/>
              <a:ahLst/>
              <a:cxnLst/>
              <a:rect l="l" t="t" r="r" b="b"/>
              <a:pathLst>
                <a:path w="234" h="898" extrusionOk="0">
                  <a:moveTo>
                    <a:pt x="219" y="898"/>
                  </a:moveTo>
                  <a:lnTo>
                    <a:pt x="0" y="383"/>
                  </a:lnTo>
                  <a:lnTo>
                    <a:pt x="0" y="0"/>
                  </a:lnTo>
                  <a:lnTo>
                    <a:pt x="15" y="0"/>
                  </a:lnTo>
                  <a:lnTo>
                    <a:pt x="15" y="380"/>
                  </a:lnTo>
                  <a:lnTo>
                    <a:pt x="234" y="892"/>
                  </a:lnTo>
                  <a:lnTo>
                    <a:pt x="219" y="898"/>
                  </a:lnTo>
                  <a:close/>
                </a:path>
              </a:pathLst>
            </a:custGeom>
            <a:gradFill>
              <a:gsLst>
                <a:gs pos="0">
                  <a:schemeClr val="lt2"/>
                </a:gs>
                <a:gs pos="100000">
                  <a:srgbClr val="3B4B54"/>
                </a:gs>
              </a:gsLst>
              <a:lin ang="5400000" scaled="0"/>
            </a:gradFill>
            <a:ln>
              <a:noFill/>
            </a:ln>
          </p:spPr>
        </p:sp>
        <p:sp>
          <p:nvSpPr>
            <p:cNvPr id="68" name="Google Shape;68;p44"/>
            <p:cNvSpPr/>
            <p:nvPr/>
          </p:nvSpPr>
          <p:spPr>
            <a:xfrm>
              <a:off x="1643063" y="0"/>
              <a:ext cx="152400" cy="912813"/>
            </a:xfrm>
            <a:custGeom>
              <a:avLst/>
              <a:gdLst/>
              <a:ahLst/>
              <a:cxnLst/>
              <a:rect l="l" t="t" r="r" b="b"/>
              <a:pathLst>
                <a:path w="96" h="575" extrusionOk="0">
                  <a:moveTo>
                    <a:pt x="96" y="575"/>
                  </a:moveTo>
                  <a:lnTo>
                    <a:pt x="78" y="575"/>
                  </a:lnTo>
                  <a:lnTo>
                    <a:pt x="78" y="192"/>
                  </a:lnTo>
                  <a:lnTo>
                    <a:pt x="0" y="6"/>
                  </a:lnTo>
                  <a:lnTo>
                    <a:pt x="15" y="0"/>
                  </a:lnTo>
                  <a:lnTo>
                    <a:pt x="96" y="189"/>
                  </a:lnTo>
                  <a:lnTo>
                    <a:pt x="96" y="575"/>
                  </a:lnTo>
                  <a:close/>
                </a:path>
              </a:pathLst>
            </a:custGeom>
            <a:gradFill>
              <a:gsLst>
                <a:gs pos="0">
                  <a:schemeClr val="lt2"/>
                </a:gs>
                <a:gs pos="100000">
                  <a:srgbClr val="3B4B54"/>
                </a:gs>
              </a:gsLst>
              <a:lin ang="5400000" scaled="0"/>
            </a:gradFill>
            <a:ln>
              <a:noFill/>
            </a:ln>
          </p:spPr>
        </p:sp>
        <p:sp>
          <p:nvSpPr>
            <p:cNvPr id="69" name="Google Shape;69;p44"/>
            <p:cNvSpPr/>
            <p:nvPr/>
          </p:nvSpPr>
          <p:spPr>
            <a:xfrm>
              <a:off x="1685925" y="14208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44"/>
            <p:cNvSpPr/>
            <p:nvPr/>
          </p:nvSpPr>
          <p:spPr>
            <a:xfrm>
              <a:off x="1685925" y="9032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44"/>
            <p:cNvSpPr/>
            <p:nvPr/>
          </p:nvSpPr>
          <p:spPr>
            <a:xfrm>
              <a:off x="1743075" y="4763"/>
              <a:ext cx="419100" cy="522288"/>
            </a:xfrm>
            <a:custGeom>
              <a:avLst/>
              <a:gdLst/>
              <a:ahLst/>
              <a:cxnLst/>
              <a:rect l="l" t="t" r="r" b="b"/>
              <a:pathLst>
                <a:path w="264" h="329" extrusionOk="0">
                  <a:moveTo>
                    <a:pt x="252" y="329"/>
                  </a:moveTo>
                  <a:lnTo>
                    <a:pt x="45" y="120"/>
                  </a:lnTo>
                  <a:lnTo>
                    <a:pt x="0" y="6"/>
                  </a:lnTo>
                  <a:lnTo>
                    <a:pt x="15" y="0"/>
                  </a:lnTo>
                  <a:lnTo>
                    <a:pt x="60" y="111"/>
                  </a:lnTo>
                  <a:lnTo>
                    <a:pt x="264" y="317"/>
                  </a:lnTo>
                  <a:lnTo>
                    <a:pt x="252" y="329"/>
                  </a:lnTo>
                  <a:close/>
                </a:path>
              </a:pathLst>
            </a:custGeom>
            <a:gradFill>
              <a:gsLst>
                <a:gs pos="0">
                  <a:schemeClr val="lt2"/>
                </a:gs>
                <a:gs pos="100000">
                  <a:srgbClr val="3B4B54"/>
                </a:gs>
              </a:gsLst>
              <a:lin ang="5400000" scaled="0"/>
            </a:gradFill>
            <a:ln>
              <a:noFill/>
            </a:ln>
          </p:spPr>
        </p:sp>
        <p:sp>
          <p:nvSpPr>
            <p:cNvPr id="72" name="Google Shape;72;p44"/>
            <p:cNvSpPr/>
            <p:nvPr/>
          </p:nvSpPr>
          <p:spPr>
            <a:xfrm>
              <a:off x="2119313" y="488950"/>
              <a:ext cx="161925" cy="147638"/>
            </a:xfrm>
            <a:custGeom>
              <a:avLst/>
              <a:gdLst/>
              <a:ahLst/>
              <a:cxnLst/>
              <a:rect l="l" t="t" r="r" b="b"/>
              <a:pathLst>
                <a:path w="34" h="31" extrusionOk="0">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44"/>
            <p:cNvSpPr/>
            <p:nvPr/>
          </p:nvSpPr>
          <p:spPr>
            <a:xfrm>
              <a:off x="952500" y="4763"/>
              <a:ext cx="152400" cy="908050"/>
            </a:xfrm>
            <a:custGeom>
              <a:avLst/>
              <a:gdLst/>
              <a:ahLst/>
              <a:cxnLst/>
              <a:rect l="l" t="t" r="r" b="b"/>
              <a:pathLst>
                <a:path w="96" h="572" extrusionOk="0">
                  <a:moveTo>
                    <a:pt x="15" y="572"/>
                  </a:moveTo>
                  <a:lnTo>
                    <a:pt x="0" y="572"/>
                  </a:lnTo>
                  <a:lnTo>
                    <a:pt x="0" y="189"/>
                  </a:lnTo>
                  <a:lnTo>
                    <a:pt x="81" y="0"/>
                  </a:lnTo>
                  <a:lnTo>
                    <a:pt x="96" y="6"/>
                  </a:lnTo>
                  <a:lnTo>
                    <a:pt x="15" y="192"/>
                  </a:lnTo>
                  <a:lnTo>
                    <a:pt x="15" y="572"/>
                  </a:lnTo>
                  <a:close/>
                </a:path>
              </a:pathLst>
            </a:custGeom>
            <a:gradFill>
              <a:gsLst>
                <a:gs pos="0">
                  <a:schemeClr val="lt2"/>
                </a:gs>
                <a:gs pos="100000">
                  <a:srgbClr val="3B4B54"/>
                </a:gs>
              </a:gsLst>
              <a:lin ang="5400000" scaled="0"/>
            </a:gradFill>
            <a:ln>
              <a:noFill/>
            </a:ln>
          </p:spPr>
        </p:sp>
        <p:sp>
          <p:nvSpPr>
            <p:cNvPr id="74" name="Google Shape;74;p44"/>
            <p:cNvSpPr/>
            <p:nvPr/>
          </p:nvSpPr>
          <p:spPr>
            <a:xfrm>
              <a:off x="866775" y="9032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44"/>
            <p:cNvSpPr/>
            <p:nvPr/>
          </p:nvSpPr>
          <p:spPr>
            <a:xfrm>
              <a:off x="890588" y="155416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44"/>
            <p:cNvSpPr/>
            <p:nvPr/>
          </p:nvSpPr>
          <p:spPr>
            <a:xfrm>
              <a:off x="738188" y="5622925"/>
              <a:ext cx="338138" cy="1216025"/>
            </a:xfrm>
            <a:custGeom>
              <a:avLst/>
              <a:gdLst/>
              <a:ahLst/>
              <a:cxnLst/>
              <a:rect l="l" t="t" r="r" b="b"/>
              <a:pathLst>
                <a:path w="213" h="766" extrusionOk="0">
                  <a:moveTo>
                    <a:pt x="213" y="766"/>
                  </a:moveTo>
                  <a:lnTo>
                    <a:pt x="195" y="766"/>
                  </a:lnTo>
                  <a:lnTo>
                    <a:pt x="195" y="464"/>
                  </a:lnTo>
                  <a:lnTo>
                    <a:pt x="0" y="6"/>
                  </a:lnTo>
                  <a:lnTo>
                    <a:pt x="12" y="0"/>
                  </a:lnTo>
                  <a:lnTo>
                    <a:pt x="213" y="461"/>
                  </a:lnTo>
                  <a:lnTo>
                    <a:pt x="213" y="766"/>
                  </a:lnTo>
                  <a:close/>
                </a:path>
              </a:pathLst>
            </a:custGeom>
            <a:gradFill>
              <a:gsLst>
                <a:gs pos="0">
                  <a:schemeClr val="lt2"/>
                </a:gs>
                <a:gs pos="100000">
                  <a:srgbClr val="3B4B54"/>
                </a:gs>
              </a:gsLst>
              <a:lin ang="5400000" scaled="0"/>
            </a:gradFill>
            <a:ln>
              <a:noFill/>
            </a:ln>
          </p:spPr>
        </p:sp>
        <p:sp>
          <p:nvSpPr>
            <p:cNvPr id="77" name="Google Shape;77;p44"/>
            <p:cNvSpPr/>
            <p:nvPr/>
          </p:nvSpPr>
          <p:spPr>
            <a:xfrm>
              <a:off x="647700" y="5480050"/>
              <a:ext cx="157163" cy="157163"/>
            </a:xfrm>
            <a:custGeom>
              <a:avLst/>
              <a:gdLst/>
              <a:ahLst/>
              <a:cxnLst/>
              <a:rect l="l" t="t" r="r" b="b"/>
              <a:pathLst>
                <a:path w="33" h="33" extrusionOk="0">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44"/>
            <p:cNvSpPr/>
            <p:nvPr/>
          </p:nvSpPr>
          <p:spPr>
            <a:xfrm>
              <a:off x="66675" y="9032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44"/>
            <p:cNvSpPr/>
            <p:nvPr/>
          </p:nvSpPr>
          <p:spPr>
            <a:xfrm>
              <a:off x="0" y="3897313"/>
              <a:ext cx="133350" cy="266700"/>
            </a:xfrm>
            <a:custGeom>
              <a:avLst/>
              <a:gdLst/>
              <a:ahLst/>
              <a:cxnLst/>
              <a:rect l="l" t="t" r="r" b="b"/>
              <a:pathLst>
                <a:path w="84" h="168" extrusionOk="0">
                  <a:moveTo>
                    <a:pt x="69" y="168"/>
                  </a:moveTo>
                  <a:lnTo>
                    <a:pt x="0" y="6"/>
                  </a:lnTo>
                  <a:lnTo>
                    <a:pt x="12" y="0"/>
                  </a:lnTo>
                  <a:lnTo>
                    <a:pt x="84" y="162"/>
                  </a:lnTo>
                  <a:lnTo>
                    <a:pt x="69" y="168"/>
                  </a:lnTo>
                  <a:close/>
                </a:path>
              </a:pathLst>
            </a:custGeom>
            <a:gradFill>
              <a:gsLst>
                <a:gs pos="0">
                  <a:schemeClr val="lt2"/>
                </a:gs>
                <a:gs pos="100000">
                  <a:srgbClr val="3B4B54"/>
                </a:gs>
              </a:gsLst>
              <a:lin ang="5400000" scaled="0"/>
            </a:gradFill>
            <a:ln>
              <a:noFill/>
            </a:ln>
          </p:spPr>
        </p:sp>
        <p:sp>
          <p:nvSpPr>
            <p:cNvPr id="80" name="Google Shape;80;p44"/>
            <p:cNvSpPr/>
            <p:nvPr/>
          </p:nvSpPr>
          <p:spPr>
            <a:xfrm>
              <a:off x="66675" y="414972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44"/>
            <p:cNvSpPr/>
            <p:nvPr/>
          </p:nvSpPr>
          <p:spPr>
            <a:xfrm>
              <a:off x="0" y="1644650"/>
              <a:ext cx="133350" cy="269875"/>
            </a:xfrm>
            <a:custGeom>
              <a:avLst/>
              <a:gdLst/>
              <a:ahLst/>
              <a:cxnLst/>
              <a:rect l="l" t="t" r="r" b="b"/>
              <a:pathLst>
                <a:path w="84" h="170" extrusionOk="0">
                  <a:moveTo>
                    <a:pt x="12" y="170"/>
                  </a:moveTo>
                  <a:lnTo>
                    <a:pt x="0" y="164"/>
                  </a:lnTo>
                  <a:lnTo>
                    <a:pt x="69" y="0"/>
                  </a:lnTo>
                  <a:lnTo>
                    <a:pt x="84" y="6"/>
                  </a:lnTo>
                  <a:lnTo>
                    <a:pt x="12" y="170"/>
                  </a:lnTo>
                  <a:close/>
                </a:path>
              </a:pathLst>
            </a:custGeom>
            <a:gradFill>
              <a:gsLst>
                <a:gs pos="0">
                  <a:schemeClr val="lt2"/>
                </a:gs>
                <a:gs pos="100000">
                  <a:srgbClr val="3B4B54"/>
                </a:gs>
              </a:gsLst>
              <a:lin ang="5400000" scaled="0"/>
            </a:gradFill>
            <a:ln>
              <a:noFill/>
            </a:ln>
          </p:spPr>
        </p:sp>
        <p:sp>
          <p:nvSpPr>
            <p:cNvPr id="82" name="Google Shape;82;p44"/>
            <p:cNvSpPr/>
            <p:nvPr/>
          </p:nvSpPr>
          <p:spPr>
            <a:xfrm>
              <a:off x="66675" y="146843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44"/>
            <p:cNvSpPr/>
            <p:nvPr/>
          </p:nvSpPr>
          <p:spPr>
            <a:xfrm>
              <a:off x="695325" y="4763"/>
              <a:ext cx="309563" cy="1558925"/>
            </a:xfrm>
            <a:custGeom>
              <a:avLst/>
              <a:gdLst/>
              <a:ahLst/>
              <a:cxnLst/>
              <a:rect l="l" t="t" r="r" b="b"/>
              <a:pathLst>
                <a:path w="195" h="982" extrusionOk="0">
                  <a:moveTo>
                    <a:pt x="195" y="982"/>
                  </a:moveTo>
                  <a:lnTo>
                    <a:pt x="177" y="982"/>
                  </a:lnTo>
                  <a:lnTo>
                    <a:pt x="177" y="805"/>
                  </a:lnTo>
                  <a:lnTo>
                    <a:pt x="0" y="629"/>
                  </a:lnTo>
                  <a:lnTo>
                    <a:pt x="0" y="0"/>
                  </a:lnTo>
                  <a:lnTo>
                    <a:pt x="18" y="0"/>
                  </a:lnTo>
                  <a:lnTo>
                    <a:pt x="18" y="623"/>
                  </a:lnTo>
                  <a:lnTo>
                    <a:pt x="195" y="796"/>
                  </a:lnTo>
                  <a:lnTo>
                    <a:pt x="195" y="982"/>
                  </a:lnTo>
                  <a:close/>
                </a:path>
              </a:pathLst>
            </a:custGeom>
            <a:gradFill>
              <a:gsLst>
                <a:gs pos="0">
                  <a:schemeClr val="lt2"/>
                </a:gs>
                <a:gs pos="100000">
                  <a:srgbClr val="3B4B54"/>
                </a:gs>
              </a:gsLst>
              <a:lin ang="5400000" scaled="0"/>
            </a:gradFill>
            <a:ln>
              <a:noFill/>
            </a:ln>
          </p:spPr>
        </p:sp>
        <p:sp>
          <p:nvSpPr>
            <p:cNvPr id="84" name="Google Shape;84;p44"/>
            <p:cNvSpPr/>
            <p:nvPr/>
          </p:nvSpPr>
          <p:spPr>
            <a:xfrm>
              <a:off x="57150" y="488156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44"/>
            <p:cNvSpPr/>
            <p:nvPr/>
          </p:nvSpPr>
          <p:spPr>
            <a:xfrm>
              <a:off x="138113" y="5060950"/>
              <a:ext cx="304800" cy="1778000"/>
            </a:xfrm>
            <a:custGeom>
              <a:avLst/>
              <a:gdLst/>
              <a:ahLst/>
              <a:cxnLst/>
              <a:rect l="l" t="t" r="r" b="b"/>
              <a:pathLst>
                <a:path w="192" h="1120" extrusionOk="0">
                  <a:moveTo>
                    <a:pt x="192" y="1120"/>
                  </a:moveTo>
                  <a:lnTo>
                    <a:pt x="177" y="1120"/>
                  </a:lnTo>
                  <a:lnTo>
                    <a:pt x="177" y="360"/>
                  </a:lnTo>
                  <a:lnTo>
                    <a:pt x="0" y="183"/>
                  </a:lnTo>
                  <a:lnTo>
                    <a:pt x="0" y="0"/>
                  </a:lnTo>
                  <a:lnTo>
                    <a:pt x="15" y="0"/>
                  </a:lnTo>
                  <a:lnTo>
                    <a:pt x="15" y="177"/>
                  </a:lnTo>
                  <a:lnTo>
                    <a:pt x="192" y="354"/>
                  </a:lnTo>
                  <a:lnTo>
                    <a:pt x="192" y="1120"/>
                  </a:lnTo>
                  <a:close/>
                </a:path>
              </a:pathLst>
            </a:custGeom>
            <a:gradFill>
              <a:gsLst>
                <a:gs pos="0">
                  <a:schemeClr val="lt2"/>
                </a:gs>
                <a:gs pos="100000">
                  <a:srgbClr val="3B4B54"/>
                </a:gs>
              </a:gsLst>
              <a:lin ang="5400000" scaled="0"/>
            </a:gradFill>
            <a:ln>
              <a:noFill/>
            </a:ln>
          </p:spPr>
        </p:sp>
        <p:sp>
          <p:nvSpPr>
            <p:cNvPr id="86" name="Google Shape;86;p44"/>
            <p:cNvSpPr/>
            <p:nvPr/>
          </p:nvSpPr>
          <p:spPr>
            <a:xfrm>
              <a:off x="561975" y="643096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44"/>
            <p:cNvSpPr/>
            <p:nvPr/>
          </p:nvSpPr>
          <p:spPr>
            <a:xfrm>
              <a:off x="642938" y="6610350"/>
              <a:ext cx="23813" cy="242888"/>
            </a:xfrm>
            <a:prstGeom prst="rect">
              <a:avLst/>
            </a:pr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44"/>
            <p:cNvSpPr/>
            <p:nvPr/>
          </p:nvSpPr>
          <p:spPr>
            <a:xfrm>
              <a:off x="76200" y="643096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44"/>
            <p:cNvSpPr/>
            <p:nvPr/>
          </p:nvSpPr>
          <p:spPr>
            <a:xfrm>
              <a:off x="0" y="5978525"/>
              <a:ext cx="190500" cy="461963"/>
            </a:xfrm>
            <a:custGeom>
              <a:avLst/>
              <a:gdLst/>
              <a:ahLst/>
              <a:cxnLst/>
              <a:rect l="l" t="t" r="r" b="b"/>
              <a:pathLst>
                <a:path w="120" h="291" extrusionOk="0">
                  <a:moveTo>
                    <a:pt x="120" y="291"/>
                  </a:moveTo>
                  <a:lnTo>
                    <a:pt x="105" y="291"/>
                  </a:lnTo>
                  <a:lnTo>
                    <a:pt x="105" y="114"/>
                  </a:lnTo>
                  <a:lnTo>
                    <a:pt x="0" y="9"/>
                  </a:lnTo>
                  <a:lnTo>
                    <a:pt x="12" y="0"/>
                  </a:lnTo>
                  <a:lnTo>
                    <a:pt x="120" y="108"/>
                  </a:lnTo>
                  <a:lnTo>
                    <a:pt x="120" y="291"/>
                  </a:lnTo>
                  <a:close/>
                </a:path>
              </a:pathLst>
            </a:custGeom>
            <a:gradFill>
              <a:gsLst>
                <a:gs pos="0">
                  <a:schemeClr val="lt2"/>
                </a:gs>
                <a:gs pos="100000">
                  <a:srgbClr val="3B4B54"/>
                </a:gs>
              </a:gsLst>
              <a:lin ang="5400000" scaled="0"/>
            </a:gradFill>
            <a:ln>
              <a:noFill/>
            </a:ln>
          </p:spPr>
        </p:sp>
        <p:sp>
          <p:nvSpPr>
            <p:cNvPr id="90" name="Google Shape;90;p44"/>
            <p:cNvSpPr/>
            <p:nvPr/>
          </p:nvSpPr>
          <p:spPr>
            <a:xfrm>
              <a:off x="1014413" y="1801813"/>
              <a:ext cx="214313" cy="755650"/>
            </a:xfrm>
            <a:custGeom>
              <a:avLst/>
              <a:gdLst/>
              <a:ahLst/>
              <a:cxnLst/>
              <a:rect l="l" t="t" r="r" b="b"/>
              <a:pathLst>
                <a:path w="135" h="476" extrusionOk="0">
                  <a:moveTo>
                    <a:pt x="12" y="476"/>
                  </a:moveTo>
                  <a:lnTo>
                    <a:pt x="0" y="476"/>
                  </a:lnTo>
                  <a:lnTo>
                    <a:pt x="0" y="128"/>
                  </a:lnTo>
                  <a:lnTo>
                    <a:pt x="126" y="0"/>
                  </a:lnTo>
                  <a:lnTo>
                    <a:pt x="135" y="9"/>
                  </a:lnTo>
                  <a:lnTo>
                    <a:pt x="12" y="131"/>
                  </a:lnTo>
                  <a:lnTo>
                    <a:pt x="12" y="476"/>
                  </a:lnTo>
                  <a:close/>
                </a:path>
              </a:pathLst>
            </a:custGeom>
            <a:gradFill>
              <a:gsLst>
                <a:gs pos="0">
                  <a:schemeClr val="lt2"/>
                </a:gs>
                <a:gs pos="100000">
                  <a:srgbClr val="3B4B54"/>
                </a:gs>
              </a:gsLst>
              <a:lin ang="5400000" scaled="0"/>
            </a:gradFill>
            <a:ln>
              <a:noFill/>
            </a:ln>
          </p:spPr>
        </p:sp>
        <p:sp>
          <p:nvSpPr>
            <p:cNvPr id="91" name="Google Shape;91;p44"/>
            <p:cNvSpPr/>
            <p:nvPr/>
          </p:nvSpPr>
          <p:spPr>
            <a:xfrm>
              <a:off x="938213" y="2547938"/>
              <a:ext cx="166688" cy="160338"/>
            </a:xfrm>
            <a:custGeom>
              <a:avLst/>
              <a:gdLst/>
              <a:ahLst/>
              <a:cxnLst/>
              <a:rect l="l" t="t" r="r" b="b"/>
              <a:pathLst>
                <a:path w="35" h="34" extrusionOk="0">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44"/>
            <p:cNvSpPr/>
            <p:nvPr/>
          </p:nvSpPr>
          <p:spPr>
            <a:xfrm>
              <a:off x="595313" y="4763"/>
              <a:ext cx="638175" cy="4025900"/>
            </a:xfrm>
            <a:custGeom>
              <a:avLst/>
              <a:gdLst/>
              <a:ahLst/>
              <a:cxnLst/>
              <a:rect l="l" t="t" r="r" b="b"/>
              <a:pathLst>
                <a:path w="402" h="2536" extrusionOk="0">
                  <a:moveTo>
                    <a:pt x="402" y="2536"/>
                  </a:moveTo>
                  <a:lnTo>
                    <a:pt x="387" y="2536"/>
                  </a:lnTo>
                  <a:lnTo>
                    <a:pt x="387" y="2311"/>
                  </a:lnTo>
                  <a:lnTo>
                    <a:pt x="0" y="1925"/>
                  </a:lnTo>
                  <a:lnTo>
                    <a:pt x="0" y="0"/>
                  </a:lnTo>
                  <a:lnTo>
                    <a:pt x="15" y="0"/>
                  </a:lnTo>
                  <a:lnTo>
                    <a:pt x="15" y="1916"/>
                  </a:lnTo>
                  <a:lnTo>
                    <a:pt x="402" y="2302"/>
                  </a:lnTo>
                  <a:lnTo>
                    <a:pt x="402" y="2536"/>
                  </a:lnTo>
                  <a:close/>
                </a:path>
              </a:pathLst>
            </a:custGeom>
            <a:gradFill>
              <a:gsLst>
                <a:gs pos="0">
                  <a:schemeClr val="lt2"/>
                </a:gs>
                <a:gs pos="100000">
                  <a:srgbClr val="3B4B54"/>
                </a:gs>
              </a:gsLst>
              <a:lin ang="5400000" scaled="0"/>
            </a:gradFill>
            <a:ln>
              <a:noFill/>
            </a:ln>
          </p:spPr>
        </p:sp>
        <p:sp>
          <p:nvSpPr>
            <p:cNvPr id="93" name="Google Shape;93;p44"/>
            <p:cNvSpPr/>
            <p:nvPr/>
          </p:nvSpPr>
          <p:spPr>
            <a:xfrm>
              <a:off x="1223963" y="1382713"/>
              <a:ext cx="142875" cy="476250"/>
            </a:xfrm>
            <a:custGeom>
              <a:avLst/>
              <a:gdLst/>
              <a:ahLst/>
              <a:cxnLst/>
              <a:rect l="l" t="t" r="r" b="b"/>
              <a:pathLst>
                <a:path w="90" h="300" extrusionOk="0">
                  <a:moveTo>
                    <a:pt x="90" y="300"/>
                  </a:moveTo>
                  <a:lnTo>
                    <a:pt x="78" y="300"/>
                  </a:lnTo>
                  <a:lnTo>
                    <a:pt x="78" y="84"/>
                  </a:lnTo>
                  <a:lnTo>
                    <a:pt x="0" y="9"/>
                  </a:lnTo>
                  <a:lnTo>
                    <a:pt x="9" y="0"/>
                  </a:lnTo>
                  <a:lnTo>
                    <a:pt x="90" y="81"/>
                  </a:lnTo>
                  <a:lnTo>
                    <a:pt x="90" y="300"/>
                  </a:lnTo>
                  <a:close/>
                </a:path>
              </a:pathLst>
            </a:custGeom>
            <a:gradFill>
              <a:gsLst>
                <a:gs pos="0">
                  <a:schemeClr val="lt2"/>
                </a:gs>
                <a:gs pos="100000">
                  <a:srgbClr val="3B4B54"/>
                </a:gs>
              </a:gsLst>
              <a:lin ang="5400000" scaled="0"/>
            </a:gradFill>
            <a:ln>
              <a:noFill/>
            </a:ln>
          </p:spPr>
        </p:sp>
        <p:sp>
          <p:nvSpPr>
            <p:cNvPr id="94" name="Google Shape;94;p44"/>
            <p:cNvSpPr/>
            <p:nvPr/>
          </p:nvSpPr>
          <p:spPr>
            <a:xfrm>
              <a:off x="1300163" y="1849438"/>
              <a:ext cx="109538" cy="107950"/>
            </a:xfrm>
            <a:custGeom>
              <a:avLst/>
              <a:gdLst/>
              <a:ahLst/>
              <a:cxnLst/>
              <a:rect l="l" t="t" r="r" b="b"/>
              <a:pathLst>
                <a:path w="23" h="23" extrusionOk="0">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44"/>
            <p:cNvSpPr/>
            <p:nvPr/>
          </p:nvSpPr>
          <p:spPr>
            <a:xfrm>
              <a:off x="280988" y="3417888"/>
              <a:ext cx="142875" cy="474663"/>
            </a:xfrm>
            <a:custGeom>
              <a:avLst/>
              <a:gdLst/>
              <a:ahLst/>
              <a:cxnLst/>
              <a:rect l="l" t="t" r="r" b="b"/>
              <a:pathLst>
                <a:path w="90" h="299" extrusionOk="0">
                  <a:moveTo>
                    <a:pt x="12" y="299"/>
                  </a:moveTo>
                  <a:lnTo>
                    <a:pt x="0" y="299"/>
                  </a:lnTo>
                  <a:lnTo>
                    <a:pt x="0" y="80"/>
                  </a:lnTo>
                  <a:lnTo>
                    <a:pt x="81" y="0"/>
                  </a:lnTo>
                  <a:lnTo>
                    <a:pt x="90" y="8"/>
                  </a:lnTo>
                  <a:lnTo>
                    <a:pt x="12" y="83"/>
                  </a:lnTo>
                  <a:lnTo>
                    <a:pt x="12" y="299"/>
                  </a:lnTo>
                  <a:close/>
                </a:path>
              </a:pathLst>
            </a:custGeom>
            <a:gradFill>
              <a:gsLst>
                <a:gs pos="0">
                  <a:schemeClr val="lt2"/>
                </a:gs>
                <a:gs pos="100000">
                  <a:srgbClr val="3B4B54"/>
                </a:gs>
              </a:gsLst>
              <a:lin ang="5400000" scaled="0"/>
            </a:gradFill>
            <a:ln>
              <a:noFill/>
            </a:ln>
          </p:spPr>
        </p:sp>
        <p:sp>
          <p:nvSpPr>
            <p:cNvPr id="96" name="Google Shape;96;p44"/>
            <p:cNvSpPr/>
            <p:nvPr/>
          </p:nvSpPr>
          <p:spPr>
            <a:xfrm>
              <a:off x="238125" y="3883025"/>
              <a:ext cx="109538" cy="109538"/>
            </a:xfrm>
            <a:custGeom>
              <a:avLst/>
              <a:gdLst/>
              <a:ahLst/>
              <a:cxnLst/>
              <a:rect l="l" t="t" r="r" b="b"/>
              <a:pathLst>
                <a:path w="23" h="23" extrusionOk="0">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44"/>
            <p:cNvSpPr/>
            <p:nvPr/>
          </p:nvSpPr>
          <p:spPr>
            <a:xfrm>
              <a:off x="4763" y="2166938"/>
              <a:ext cx="114300" cy="452438"/>
            </a:xfrm>
            <a:custGeom>
              <a:avLst/>
              <a:gdLst/>
              <a:ahLst/>
              <a:cxnLst/>
              <a:rect l="l" t="t" r="r" b="b"/>
              <a:pathLst>
                <a:path w="72" h="285" extrusionOk="0">
                  <a:moveTo>
                    <a:pt x="6" y="285"/>
                  </a:moveTo>
                  <a:lnTo>
                    <a:pt x="0" y="276"/>
                  </a:lnTo>
                  <a:lnTo>
                    <a:pt x="60" y="216"/>
                  </a:lnTo>
                  <a:lnTo>
                    <a:pt x="60" y="0"/>
                  </a:lnTo>
                  <a:lnTo>
                    <a:pt x="72" y="0"/>
                  </a:lnTo>
                  <a:lnTo>
                    <a:pt x="72" y="222"/>
                  </a:lnTo>
                  <a:lnTo>
                    <a:pt x="6" y="285"/>
                  </a:lnTo>
                  <a:close/>
                </a:path>
              </a:pathLst>
            </a:custGeom>
            <a:gradFill>
              <a:gsLst>
                <a:gs pos="0">
                  <a:schemeClr val="lt2"/>
                </a:gs>
                <a:gs pos="100000">
                  <a:srgbClr val="3B4B54"/>
                </a:gs>
              </a:gsLst>
              <a:lin ang="5400000" scaled="0"/>
            </a:gradFill>
            <a:ln>
              <a:noFill/>
            </a:ln>
          </p:spPr>
        </p:sp>
        <p:sp>
          <p:nvSpPr>
            <p:cNvPr id="98" name="Google Shape;98;p44"/>
            <p:cNvSpPr/>
            <p:nvPr/>
          </p:nvSpPr>
          <p:spPr>
            <a:xfrm>
              <a:off x="52388" y="2066925"/>
              <a:ext cx="109538" cy="109538"/>
            </a:xfrm>
            <a:custGeom>
              <a:avLst/>
              <a:gdLst/>
              <a:ahLst/>
              <a:cxnLst/>
              <a:rect l="l" t="t" r="r" b="b"/>
              <a:pathLst>
                <a:path w="23" h="23" extrusionOk="0">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44"/>
            <p:cNvSpPr/>
            <p:nvPr/>
          </p:nvSpPr>
          <p:spPr>
            <a:xfrm>
              <a:off x="1228725" y="4662488"/>
              <a:ext cx="23813" cy="2181225"/>
            </a:xfrm>
            <a:prstGeom prst="rect">
              <a:avLst/>
            </a:pr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44"/>
            <p:cNvSpPr/>
            <p:nvPr/>
          </p:nvSpPr>
          <p:spPr>
            <a:xfrm>
              <a:off x="1319213" y="5041900"/>
              <a:ext cx="371475" cy="1801813"/>
            </a:xfrm>
            <a:custGeom>
              <a:avLst/>
              <a:gdLst/>
              <a:ahLst/>
              <a:cxnLst/>
              <a:rect l="l" t="t" r="r" b="b"/>
              <a:pathLst>
                <a:path w="234" h="1135" extrusionOk="0">
                  <a:moveTo>
                    <a:pt x="15" y="1135"/>
                  </a:moveTo>
                  <a:lnTo>
                    <a:pt x="0" y="1135"/>
                  </a:lnTo>
                  <a:lnTo>
                    <a:pt x="0" y="515"/>
                  </a:lnTo>
                  <a:lnTo>
                    <a:pt x="0" y="512"/>
                  </a:lnTo>
                  <a:lnTo>
                    <a:pt x="219" y="0"/>
                  </a:lnTo>
                  <a:lnTo>
                    <a:pt x="234" y="6"/>
                  </a:lnTo>
                  <a:lnTo>
                    <a:pt x="15" y="518"/>
                  </a:lnTo>
                  <a:lnTo>
                    <a:pt x="15" y="1135"/>
                  </a:lnTo>
                  <a:close/>
                </a:path>
              </a:pathLst>
            </a:custGeom>
            <a:gradFill>
              <a:gsLst>
                <a:gs pos="0">
                  <a:schemeClr val="lt2"/>
                </a:gs>
                <a:gs pos="100000">
                  <a:srgbClr val="3B4B54"/>
                </a:gs>
              </a:gsLst>
              <a:lin ang="5400000" scaled="0"/>
            </a:gradFill>
            <a:ln>
              <a:noFill/>
            </a:ln>
          </p:spPr>
        </p:sp>
        <p:sp>
          <p:nvSpPr>
            <p:cNvPr id="101" name="Google Shape;101;p44"/>
            <p:cNvSpPr/>
            <p:nvPr/>
          </p:nvSpPr>
          <p:spPr>
            <a:xfrm>
              <a:off x="1147763" y="44815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44"/>
            <p:cNvSpPr/>
            <p:nvPr/>
          </p:nvSpPr>
          <p:spPr>
            <a:xfrm>
              <a:off x="819150" y="3983038"/>
              <a:ext cx="347663" cy="2860675"/>
            </a:xfrm>
            <a:custGeom>
              <a:avLst/>
              <a:gdLst/>
              <a:ahLst/>
              <a:cxnLst/>
              <a:rect l="l" t="t" r="r" b="b"/>
              <a:pathLst>
                <a:path w="219" h="1802" extrusionOk="0">
                  <a:moveTo>
                    <a:pt x="219" y="1802"/>
                  </a:moveTo>
                  <a:lnTo>
                    <a:pt x="201" y="1802"/>
                  </a:lnTo>
                  <a:lnTo>
                    <a:pt x="201" y="1185"/>
                  </a:lnTo>
                  <a:lnTo>
                    <a:pt x="0" y="3"/>
                  </a:lnTo>
                  <a:lnTo>
                    <a:pt x="15" y="0"/>
                  </a:lnTo>
                  <a:lnTo>
                    <a:pt x="219" y="1185"/>
                  </a:lnTo>
                  <a:lnTo>
                    <a:pt x="219" y="1802"/>
                  </a:lnTo>
                  <a:close/>
                </a:path>
              </a:pathLst>
            </a:custGeom>
            <a:gradFill>
              <a:gsLst>
                <a:gs pos="0">
                  <a:schemeClr val="lt2"/>
                </a:gs>
                <a:gs pos="100000">
                  <a:srgbClr val="3B4B54"/>
                </a:gs>
              </a:gsLst>
              <a:lin ang="5400000" scaled="0"/>
            </a:gradFill>
            <a:ln>
              <a:noFill/>
            </a:ln>
          </p:spPr>
        </p:sp>
        <p:sp>
          <p:nvSpPr>
            <p:cNvPr id="103" name="Google Shape;103;p44"/>
            <p:cNvSpPr/>
            <p:nvPr/>
          </p:nvSpPr>
          <p:spPr>
            <a:xfrm>
              <a:off x="728663" y="3806825"/>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44"/>
            <p:cNvSpPr/>
            <p:nvPr/>
          </p:nvSpPr>
          <p:spPr>
            <a:xfrm>
              <a:off x="1624013" y="486727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44"/>
            <p:cNvSpPr/>
            <p:nvPr/>
          </p:nvSpPr>
          <p:spPr>
            <a:xfrm>
              <a:off x="1404938" y="5422900"/>
              <a:ext cx="371475" cy="1425575"/>
            </a:xfrm>
            <a:custGeom>
              <a:avLst/>
              <a:gdLst/>
              <a:ahLst/>
              <a:cxnLst/>
              <a:rect l="l" t="t" r="r" b="b"/>
              <a:pathLst>
                <a:path w="234" h="898" extrusionOk="0">
                  <a:moveTo>
                    <a:pt x="18" y="898"/>
                  </a:moveTo>
                  <a:lnTo>
                    <a:pt x="0" y="898"/>
                  </a:lnTo>
                  <a:lnTo>
                    <a:pt x="0" y="515"/>
                  </a:lnTo>
                  <a:lnTo>
                    <a:pt x="0" y="512"/>
                  </a:lnTo>
                  <a:lnTo>
                    <a:pt x="222" y="0"/>
                  </a:lnTo>
                  <a:lnTo>
                    <a:pt x="234" y="6"/>
                  </a:lnTo>
                  <a:lnTo>
                    <a:pt x="18" y="518"/>
                  </a:lnTo>
                  <a:lnTo>
                    <a:pt x="18" y="898"/>
                  </a:lnTo>
                  <a:close/>
                </a:path>
              </a:pathLst>
            </a:custGeom>
            <a:gradFill>
              <a:gsLst>
                <a:gs pos="0">
                  <a:schemeClr val="lt2"/>
                </a:gs>
                <a:gs pos="100000">
                  <a:srgbClr val="3B4B54"/>
                </a:gs>
              </a:gsLst>
              <a:lin ang="5400000" scaled="0"/>
            </a:gradFill>
            <a:ln>
              <a:noFill/>
            </a:ln>
          </p:spPr>
        </p:sp>
        <p:sp>
          <p:nvSpPr>
            <p:cNvPr id="106" name="Google Shape;106;p44"/>
            <p:cNvSpPr/>
            <p:nvPr/>
          </p:nvSpPr>
          <p:spPr>
            <a:xfrm>
              <a:off x="1666875" y="5945188"/>
              <a:ext cx="152400" cy="912813"/>
            </a:xfrm>
            <a:custGeom>
              <a:avLst/>
              <a:gdLst/>
              <a:ahLst/>
              <a:cxnLst/>
              <a:rect l="l" t="t" r="r" b="b"/>
              <a:pathLst>
                <a:path w="96" h="575" extrusionOk="0">
                  <a:moveTo>
                    <a:pt x="15" y="575"/>
                  </a:moveTo>
                  <a:lnTo>
                    <a:pt x="0" y="569"/>
                  </a:lnTo>
                  <a:lnTo>
                    <a:pt x="81" y="383"/>
                  </a:lnTo>
                  <a:lnTo>
                    <a:pt x="81" y="0"/>
                  </a:lnTo>
                  <a:lnTo>
                    <a:pt x="96" y="0"/>
                  </a:lnTo>
                  <a:lnTo>
                    <a:pt x="96" y="386"/>
                  </a:lnTo>
                  <a:lnTo>
                    <a:pt x="15" y="575"/>
                  </a:lnTo>
                  <a:close/>
                </a:path>
              </a:pathLst>
            </a:custGeom>
            <a:gradFill>
              <a:gsLst>
                <a:gs pos="0">
                  <a:schemeClr val="lt2"/>
                </a:gs>
                <a:gs pos="100000">
                  <a:srgbClr val="3B4B54"/>
                </a:gs>
              </a:gsLst>
              <a:lin ang="5400000" scaled="0"/>
            </a:gradFill>
            <a:ln>
              <a:noFill/>
            </a:ln>
          </p:spPr>
        </p:sp>
        <p:sp>
          <p:nvSpPr>
            <p:cNvPr id="107" name="Google Shape;107;p44"/>
            <p:cNvSpPr/>
            <p:nvPr/>
          </p:nvSpPr>
          <p:spPr>
            <a:xfrm>
              <a:off x="1709738" y="52466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44"/>
            <p:cNvSpPr/>
            <p:nvPr/>
          </p:nvSpPr>
          <p:spPr>
            <a:xfrm>
              <a:off x="1709738" y="57642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44"/>
            <p:cNvSpPr/>
            <p:nvPr/>
          </p:nvSpPr>
          <p:spPr>
            <a:xfrm>
              <a:off x="1766888" y="6330950"/>
              <a:ext cx="419100" cy="527050"/>
            </a:xfrm>
            <a:custGeom>
              <a:avLst/>
              <a:gdLst/>
              <a:ahLst/>
              <a:cxnLst/>
              <a:rect l="l" t="t" r="r" b="b"/>
              <a:pathLst>
                <a:path w="264" h="332" extrusionOk="0">
                  <a:moveTo>
                    <a:pt x="12" y="332"/>
                  </a:moveTo>
                  <a:lnTo>
                    <a:pt x="0" y="326"/>
                  </a:lnTo>
                  <a:lnTo>
                    <a:pt x="45" y="206"/>
                  </a:lnTo>
                  <a:lnTo>
                    <a:pt x="255" y="0"/>
                  </a:lnTo>
                  <a:lnTo>
                    <a:pt x="264" y="12"/>
                  </a:lnTo>
                  <a:lnTo>
                    <a:pt x="60" y="215"/>
                  </a:lnTo>
                  <a:lnTo>
                    <a:pt x="12" y="332"/>
                  </a:lnTo>
                  <a:close/>
                </a:path>
              </a:pathLst>
            </a:custGeom>
            <a:gradFill>
              <a:gsLst>
                <a:gs pos="0">
                  <a:schemeClr val="lt2"/>
                </a:gs>
                <a:gs pos="100000">
                  <a:srgbClr val="3B4B54"/>
                </a:gs>
              </a:gsLst>
              <a:lin ang="5400000" scaled="0"/>
            </a:gradFill>
            <a:ln>
              <a:noFill/>
            </a:ln>
          </p:spPr>
        </p:sp>
        <p:sp>
          <p:nvSpPr>
            <p:cNvPr id="110" name="Google Shape;110;p44"/>
            <p:cNvSpPr/>
            <p:nvPr/>
          </p:nvSpPr>
          <p:spPr>
            <a:xfrm>
              <a:off x="2147888" y="6221413"/>
              <a:ext cx="157163" cy="147638"/>
            </a:xfrm>
            <a:custGeom>
              <a:avLst/>
              <a:gdLst/>
              <a:ahLst/>
              <a:cxnLst/>
              <a:rect l="l" t="t" r="r" b="b"/>
              <a:pathLst>
                <a:path w="33" h="31" extrusionOk="0">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44"/>
            <p:cNvSpPr/>
            <p:nvPr/>
          </p:nvSpPr>
          <p:spPr>
            <a:xfrm>
              <a:off x="504825" y="9525"/>
              <a:ext cx="233363" cy="5103813"/>
            </a:xfrm>
            <a:custGeom>
              <a:avLst/>
              <a:gdLst/>
              <a:ahLst/>
              <a:cxnLst/>
              <a:rect l="l" t="t" r="r" b="b"/>
              <a:pathLst>
                <a:path w="147" h="3215" extrusionOk="0">
                  <a:moveTo>
                    <a:pt x="132" y="3215"/>
                  </a:moveTo>
                  <a:lnTo>
                    <a:pt x="129" y="2754"/>
                  </a:lnTo>
                  <a:lnTo>
                    <a:pt x="0" y="1901"/>
                  </a:lnTo>
                  <a:lnTo>
                    <a:pt x="0" y="0"/>
                  </a:lnTo>
                  <a:lnTo>
                    <a:pt x="15" y="0"/>
                  </a:lnTo>
                  <a:lnTo>
                    <a:pt x="15" y="1898"/>
                  </a:lnTo>
                  <a:lnTo>
                    <a:pt x="144" y="2754"/>
                  </a:lnTo>
                  <a:lnTo>
                    <a:pt x="147" y="3215"/>
                  </a:lnTo>
                  <a:lnTo>
                    <a:pt x="132" y="3215"/>
                  </a:lnTo>
                  <a:close/>
                </a:path>
              </a:pathLst>
            </a:custGeom>
            <a:gradFill>
              <a:gsLst>
                <a:gs pos="0">
                  <a:schemeClr val="lt2"/>
                </a:gs>
                <a:gs pos="100000">
                  <a:srgbClr val="3B4B54"/>
                </a:gs>
              </a:gsLst>
              <a:lin ang="5400000" scaled="0"/>
            </a:gradFill>
            <a:ln>
              <a:noFill/>
            </a:ln>
          </p:spPr>
        </p:sp>
        <p:sp>
          <p:nvSpPr>
            <p:cNvPr id="112" name="Google Shape;112;p44"/>
            <p:cNvSpPr/>
            <p:nvPr/>
          </p:nvSpPr>
          <p:spPr>
            <a:xfrm>
              <a:off x="633413" y="5103813"/>
              <a:ext cx="185738" cy="185738"/>
            </a:xfrm>
            <a:custGeom>
              <a:avLst/>
              <a:gdLst/>
              <a:ahLst/>
              <a:cxnLst/>
              <a:rect l="l" t="t" r="r" b="b"/>
              <a:pathLst>
                <a:path w="39" h="39" extrusionOk="0">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3" name="Google Shape;113;p44"/>
          <p:cNvSpPr txBox="1">
            <a:spLocks noGrp="1"/>
          </p:cNvSpPr>
          <p:nvPr>
            <p:ph type="ctrTitle"/>
          </p:nvPr>
        </p:nvSpPr>
        <p:spPr>
          <a:xfrm>
            <a:off x="1876424" y="1122363"/>
            <a:ext cx="8791575"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800"/>
              <a:buFont typeface="Twentieth Century"/>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44"/>
          <p:cNvSpPr txBox="1">
            <a:spLocks noGrp="1"/>
          </p:cNvSpPr>
          <p:nvPr>
            <p:ph type="subTitle" idx="1"/>
          </p:nvPr>
        </p:nvSpPr>
        <p:spPr>
          <a:xfrm>
            <a:off x="1876424" y="3602038"/>
            <a:ext cx="8791575" cy="1655762"/>
          </a:xfrm>
          <a:prstGeom prst="rect">
            <a:avLst/>
          </a:prstGeom>
          <a:noFill/>
          <a:ln>
            <a:noFill/>
          </a:ln>
        </p:spPr>
        <p:txBody>
          <a:bodyPr spcFirstLastPara="1" wrap="square" lIns="91425" tIns="45700" rIns="91425" bIns="45700" anchor="t" anchorCtr="0">
            <a:normAutofit/>
          </a:bodyPr>
          <a:lstStyle>
            <a:lvl1pPr lvl="0" algn="l">
              <a:lnSpc>
                <a:spcPct val="120000"/>
              </a:lnSpc>
              <a:spcBef>
                <a:spcPts val="1000"/>
              </a:spcBef>
              <a:spcAft>
                <a:spcPts val="0"/>
              </a:spcAft>
              <a:buClr>
                <a:schemeClr val="lt2"/>
              </a:buClr>
              <a:buSzPts val="2500"/>
              <a:buNone/>
              <a:defRPr sz="2000" cap="none">
                <a:solidFill>
                  <a:schemeClr val="lt2"/>
                </a:solidFill>
              </a:defRPr>
            </a:lvl1pPr>
            <a:lvl2pPr lvl="1" algn="ctr">
              <a:lnSpc>
                <a:spcPct val="120000"/>
              </a:lnSpc>
              <a:spcBef>
                <a:spcPts val="500"/>
              </a:spcBef>
              <a:spcAft>
                <a:spcPts val="0"/>
              </a:spcAft>
              <a:buClr>
                <a:schemeClr val="lt1"/>
              </a:buClr>
              <a:buSzPts val="2500"/>
              <a:buNone/>
              <a:defRPr sz="2000"/>
            </a:lvl2pPr>
            <a:lvl3pPr lvl="2" algn="ctr">
              <a:lnSpc>
                <a:spcPct val="120000"/>
              </a:lnSpc>
              <a:spcBef>
                <a:spcPts val="500"/>
              </a:spcBef>
              <a:spcAft>
                <a:spcPts val="0"/>
              </a:spcAft>
              <a:buClr>
                <a:schemeClr val="lt1"/>
              </a:buClr>
              <a:buSzPts val="2250"/>
              <a:buNone/>
              <a:defRPr sz="1800"/>
            </a:lvl3pPr>
            <a:lvl4pPr lvl="3" algn="ctr">
              <a:lnSpc>
                <a:spcPct val="120000"/>
              </a:lnSpc>
              <a:spcBef>
                <a:spcPts val="500"/>
              </a:spcBef>
              <a:spcAft>
                <a:spcPts val="0"/>
              </a:spcAft>
              <a:buClr>
                <a:schemeClr val="lt1"/>
              </a:buClr>
              <a:buSzPts val="2000"/>
              <a:buNone/>
              <a:defRPr sz="1600"/>
            </a:lvl4pPr>
            <a:lvl5pPr lvl="4" algn="ctr">
              <a:lnSpc>
                <a:spcPct val="120000"/>
              </a:lnSpc>
              <a:spcBef>
                <a:spcPts val="500"/>
              </a:spcBef>
              <a:spcAft>
                <a:spcPts val="0"/>
              </a:spcAft>
              <a:buClr>
                <a:schemeClr val="lt1"/>
              </a:buClr>
              <a:buSzPts val="2000"/>
              <a:buNone/>
              <a:defRPr sz="1600"/>
            </a:lvl5pPr>
            <a:lvl6pPr lvl="5" algn="ctr">
              <a:lnSpc>
                <a:spcPct val="120000"/>
              </a:lnSpc>
              <a:spcBef>
                <a:spcPts val="500"/>
              </a:spcBef>
              <a:spcAft>
                <a:spcPts val="0"/>
              </a:spcAft>
              <a:buClr>
                <a:schemeClr val="lt1"/>
              </a:buClr>
              <a:buSzPts val="2000"/>
              <a:buNone/>
              <a:defRPr sz="1600"/>
            </a:lvl6pPr>
            <a:lvl7pPr lvl="6" algn="ctr">
              <a:lnSpc>
                <a:spcPct val="120000"/>
              </a:lnSpc>
              <a:spcBef>
                <a:spcPts val="500"/>
              </a:spcBef>
              <a:spcAft>
                <a:spcPts val="0"/>
              </a:spcAft>
              <a:buClr>
                <a:schemeClr val="lt1"/>
              </a:buClr>
              <a:buSzPts val="2000"/>
              <a:buNone/>
              <a:defRPr sz="1600"/>
            </a:lvl7pPr>
            <a:lvl8pPr lvl="7" algn="ctr">
              <a:lnSpc>
                <a:spcPct val="120000"/>
              </a:lnSpc>
              <a:spcBef>
                <a:spcPts val="500"/>
              </a:spcBef>
              <a:spcAft>
                <a:spcPts val="0"/>
              </a:spcAft>
              <a:buClr>
                <a:schemeClr val="lt1"/>
              </a:buClr>
              <a:buSzPts val="2000"/>
              <a:buNone/>
              <a:defRPr sz="1600"/>
            </a:lvl8pPr>
            <a:lvl9pPr lvl="8" algn="ctr">
              <a:lnSpc>
                <a:spcPct val="120000"/>
              </a:lnSpc>
              <a:spcBef>
                <a:spcPts val="500"/>
              </a:spcBef>
              <a:spcAft>
                <a:spcPts val="0"/>
              </a:spcAft>
              <a:buClr>
                <a:schemeClr val="lt1"/>
              </a:buClr>
              <a:buSzPts val="2000"/>
              <a:buNone/>
              <a:defRPr sz="1600"/>
            </a:lvl9pPr>
          </a:lstStyle>
          <a:p>
            <a:endParaRPr/>
          </a:p>
        </p:txBody>
      </p:sp>
      <p:sp>
        <p:nvSpPr>
          <p:cNvPr id="115" name="Google Shape;115;p44"/>
          <p:cNvSpPr txBox="1">
            <a:spLocks noGrp="1"/>
          </p:cNvSpPr>
          <p:nvPr>
            <p:ph type="dt" idx="10"/>
          </p:nvPr>
        </p:nvSpPr>
        <p:spPr>
          <a:xfrm>
            <a:off x="7077511" y="5410201"/>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44"/>
          <p:cNvSpPr txBox="1">
            <a:spLocks noGrp="1"/>
          </p:cNvSpPr>
          <p:nvPr>
            <p:ph type="ftr" idx="11"/>
          </p:nvPr>
        </p:nvSpPr>
        <p:spPr>
          <a:xfrm>
            <a:off x="1876424" y="5410201"/>
            <a:ext cx="5124886"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44"/>
          <p:cNvSpPr txBox="1">
            <a:spLocks noGrp="1"/>
          </p:cNvSpPr>
          <p:nvPr>
            <p:ph type="sldNum" idx="12"/>
          </p:nvPr>
        </p:nvSpPr>
        <p:spPr>
          <a:xfrm>
            <a:off x="9896911" y="5410199"/>
            <a:ext cx="77108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169"/>
        <p:cNvGrpSpPr/>
        <p:nvPr/>
      </p:nvGrpSpPr>
      <p:grpSpPr>
        <a:xfrm>
          <a:off x="0" y="0"/>
          <a:ext cx="0" cy="0"/>
          <a:chOff x="0" y="0"/>
          <a:chExt cx="0" cy="0"/>
        </a:xfrm>
      </p:grpSpPr>
      <p:sp>
        <p:nvSpPr>
          <p:cNvPr id="170" name="Google Shape;170;p53"/>
          <p:cNvSpPr txBox="1">
            <a:spLocks noGrp="1"/>
          </p:cNvSpPr>
          <p:nvPr>
            <p:ph type="title"/>
          </p:nvPr>
        </p:nvSpPr>
        <p:spPr>
          <a:xfrm>
            <a:off x="1141410" y="4304664"/>
            <a:ext cx="9912355" cy="81935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Twentieth Centur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p53"/>
          <p:cNvSpPr>
            <a:spLocks noGrp="1"/>
          </p:cNvSpPr>
          <p:nvPr>
            <p:ph type="pic" idx="2"/>
          </p:nvPr>
        </p:nvSpPr>
        <p:spPr>
          <a:xfrm>
            <a:off x="1141411" y="606426"/>
            <a:ext cx="9912354" cy="3299778"/>
          </a:xfrm>
          <a:prstGeom prst="round2DiagRect">
            <a:avLst>
              <a:gd name="adj1" fmla="val 4860"/>
              <a:gd name="adj2" fmla="val 0"/>
            </a:avLst>
          </a:prstGeom>
          <a:noFill/>
          <a:ln w="19050" cap="sq" cmpd="sng">
            <a:solidFill>
              <a:srgbClr val="B0BFC7">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sp>
      <p:sp>
        <p:nvSpPr>
          <p:cNvPr id="172" name="Google Shape;172;p53"/>
          <p:cNvSpPr txBox="1">
            <a:spLocks noGrp="1"/>
          </p:cNvSpPr>
          <p:nvPr>
            <p:ph type="body" idx="1"/>
          </p:nvPr>
        </p:nvSpPr>
        <p:spPr>
          <a:xfrm>
            <a:off x="1141364" y="5124020"/>
            <a:ext cx="9910859" cy="682472"/>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2000"/>
              <a:buNone/>
              <a:defRPr sz="1600"/>
            </a:lvl1pPr>
            <a:lvl2pPr marL="914400" lvl="1" indent="-228600" algn="l">
              <a:lnSpc>
                <a:spcPct val="120000"/>
              </a:lnSpc>
              <a:spcBef>
                <a:spcPts val="500"/>
              </a:spcBef>
              <a:spcAft>
                <a:spcPts val="0"/>
              </a:spcAft>
              <a:buClr>
                <a:schemeClr val="lt1"/>
              </a:buClr>
              <a:buSzPts val="1750"/>
              <a:buNone/>
              <a:defRPr sz="1400"/>
            </a:lvl2pPr>
            <a:lvl3pPr marL="1371600" lvl="2" indent="-228600" algn="l">
              <a:lnSpc>
                <a:spcPct val="120000"/>
              </a:lnSpc>
              <a:spcBef>
                <a:spcPts val="500"/>
              </a:spcBef>
              <a:spcAft>
                <a:spcPts val="0"/>
              </a:spcAft>
              <a:buClr>
                <a:schemeClr val="lt1"/>
              </a:buClr>
              <a:buSzPts val="1500"/>
              <a:buNone/>
              <a:defRPr sz="1200"/>
            </a:lvl3pPr>
            <a:lvl4pPr marL="1828800" lvl="3" indent="-228600" algn="l">
              <a:lnSpc>
                <a:spcPct val="120000"/>
              </a:lnSpc>
              <a:spcBef>
                <a:spcPts val="500"/>
              </a:spcBef>
              <a:spcAft>
                <a:spcPts val="0"/>
              </a:spcAft>
              <a:buClr>
                <a:schemeClr val="lt1"/>
              </a:buClr>
              <a:buSzPts val="1250"/>
              <a:buNone/>
              <a:defRPr sz="1000"/>
            </a:lvl4pPr>
            <a:lvl5pPr marL="2286000" lvl="4" indent="-228600" algn="l">
              <a:lnSpc>
                <a:spcPct val="120000"/>
              </a:lnSpc>
              <a:spcBef>
                <a:spcPts val="500"/>
              </a:spcBef>
              <a:spcAft>
                <a:spcPts val="0"/>
              </a:spcAft>
              <a:buClr>
                <a:schemeClr val="lt1"/>
              </a:buClr>
              <a:buSzPts val="1250"/>
              <a:buNone/>
              <a:defRPr sz="1000"/>
            </a:lvl5pPr>
            <a:lvl6pPr marL="2743200" lvl="5" indent="-228600" algn="l">
              <a:lnSpc>
                <a:spcPct val="120000"/>
              </a:lnSpc>
              <a:spcBef>
                <a:spcPts val="500"/>
              </a:spcBef>
              <a:spcAft>
                <a:spcPts val="0"/>
              </a:spcAft>
              <a:buClr>
                <a:schemeClr val="lt1"/>
              </a:buClr>
              <a:buSzPts val="1250"/>
              <a:buNone/>
              <a:defRPr sz="1000"/>
            </a:lvl6pPr>
            <a:lvl7pPr marL="3200400" lvl="6" indent="-228600" algn="l">
              <a:lnSpc>
                <a:spcPct val="120000"/>
              </a:lnSpc>
              <a:spcBef>
                <a:spcPts val="500"/>
              </a:spcBef>
              <a:spcAft>
                <a:spcPts val="0"/>
              </a:spcAft>
              <a:buClr>
                <a:schemeClr val="lt1"/>
              </a:buClr>
              <a:buSzPts val="1250"/>
              <a:buNone/>
              <a:defRPr sz="1000"/>
            </a:lvl7pPr>
            <a:lvl8pPr marL="3657600" lvl="7" indent="-228600" algn="l">
              <a:lnSpc>
                <a:spcPct val="120000"/>
              </a:lnSpc>
              <a:spcBef>
                <a:spcPts val="500"/>
              </a:spcBef>
              <a:spcAft>
                <a:spcPts val="0"/>
              </a:spcAft>
              <a:buClr>
                <a:schemeClr val="lt1"/>
              </a:buClr>
              <a:buSzPts val="1250"/>
              <a:buNone/>
              <a:defRPr sz="1000"/>
            </a:lvl8pPr>
            <a:lvl9pPr marL="4114800" lvl="8" indent="-228600" algn="l">
              <a:lnSpc>
                <a:spcPct val="120000"/>
              </a:lnSpc>
              <a:spcBef>
                <a:spcPts val="500"/>
              </a:spcBef>
              <a:spcAft>
                <a:spcPts val="0"/>
              </a:spcAft>
              <a:buClr>
                <a:schemeClr val="lt1"/>
              </a:buClr>
              <a:buSzPts val="1250"/>
              <a:buNone/>
              <a:defRPr sz="1000"/>
            </a:lvl9pPr>
          </a:lstStyle>
          <a:p>
            <a:endParaRPr/>
          </a:p>
        </p:txBody>
      </p:sp>
      <p:sp>
        <p:nvSpPr>
          <p:cNvPr id="173" name="Google Shape;173;p53"/>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p53"/>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53"/>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176"/>
        <p:cNvGrpSpPr/>
        <p:nvPr/>
      </p:nvGrpSpPr>
      <p:grpSpPr>
        <a:xfrm>
          <a:off x="0" y="0"/>
          <a:ext cx="0" cy="0"/>
          <a:chOff x="0" y="0"/>
          <a:chExt cx="0" cy="0"/>
        </a:xfrm>
      </p:grpSpPr>
      <p:sp>
        <p:nvSpPr>
          <p:cNvPr id="177" name="Google Shape;177;p54"/>
          <p:cNvSpPr txBox="1">
            <a:spLocks noGrp="1"/>
          </p:cNvSpPr>
          <p:nvPr>
            <p:ph type="title"/>
          </p:nvPr>
        </p:nvSpPr>
        <p:spPr>
          <a:xfrm>
            <a:off x="1141456" y="609600"/>
            <a:ext cx="9905955" cy="3429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Twentieth Century"/>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p54"/>
          <p:cNvSpPr txBox="1">
            <a:spLocks noGrp="1"/>
          </p:cNvSpPr>
          <p:nvPr>
            <p:ph type="body" idx="1"/>
          </p:nvPr>
        </p:nvSpPr>
        <p:spPr>
          <a:xfrm>
            <a:off x="1141410" y="4419599"/>
            <a:ext cx="9904459" cy="1371599"/>
          </a:xfrm>
          <a:prstGeom prst="rect">
            <a:avLst/>
          </a:prstGeom>
          <a:noFill/>
          <a:ln>
            <a:noFill/>
          </a:ln>
        </p:spPr>
        <p:txBody>
          <a:bodyPr spcFirstLastPara="1" wrap="square" lIns="91425" tIns="45700" rIns="91425" bIns="45700" anchor="ctr" anchorCtr="0">
            <a:normAutofit/>
          </a:bodyPr>
          <a:lstStyle>
            <a:lvl1pPr marL="457200" lvl="0" indent="-228600" algn="l">
              <a:lnSpc>
                <a:spcPct val="120000"/>
              </a:lnSpc>
              <a:spcBef>
                <a:spcPts val="1000"/>
              </a:spcBef>
              <a:spcAft>
                <a:spcPts val="0"/>
              </a:spcAft>
              <a:buClr>
                <a:schemeClr val="lt1"/>
              </a:buClr>
              <a:buSzPts val="2250"/>
              <a:buNone/>
              <a:defRPr sz="1800"/>
            </a:lvl1pPr>
            <a:lvl2pPr marL="914400" lvl="1" indent="-228600" algn="l">
              <a:lnSpc>
                <a:spcPct val="120000"/>
              </a:lnSpc>
              <a:spcBef>
                <a:spcPts val="500"/>
              </a:spcBef>
              <a:spcAft>
                <a:spcPts val="0"/>
              </a:spcAft>
              <a:buClr>
                <a:schemeClr val="lt1"/>
              </a:buClr>
              <a:buSzPts val="1750"/>
              <a:buNone/>
              <a:defRPr sz="1400"/>
            </a:lvl2pPr>
            <a:lvl3pPr marL="1371600" lvl="2" indent="-228600" algn="l">
              <a:lnSpc>
                <a:spcPct val="120000"/>
              </a:lnSpc>
              <a:spcBef>
                <a:spcPts val="500"/>
              </a:spcBef>
              <a:spcAft>
                <a:spcPts val="0"/>
              </a:spcAft>
              <a:buClr>
                <a:schemeClr val="lt1"/>
              </a:buClr>
              <a:buSzPts val="1500"/>
              <a:buNone/>
              <a:defRPr sz="1200"/>
            </a:lvl3pPr>
            <a:lvl4pPr marL="1828800" lvl="3" indent="-228600" algn="l">
              <a:lnSpc>
                <a:spcPct val="120000"/>
              </a:lnSpc>
              <a:spcBef>
                <a:spcPts val="500"/>
              </a:spcBef>
              <a:spcAft>
                <a:spcPts val="0"/>
              </a:spcAft>
              <a:buClr>
                <a:schemeClr val="lt1"/>
              </a:buClr>
              <a:buSzPts val="1250"/>
              <a:buNone/>
              <a:defRPr sz="1000"/>
            </a:lvl4pPr>
            <a:lvl5pPr marL="2286000" lvl="4" indent="-228600" algn="l">
              <a:lnSpc>
                <a:spcPct val="120000"/>
              </a:lnSpc>
              <a:spcBef>
                <a:spcPts val="500"/>
              </a:spcBef>
              <a:spcAft>
                <a:spcPts val="0"/>
              </a:spcAft>
              <a:buClr>
                <a:schemeClr val="lt1"/>
              </a:buClr>
              <a:buSzPts val="1250"/>
              <a:buNone/>
              <a:defRPr sz="1000"/>
            </a:lvl5pPr>
            <a:lvl6pPr marL="2743200" lvl="5" indent="-228600" algn="l">
              <a:lnSpc>
                <a:spcPct val="120000"/>
              </a:lnSpc>
              <a:spcBef>
                <a:spcPts val="500"/>
              </a:spcBef>
              <a:spcAft>
                <a:spcPts val="0"/>
              </a:spcAft>
              <a:buClr>
                <a:schemeClr val="lt1"/>
              </a:buClr>
              <a:buSzPts val="1250"/>
              <a:buNone/>
              <a:defRPr sz="1000"/>
            </a:lvl6pPr>
            <a:lvl7pPr marL="3200400" lvl="6" indent="-228600" algn="l">
              <a:lnSpc>
                <a:spcPct val="120000"/>
              </a:lnSpc>
              <a:spcBef>
                <a:spcPts val="500"/>
              </a:spcBef>
              <a:spcAft>
                <a:spcPts val="0"/>
              </a:spcAft>
              <a:buClr>
                <a:schemeClr val="lt1"/>
              </a:buClr>
              <a:buSzPts val="1250"/>
              <a:buNone/>
              <a:defRPr sz="1000"/>
            </a:lvl7pPr>
            <a:lvl8pPr marL="3657600" lvl="7" indent="-228600" algn="l">
              <a:lnSpc>
                <a:spcPct val="120000"/>
              </a:lnSpc>
              <a:spcBef>
                <a:spcPts val="500"/>
              </a:spcBef>
              <a:spcAft>
                <a:spcPts val="0"/>
              </a:spcAft>
              <a:buClr>
                <a:schemeClr val="lt1"/>
              </a:buClr>
              <a:buSzPts val="1250"/>
              <a:buNone/>
              <a:defRPr sz="1000"/>
            </a:lvl8pPr>
            <a:lvl9pPr marL="4114800" lvl="8" indent="-228600" algn="l">
              <a:lnSpc>
                <a:spcPct val="120000"/>
              </a:lnSpc>
              <a:spcBef>
                <a:spcPts val="500"/>
              </a:spcBef>
              <a:spcAft>
                <a:spcPts val="0"/>
              </a:spcAft>
              <a:buClr>
                <a:schemeClr val="lt1"/>
              </a:buClr>
              <a:buSzPts val="1250"/>
              <a:buNone/>
              <a:defRPr sz="1000"/>
            </a:lvl9pPr>
          </a:lstStyle>
          <a:p>
            <a:endParaRPr/>
          </a:p>
        </p:txBody>
      </p:sp>
      <p:sp>
        <p:nvSpPr>
          <p:cNvPr id="179" name="Google Shape;179;p54"/>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 name="Google Shape;180;p54"/>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 name="Google Shape;181;p54"/>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82"/>
        <p:cNvGrpSpPr/>
        <p:nvPr/>
      </p:nvGrpSpPr>
      <p:grpSpPr>
        <a:xfrm>
          <a:off x="0" y="0"/>
          <a:ext cx="0" cy="0"/>
          <a:chOff x="0" y="0"/>
          <a:chExt cx="0" cy="0"/>
        </a:xfrm>
      </p:grpSpPr>
      <p:sp>
        <p:nvSpPr>
          <p:cNvPr id="183" name="Google Shape;183;p55"/>
          <p:cNvSpPr txBox="1">
            <a:spLocks noGrp="1"/>
          </p:cNvSpPr>
          <p:nvPr>
            <p:ph type="title"/>
          </p:nvPr>
        </p:nvSpPr>
        <p:spPr>
          <a:xfrm>
            <a:off x="1446212" y="609599"/>
            <a:ext cx="9302752" cy="274842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Twentieth Century"/>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p55"/>
          <p:cNvSpPr txBox="1">
            <a:spLocks noGrp="1"/>
          </p:cNvSpPr>
          <p:nvPr>
            <p:ph type="body" idx="1"/>
          </p:nvPr>
        </p:nvSpPr>
        <p:spPr>
          <a:xfrm>
            <a:off x="1720644" y="3365557"/>
            <a:ext cx="8752299" cy="548968"/>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1750"/>
              <a:buNone/>
              <a:defRPr sz="1400"/>
            </a:lvl1pPr>
            <a:lvl2pPr marL="914400" lvl="1" indent="-228600" algn="l">
              <a:lnSpc>
                <a:spcPct val="120000"/>
              </a:lnSpc>
              <a:spcBef>
                <a:spcPts val="500"/>
              </a:spcBef>
              <a:spcAft>
                <a:spcPts val="0"/>
              </a:spcAft>
              <a:buClr>
                <a:schemeClr val="lt1"/>
              </a:buClr>
              <a:buSzPts val="1750"/>
              <a:buNone/>
              <a:defRPr sz="1400"/>
            </a:lvl2pPr>
            <a:lvl3pPr marL="1371600" lvl="2" indent="-228600" algn="l">
              <a:lnSpc>
                <a:spcPct val="120000"/>
              </a:lnSpc>
              <a:spcBef>
                <a:spcPts val="500"/>
              </a:spcBef>
              <a:spcAft>
                <a:spcPts val="0"/>
              </a:spcAft>
              <a:buClr>
                <a:schemeClr val="lt1"/>
              </a:buClr>
              <a:buSzPts val="1500"/>
              <a:buNone/>
              <a:defRPr sz="1200"/>
            </a:lvl3pPr>
            <a:lvl4pPr marL="1828800" lvl="3" indent="-228600" algn="l">
              <a:lnSpc>
                <a:spcPct val="120000"/>
              </a:lnSpc>
              <a:spcBef>
                <a:spcPts val="500"/>
              </a:spcBef>
              <a:spcAft>
                <a:spcPts val="0"/>
              </a:spcAft>
              <a:buClr>
                <a:schemeClr val="lt1"/>
              </a:buClr>
              <a:buSzPts val="1250"/>
              <a:buNone/>
              <a:defRPr sz="1000"/>
            </a:lvl4pPr>
            <a:lvl5pPr marL="2286000" lvl="4" indent="-228600" algn="l">
              <a:lnSpc>
                <a:spcPct val="120000"/>
              </a:lnSpc>
              <a:spcBef>
                <a:spcPts val="500"/>
              </a:spcBef>
              <a:spcAft>
                <a:spcPts val="0"/>
              </a:spcAft>
              <a:buClr>
                <a:schemeClr val="lt1"/>
              </a:buClr>
              <a:buSzPts val="1250"/>
              <a:buNone/>
              <a:defRPr sz="1000"/>
            </a:lvl5pPr>
            <a:lvl6pPr marL="2743200" lvl="5" indent="-228600" algn="l">
              <a:lnSpc>
                <a:spcPct val="120000"/>
              </a:lnSpc>
              <a:spcBef>
                <a:spcPts val="500"/>
              </a:spcBef>
              <a:spcAft>
                <a:spcPts val="0"/>
              </a:spcAft>
              <a:buClr>
                <a:schemeClr val="lt1"/>
              </a:buClr>
              <a:buSzPts val="1250"/>
              <a:buNone/>
              <a:defRPr sz="1000"/>
            </a:lvl6pPr>
            <a:lvl7pPr marL="3200400" lvl="6" indent="-228600" algn="l">
              <a:lnSpc>
                <a:spcPct val="120000"/>
              </a:lnSpc>
              <a:spcBef>
                <a:spcPts val="500"/>
              </a:spcBef>
              <a:spcAft>
                <a:spcPts val="0"/>
              </a:spcAft>
              <a:buClr>
                <a:schemeClr val="lt1"/>
              </a:buClr>
              <a:buSzPts val="1250"/>
              <a:buNone/>
              <a:defRPr sz="1000"/>
            </a:lvl7pPr>
            <a:lvl8pPr marL="3657600" lvl="7" indent="-228600" algn="l">
              <a:lnSpc>
                <a:spcPct val="120000"/>
              </a:lnSpc>
              <a:spcBef>
                <a:spcPts val="500"/>
              </a:spcBef>
              <a:spcAft>
                <a:spcPts val="0"/>
              </a:spcAft>
              <a:buClr>
                <a:schemeClr val="lt1"/>
              </a:buClr>
              <a:buSzPts val="1250"/>
              <a:buNone/>
              <a:defRPr sz="1000"/>
            </a:lvl8pPr>
            <a:lvl9pPr marL="4114800" lvl="8" indent="-228600" algn="l">
              <a:lnSpc>
                <a:spcPct val="120000"/>
              </a:lnSpc>
              <a:spcBef>
                <a:spcPts val="500"/>
              </a:spcBef>
              <a:spcAft>
                <a:spcPts val="0"/>
              </a:spcAft>
              <a:buClr>
                <a:schemeClr val="lt1"/>
              </a:buClr>
              <a:buSzPts val="1250"/>
              <a:buNone/>
              <a:defRPr sz="1000"/>
            </a:lvl9pPr>
          </a:lstStyle>
          <a:p>
            <a:endParaRPr/>
          </a:p>
        </p:txBody>
      </p:sp>
      <p:sp>
        <p:nvSpPr>
          <p:cNvPr id="185" name="Google Shape;185;p55"/>
          <p:cNvSpPr txBox="1">
            <a:spLocks noGrp="1"/>
          </p:cNvSpPr>
          <p:nvPr>
            <p:ph type="body" idx="2"/>
          </p:nvPr>
        </p:nvSpPr>
        <p:spPr>
          <a:xfrm>
            <a:off x="1141411" y="4309919"/>
            <a:ext cx="9906002" cy="1489496"/>
          </a:xfrm>
          <a:prstGeom prst="rect">
            <a:avLst/>
          </a:prstGeom>
          <a:noFill/>
          <a:ln>
            <a:noFill/>
          </a:ln>
        </p:spPr>
        <p:txBody>
          <a:bodyPr spcFirstLastPara="1" wrap="square" lIns="91425" tIns="45700" rIns="91425" bIns="45700" anchor="ctr" anchorCtr="0">
            <a:normAutofit/>
          </a:bodyPr>
          <a:lstStyle>
            <a:lvl1pPr marL="457200" lvl="0" indent="-228600" algn="l">
              <a:lnSpc>
                <a:spcPct val="120000"/>
              </a:lnSpc>
              <a:spcBef>
                <a:spcPts val="1000"/>
              </a:spcBef>
              <a:spcAft>
                <a:spcPts val="0"/>
              </a:spcAft>
              <a:buClr>
                <a:schemeClr val="lt1"/>
              </a:buClr>
              <a:buSzPts val="2250"/>
              <a:buNone/>
              <a:defRPr sz="1800"/>
            </a:lvl1pPr>
            <a:lvl2pPr marL="914400" lvl="1" indent="-228600" algn="l">
              <a:lnSpc>
                <a:spcPct val="120000"/>
              </a:lnSpc>
              <a:spcBef>
                <a:spcPts val="500"/>
              </a:spcBef>
              <a:spcAft>
                <a:spcPts val="0"/>
              </a:spcAft>
              <a:buClr>
                <a:schemeClr val="lt1"/>
              </a:buClr>
              <a:buSzPts val="1750"/>
              <a:buNone/>
              <a:defRPr sz="1400"/>
            </a:lvl2pPr>
            <a:lvl3pPr marL="1371600" lvl="2" indent="-228600" algn="l">
              <a:lnSpc>
                <a:spcPct val="120000"/>
              </a:lnSpc>
              <a:spcBef>
                <a:spcPts val="500"/>
              </a:spcBef>
              <a:spcAft>
                <a:spcPts val="0"/>
              </a:spcAft>
              <a:buClr>
                <a:schemeClr val="lt1"/>
              </a:buClr>
              <a:buSzPts val="1500"/>
              <a:buNone/>
              <a:defRPr sz="1200"/>
            </a:lvl3pPr>
            <a:lvl4pPr marL="1828800" lvl="3" indent="-228600" algn="l">
              <a:lnSpc>
                <a:spcPct val="120000"/>
              </a:lnSpc>
              <a:spcBef>
                <a:spcPts val="500"/>
              </a:spcBef>
              <a:spcAft>
                <a:spcPts val="0"/>
              </a:spcAft>
              <a:buClr>
                <a:schemeClr val="lt1"/>
              </a:buClr>
              <a:buSzPts val="1250"/>
              <a:buNone/>
              <a:defRPr sz="1000"/>
            </a:lvl4pPr>
            <a:lvl5pPr marL="2286000" lvl="4" indent="-228600" algn="l">
              <a:lnSpc>
                <a:spcPct val="120000"/>
              </a:lnSpc>
              <a:spcBef>
                <a:spcPts val="500"/>
              </a:spcBef>
              <a:spcAft>
                <a:spcPts val="0"/>
              </a:spcAft>
              <a:buClr>
                <a:schemeClr val="lt1"/>
              </a:buClr>
              <a:buSzPts val="1250"/>
              <a:buNone/>
              <a:defRPr sz="1000"/>
            </a:lvl5pPr>
            <a:lvl6pPr marL="2743200" lvl="5" indent="-228600" algn="l">
              <a:lnSpc>
                <a:spcPct val="120000"/>
              </a:lnSpc>
              <a:spcBef>
                <a:spcPts val="500"/>
              </a:spcBef>
              <a:spcAft>
                <a:spcPts val="0"/>
              </a:spcAft>
              <a:buClr>
                <a:schemeClr val="lt1"/>
              </a:buClr>
              <a:buSzPts val="1250"/>
              <a:buNone/>
              <a:defRPr sz="1000"/>
            </a:lvl6pPr>
            <a:lvl7pPr marL="3200400" lvl="6" indent="-228600" algn="l">
              <a:lnSpc>
                <a:spcPct val="120000"/>
              </a:lnSpc>
              <a:spcBef>
                <a:spcPts val="500"/>
              </a:spcBef>
              <a:spcAft>
                <a:spcPts val="0"/>
              </a:spcAft>
              <a:buClr>
                <a:schemeClr val="lt1"/>
              </a:buClr>
              <a:buSzPts val="1250"/>
              <a:buNone/>
              <a:defRPr sz="1000"/>
            </a:lvl7pPr>
            <a:lvl8pPr marL="3657600" lvl="7" indent="-228600" algn="l">
              <a:lnSpc>
                <a:spcPct val="120000"/>
              </a:lnSpc>
              <a:spcBef>
                <a:spcPts val="500"/>
              </a:spcBef>
              <a:spcAft>
                <a:spcPts val="0"/>
              </a:spcAft>
              <a:buClr>
                <a:schemeClr val="lt1"/>
              </a:buClr>
              <a:buSzPts val="1250"/>
              <a:buNone/>
              <a:defRPr sz="1000"/>
            </a:lvl8pPr>
            <a:lvl9pPr marL="4114800" lvl="8" indent="-228600" algn="l">
              <a:lnSpc>
                <a:spcPct val="120000"/>
              </a:lnSpc>
              <a:spcBef>
                <a:spcPts val="500"/>
              </a:spcBef>
              <a:spcAft>
                <a:spcPts val="0"/>
              </a:spcAft>
              <a:buClr>
                <a:schemeClr val="lt1"/>
              </a:buClr>
              <a:buSzPts val="1250"/>
              <a:buNone/>
              <a:defRPr sz="1000"/>
            </a:lvl9pPr>
          </a:lstStyle>
          <a:p>
            <a:endParaRPr/>
          </a:p>
        </p:txBody>
      </p:sp>
      <p:sp>
        <p:nvSpPr>
          <p:cNvPr id="186" name="Google Shape;186;p55"/>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 name="Google Shape;187;p55"/>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55"/>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
        <p:nvSpPr>
          <p:cNvPr id="189" name="Google Shape;189;p55"/>
          <p:cNvSpPr txBox="1"/>
          <p:nvPr/>
        </p:nvSpPr>
        <p:spPr>
          <a:xfrm>
            <a:off x="903512" y="732394"/>
            <a:ext cx="609600" cy="584776"/>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8000"/>
              <a:buFont typeface="Twentieth Century"/>
              <a:buNone/>
            </a:pPr>
            <a:r>
              <a:rPr lang="en-US" sz="8000" b="0" i="0" u="none" strike="noStrike" cap="none">
                <a:solidFill>
                  <a:schemeClr val="lt1"/>
                </a:solidFill>
                <a:latin typeface="Twentieth Century"/>
                <a:ea typeface="Twentieth Century"/>
                <a:cs typeface="Twentieth Century"/>
                <a:sym typeface="Twentieth Century"/>
              </a:rPr>
              <a:t>“</a:t>
            </a:r>
            <a:endParaRPr sz="1400" b="0" i="0" u="none" strike="noStrike" cap="none">
              <a:solidFill>
                <a:srgbClr val="000000"/>
              </a:solidFill>
              <a:latin typeface="Arial"/>
              <a:ea typeface="Arial"/>
              <a:cs typeface="Arial"/>
              <a:sym typeface="Arial"/>
            </a:endParaRPr>
          </a:p>
        </p:txBody>
      </p:sp>
      <p:sp>
        <p:nvSpPr>
          <p:cNvPr id="190" name="Google Shape;190;p55"/>
          <p:cNvSpPr txBox="1"/>
          <p:nvPr/>
        </p:nvSpPr>
        <p:spPr>
          <a:xfrm>
            <a:off x="10537370" y="2764972"/>
            <a:ext cx="609600" cy="584776"/>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8000"/>
              <a:buFont typeface="Twentieth Century"/>
              <a:buNone/>
            </a:pPr>
            <a:r>
              <a:rPr lang="en-US" sz="8000" b="0" i="0" u="none" strike="noStrike" cap="none">
                <a:solidFill>
                  <a:schemeClr val="lt1"/>
                </a:solidFill>
                <a:latin typeface="Twentieth Century"/>
                <a:ea typeface="Twentieth Century"/>
                <a:cs typeface="Twentieth Century"/>
                <a:sym typeface="Twentieth Century"/>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91"/>
        <p:cNvGrpSpPr/>
        <p:nvPr/>
      </p:nvGrpSpPr>
      <p:grpSpPr>
        <a:xfrm>
          <a:off x="0" y="0"/>
          <a:ext cx="0" cy="0"/>
          <a:chOff x="0" y="0"/>
          <a:chExt cx="0" cy="0"/>
        </a:xfrm>
      </p:grpSpPr>
      <p:sp>
        <p:nvSpPr>
          <p:cNvPr id="192" name="Google Shape;192;p56"/>
          <p:cNvSpPr txBox="1">
            <a:spLocks noGrp="1"/>
          </p:cNvSpPr>
          <p:nvPr>
            <p:ph type="title"/>
          </p:nvPr>
        </p:nvSpPr>
        <p:spPr>
          <a:xfrm>
            <a:off x="1141410" y="2134041"/>
            <a:ext cx="9906001" cy="251183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600"/>
              <a:buFont typeface="Twentieth Century"/>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56"/>
          <p:cNvSpPr txBox="1">
            <a:spLocks noGrp="1"/>
          </p:cNvSpPr>
          <p:nvPr>
            <p:ph type="body" idx="1"/>
          </p:nvPr>
        </p:nvSpPr>
        <p:spPr>
          <a:xfrm>
            <a:off x="1141364" y="4657655"/>
            <a:ext cx="9904505" cy="1140644"/>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2250"/>
              <a:buNone/>
              <a:defRPr sz="1800"/>
            </a:lvl1pPr>
            <a:lvl2pPr marL="914400" lvl="1" indent="-228600" algn="l">
              <a:lnSpc>
                <a:spcPct val="120000"/>
              </a:lnSpc>
              <a:spcBef>
                <a:spcPts val="500"/>
              </a:spcBef>
              <a:spcAft>
                <a:spcPts val="0"/>
              </a:spcAft>
              <a:buClr>
                <a:schemeClr val="lt1"/>
              </a:buClr>
              <a:buSzPts val="1750"/>
              <a:buNone/>
              <a:defRPr sz="1400"/>
            </a:lvl2pPr>
            <a:lvl3pPr marL="1371600" lvl="2" indent="-228600" algn="l">
              <a:lnSpc>
                <a:spcPct val="120000"/>
              </a:lnSpc>
              <a:spcBef>
                <a:spcPts val="500"/>
              </a:spcBef>
              <a:spcAft>
                <a:spcPts val="0"/>
              </a:spcAft>
              <a:buClr>
                <a:schemeClr val="lt1"/>
              </a:buClr>
              <a:buSzPts val="1500"/>
              <a:buNone/>
              <a:defRPr sz="1200"/>
            </a:lvl3pPr>
            <a:lvl4pPr marL="1828800" lvl="3" indent="-228600" algn="l">
              <a:lnSpc>
                <a:spcPct val="120000"/>
              </a:lnSpc>
              <a:spcBef>
                <a:spcPts val="500"/>
              </a:spcBef>
              <a:spcAft>
                <a:spcPts val="0"/>
              </a:spcAft>
              <a:buClr>
                <a:schemeClr val="lt1"/>
              </a:buClr>
              <a:buSzPts val="1250"/>
              <a:buNone/>
              <a:defRPr sz="1000"/>
            </a:lvl4pPr>
            <a:lvl5pPr marL="2286000" lvl="4" indent="-228600" algn="l">
              <a:lnSpc>
                <a:spcPct val="120000"/>
              </a:lnSpc>
              <a:spcBef>
                <a:spcPts val="500"/>
              </a:spcBef>
              <a:spcAft>
                <a:spcPts val="0"/>
              </a:spcAft>
              <a:buClr>
                <a:schemeClr val="lt1"/>
              </a:buClr>
              <a:buSzPts val="1250"/>
              <a:buNone/>
              <a:defRPr sz="1000"/>
            </a:lvl5pPr>
            <a:lvl6pPr marL="2743200" lvl="5" indent="-228600" algn="l">
              <a:lnSpc>
                <a:spcPct val="120000"/>
              </a:lnSpc>
              <a:spcBef>
                <a:spcPts val="500"/>
              </a:spcBef>
              <a:spcAft>
                <a:spcPts val="0"/>
              </a:spcAft>
              <a:buClr>
                <a:schemeClr val="lt1"/>
              </a:buClr>
              <a:buSzPts val="1250"/>
              <a:buNone/>
              <a:defRPr sz="1000"/>
            </a:lvl6pPr>
            <a:lvl7pPr marL="3200400" lvl="6" indent="-228600" algn="l">
              <a:lnSpc>
                <a:spcPct val="120000"/>
              </a:lnSpc>
              <a:spcBef>
                <a:spcPts val="500"/>
              </a:spcBef>
              <a:spcAft>
                <a:spcPts val="0"/>
              </a:spcAft>
              <a:buClr>
                <a:schemeClr val="lt1"/>
              </a:buClr>
              <a:buSzPts val="1250"/>
              <a:buNone/>
              <a:defRPr sz="1000"/>
            </a:lvl7pPr>
            <a:lvl8pPr marL="3657600" lvl="7" indent="-228600" algn="l">
              <a:lnSpc>
                <a:spcPct val="120000"/>
              </a:lnSpc>
              <a:spcBef>
                <a:spcPts val="500"/>
              </a:spcBef>
              <a:spcAft>
                <a:spcPts val="0"/>
              </a:spcAft>
              <a:buClr>
                <a:schemeClr val="lt1"/>
              </a:buClr>
              <a:buSzPts val="1250"/>
              <a:buNone/>
              <a:defRPr sz="1000"/>
            </a:lvl8pPr>
            <a:lvl9pPr marL="4114800" lvl="8" indent="-228600" algn="l">
              <a:lnSpc>
                <a:spcPct val="120000"/>
              </a:lnSpc>
              <a:spcBef>
                <a:spcPts val="500"/>
              </a:spcBef>
              <a:spcAft>
                <a:spcPts val="0"/>
              </a:spcAft>
              <a:buClr>
                <a:schemeClr val="lt1"/>
              </a:buClr>
              <a:buSzPts val="1250"/>
              <a:buNone/>
              <a:defRPr sz="1000"/>
            </a:lvl9pPr>
          </a:lstStyle>
          <a:p>
            <a:endParaRPr/>
          </a:p>
        </p:txBody>
      </p:sp>
      <p:sp>
        <p:nvSpPr>
          <p:cNvPr id="194" name="Google Shape;194;p56"/>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5" name="Google Shape;195;p56"/>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6" name="Google Shape;196;p56"/>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97"/>
        <p:cNvGrpSpPr/>
        <p:nvPr/>
      </p:nvGrpSpPr>
      <p:grpSpPr>
        <a:xfrm>
          <a:off x="0" y="0"/>
          <a:ext cx="0" cy="0"/>
          <a:chOff x="0" y="0"/>
          <a:chExt cx="0" cy="0"/>
        </a:xfrm>
      </p:grpSpPr>
      <p:sp>
        <p:nvSpPr>
          <p:cNvPr id="198" name="Google Shape;198;p57"/>
          <p:cNvSpPr txBox="1">
            <a:spLocks noGrp="1"/>
          </p:cNvSpPr>
          <p:nvPr>
            <p:ph type="title"/>
          </p:nvPr>
        </p:nvSpPr>
        <p:spPr>
          <a:xfrm>
            <a:off x="1141413" y="609600"/>
            <a:ext cx="9905998" cy="1905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9" name="Google Shape;199;p57"/>
          <p:cNvSpPr txBox="1">
            <a:spLocks noGrp="1"/>
          </p:cNvSpPr>
          <p:nvPr>
            <p:ph type="body" idx="1"/>
          </p:nvPr>
        </p:nvSpPr>
        <p:spPr>
          <a:xfrm>
            <a:off x="1141410" y="2674463"/>
            <a:ext cx="3196899" cy="685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3000"/>
              <a:buNone/>
              <a:defRPr sz="2400" b="0" cap="none">
                <a:solidFill>
                  <a:schemeClr val="lt1"/>
                </a:solidFill>
              </a:defRPr>
            </a:lvl1pPr>
            <a:lvl2pPr marL="914400" lvl="1" indent="-228600" algn="l">
              <a:lnSpc>
                <a:spcPct val="120000"/>
              </a:lnSpc>
              <a:spcBef>
                <a:spcPts val="500"/>
              </a:spcBef>
              <a:spcAft>
                <a:spcPts val="0"/>
              </a:spcAft>
              <a:buClr>
                <a:schemeClr val="lt1"/>
              </a:buClr>
              <a:buSzPts val="2500"/>
              <a:buNone/>
              <a:defRPr sz="2000" b="1"/>
            </a:lvl2pPr>
            <a:lvl3pPr marL="1371600" lvl="2" indent="-228600" algn="l">
              <a:lnSpc>
                <a:spcPct val="120000"/>
              </a:lnSpc>
              <a:spcBef>
                <a:spcPts val="500"/>
              </a:spcBef>
              <a:spcAft>
                <a:spcPts val="0"/>
              </a:spcAft>
              <a:buClr>
                <a:schemeClr val="lt1"/>
              </a:buClr>
              <a:buSzPts val="2250"/>
              <a:buNone/>
              <a:defRPr sz="1800" b="1"/>
            </a:lvl3pPr>
            <a:lvl4pPr marL="1828800" lvl="3" indent="-228600" algn="l">
              <a:lnSpc>
                <a:spcPct val="120000"/>
              </a:lnSpc>
              <a:spcBef>
                <a:spcPts val="500"/>
              </a:spcBef>
              <a:spcAft>
                <a:spcPts val="0"/>
              </a:spcAft>
              <a:buClr>
                <a:schemeClr val="lt1"/>
              </a:buClr>
              <a:buSzPts val="2000"/>
              <a:buNone/>
              <a:defRPr sz="1600" b="1"/>
            </a:lvl4pPr>
            <a:lvl5pPr marL="2286000" lvl="4" indent="-228600" algn="l">
              <a:lnSpc>
                <a:spcPct val="120000"/>
              </a:lnSpc>
              <a:spcBef>
                <a:spcPts val="500"/>
              </a:spcBef>
              <a:spcAft>
                <a:spcPts val="0"/>
              </a:spcAft>
              <a:buClr>
                <a:schemeClr val="lt1"/>
              </a:buClr>
              <a:buSzPts val="2000"/>
              <a:buNone/>
              <a:defRPr sz="1600" b="1"/>
            </a:lvl5pPr>
            <a:lvl6pPr marL="2743200" lvl="5" indent="-228600" algn="l">
              <a:lnSpc>
                <a:spcPct val="120000"/>
              </a:lnSpc>
              <a:spcBef>
                <a:spcPts val="500"/>
              </a:spcBef>
              <a:spcAft>
                <a:spcPts val="0"/>
              </a:spcAft>
              <a:buClr>
                <a:schemeClr val="lt1"/>
              </a:buClr>
              <a:buSzPts val="2000"/>
              <a:buNone/>
              <a:defRPr sz="1600" b="1"/>
            </a:lvl6pPr>
            <a:lvl7pPr marL="3200400" lvl="6" indent="-228600" algn="l">
              <a:lnSpc>
                <a:spcPct val="120000"/>
              </a:lnSpc>
              <a:spcBef>
                <a:spcPts val="500"/>
              </a:spcBef>
              <a:spcAft>
                <a:spcPts val="0"/>
              </a:spcAft>
              <a:buClr>
                <a:schemeClr val="lt1"/>
              </a:buClr>
              <a:buSzPts val="2000"/>
              <a:buNone/>
              <a:defRPr sz="1600" b="1"/>
            </a:lvl7pPr>
            <a:lvl8pPr marL="3657600" lvl="7" indent="-228600" algn="l">
              <a:lnSpc>
                <a:spcPct val="120000"/>
              </a:lnSpc>
              <a:spcBef>
                <a:spcPts val="500"/>
              </a:spcBef>
              <a:spcAft>
                <a:spcPts val="0"/>
              </a:spcAft>
              <a:buClr>
                <a:schemeClr val="lt1"/>
              </a:buClr>
              <a:buSzPts val="2000"/>
              <a:buNone/>
              <a:defRPr sz="1600" b="1"/>
            </a:lvl8pPr>
            <a:lvl9pPr marL="4114800" lvl="8" indent="-228600" algn="l">
              <a:lnSpc>
                <a:spcPct val="120000"/>
              </a:lnSpc>
              <a:spcBef>
                <a:spcPts val="500"/>
              </a:spcBef>
              <a:spcAft>
                <a:spcPts val="0"/>
              </a:spcAft>
              <a:buClr>
                <a:schemeClr val="lt1"/>
              </a:buClr>
              <a:buSzPts val="2000"/>
              <a:buNone/>
              <a:defRPr sz="1600" b="1"/>
            </a:lvl9pPr>
          </a:lstStyle>
          <a:p>
            <a:endParaRPr/>
          </a:p>
        </p:txBody>
      </p:sp>
      <p:sp>
        <p:nvSpPr>
          <p:cNvPr id="200" name="Google Shape;200;p57"/>
          <p:cNvSpPr txBox="1">
            <a:spLocks noGrp="1"/>
          </p:cNvSpPr>
          <p:nvPr>
            <p:ph type="body" idx="2"/>
          </p:nvPr>
        </p:nvSpPr>
        <p:spPr>
          <a:xfrm>
            <a:off x="1127918" y="3360263"/>
            <a:ext cx="3208735" cy="2430936"/>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1750"/>
              <a:buNone/>
              <a:defRPr sz="1400"/>
            </a:lvl1pPr>
            <a:lvl2pPr marL="914400" lvl="1" indent="-228600" algn="l">
              <a:lnSpc>
                <a:spcPct val="120000"/>
              </a:lnSpc>
              <a:spcBef>
                <a:spcPts val="500"/>
              </a:spcBef>
              <a:spcAft>
                <a:spcPts val="0"/>
              </a:spcAft>
              <a:buClr>
                <a:schemeClr val="lt1"/>
              </a:buClr>
              <a:buSzPts val="1500"/>
              <a:buNone/>
              <a:defRPr sz="1200"/>
            </a:lvl2pPr>
            <a:lvl3pPr marL="1371600" lvl="2" indent="-228600" algn="l">
              <a:lnSpc>
                <a:spcPct val="120000"/>
              </a:lnSpc>
              <a:spcBef>
                <a:spcPts val="500"/>
              </a:spcBef>
              <a:spcAft>
                <a:spcPts val="0"/>
              </a:spcAft>
              <a:buClr>
                <a:schemeClr val="lt1"/>
              </a:buClr>
              <a:buSzPts val="1250"/>
              <a:buNone/>
              <a:defRPr sz="1000"/>
            </a:lvl3pPr>
            <a:lvl4pPr marL="1828800" lvl="3" indent="-228600" algn="l">
              <a:lnSpc>
                <a:spcPct val="120000"/>
              </a:lnSpc>
              <a:spcBef>
                <a:spcPts val="500"/>
              </a:spcBef>
              <a:spcAft>
                <a:spcPts val="0"/>
              </a:spcAft>
              <a:buClr>
                <a:schemeClr val="lt1"/>
              </a:buClr>
              <a:buSzPts val="1125"/>
              <a:buNone/>
              <a:defRPr sz="900"/>
            </a:lvl4pPr>
            <a:lvl5pPr marL="2286000" lvl="4" indent="-228600" algn="l">
              <a:lnSpc>
                <a:spcPct val="120000"/>
              </a:lnSpc>
              <a:spcBef>
                <a:spcPts val="500"/>
              </a:spcBef>
              <a:spcAft>
                <a:spcPts val="0"/>
              </a:spcAft>
              <a:buClr>
                <a:schemeClr val="lt1"/>
              </a:buClr>
              <a:buSzPts val="1125"/>
              <a:buNone/>
              <a:defRPr sz="900"/>
            </a:lvl5pPr>
            <a:lvl6pPr marL="2743200" lvl="5" indent="-228600" algn="l">
              <a:lnSpc>
                <a:spcPct val="120000"/>
              </a:lnSpc>
              <a:spcBef>
                <a:spcPts val="500"/>
              </a:spcBef>
              <a:spcAft>
                <a:spcPts val="0"/>
              </a:spcAft>
              <a:buClr>
                <a:schemeClr val="lt1"/>
              </a:buClr>
              <a:buSzPts val="1125"/>
              <a:buNone/>
              <a:defRPr sz="900"/>
            </a:lvl6pPr>
            <a:lvl7pPr marL="3200400" lvl="6" indent="-228600" algn="l">
              <a:lnSpc>
                <a:spcPct val="120000"/>
              </a:lnSpc>
              <a:spcBef>
                <a:spcPts val="500"/>
              </a:spcBef>
              <a:spcAft>
                <a:spcPts val="0"/>
              </a:spcAft>
              <a:buClr>
                <a:schemeClr val="lt1"/>
              </a:buClr>
              <a:buSzPts val="1125"/>
              <a:buNone/>
              <a:defRPr sz="900"/>
            </a:lvl7pPr>
            <a:lvl8pPr marL="3657600" lvl="7" indent="-228600" algn="l">
              <a:lnSpc>
                <a:spcPct val="120000"/>
              </a:lnSpc>
              <a:spcBef>
                <a:spcPts val="500"/>
              </a:spcBef>
              <a:spcAft>
                <a:spcPts val="0"/>
              </a:spcAft>
              <a:buClr>
                <a:schemeClr val="lt1"/>
              </a:buClr>
              <a:buSzPts val="1125"/>
              <a:buNone/>
              <a:defRPr sz="900"/>
            </a:lvl8pPr>
            <a:lvl9pPr marL="4114800" lvl="8" indent="-228600" algn="l">
              <a:lnSpc>
                <a:spcPct val="120000"/>
              </a:lnSpc>
              <a:spcBef>
                <a:spcPts val="500"/>
              </a:spcBef>
              <a:spcAft>
                <a:spcPts val="0"/>
              </a:spcAft>
              <a:buClr>
                <a:schemeClr val="lt1"/>
              </a:buClr>
              <a:buSzPts val="1125"/>
              <a:buNone/>
              <a:defRPr sz="900"/>
            </a:lvl9pPr>
          </a:lstStyle>
          <a:p>
            <a:endParaRPr/>
          </a:p>
        </p:txBody>
      </p:sp>
      <p:sp>
        <p:nvSpPr>
          <p:cNvPr id="201" name="Google Shape;201;p57"/>
          <p:cNvSpPr txBox="1">
            <a:spLocks noGrp="1"/>
          </p:cNvSpPr>
          <p:nvPr>
            <p:ph type="body" idx="3"/>
          </p:nvPr>
        </p:nvSpPr>
        <p:spPr>
          <a:xfrm>
            <a:off x="4514766" y="2677635"/>
            <a:ext cx="3184385" cy="685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3000"/>
              <a:buNone/>
              <a:defRPr sz="2400" b="0" cap="none">
                <a:solidFill>
                  <a:schemeClr val="lt1"/>
                </a:solidFill>
              </a:defRPr>
            </a:lvl1pPr>
            <a:lvl2pPr marL="914400" lvl="1" indent="-228600" algn="l">
              <a:lnSpc>
                <a:spcPct val="120000"/>
              </a:lnSpc>
              <a:spcBef>
                <a:spcPts val="500"/>
              </a:spcBef>
              <a:spcAft>
                <a:spcPts val="0"/>
              </a:spcAft>
              <a:buClr>
                <a:schemeClr val="lt1"/>
              </a:buClr>
              <a:buSzPts val="2500"/>
              <a:buNone/>
              <a:defRPr sz="2000" b="1"/>
            </a:lvl2pPr>
            <a:lvl3pPr marL="1371600" lvl="2" indent="-228600" algn="l">
              <a:lnSpc>
                <a:spcPct val="120000"/>
              </a:lnSpc>
              <a:spcBef>
                <a:spcPts val="500"/>
              </a:spcBef>
              <a:spcAft>
                <a:spcPts val="0"/>
              </a:spcAft>
              <a:buClr>
                <a:schemeClr val="lt1"/>
              </a:buClr>
              <a:buSzPts val="2250"/>
              <a:buNone/>
              <a:defRPr sz="1800" b="1"/>
            </a:lvl3pPr>
            <a:lvl4pPr marL="1828800" lvl="3" indent="-228600" algn="l">
              <a:lnSpc>
                <a:spcPct val="120000"/>
              </a:lnSpc>
              <a:spcBef>
                <a:spcPts val="500"/>
              </a:spcBef>
              <a:spcAft>
                <a:spcPts val="0"/>
              </a:spcAft>
              <a:buClr>
                <a:schemeClr val="lt1"/>
              </a:buClr>
              <a:buSzPts val="2000"/>
              <a:buNone/>
              <a:defRPr sz="1600" b="1"/>
            </a:lvl4pPr>
            <a:lvl5pPr marL="2286000" lvl="4" indent="-228600" algn="l">
              <a:lnSpc>
                <a:spcPct val="120000"/>
              </a:lnSpc>
              <a:spcBef>
                <a:spcPts val="500"/>
              </a:spcBef>
              <a:spcAft>
                <a:spcPts val="0"/>
              </a:spcAft>
              <a:buClr>
                <a:schemeClr val="lt1"/>
              </a:buClr>
              <a:buSzPts val="2000"/>
              <a:buNone/>
              <a:defRPr sz="1600" b="1"/>
            </a:lvl5pPr>
            <a:lvl6pPr marL="2743200" lvl="5" indent="-228600" algn="l">
              <a:lnSpc>
                <a:spcPct val="120000"/>
              </a:lnSpc>
              <a:spcBef>
                <a:spcPts val="500"/>
              </a:spcBef>
              <a:spcAft>
                <a:spcPts val="0"/>
              </a:spcAft>
              <a:buClr>
                <a:schemeClr val="lt1"/>
              </a:buClr>
              <a:buSzPts val="2000"/>
              <a:buNone/>
              <a:defRPr sz="1600" b="1"/>
            </a:lvl6pPr>
            <a:lvl7pPr marL="3200400" lvl="6" indent="-228600" algn="l">
              <a:lnSpc>
                <a:spcPct val="120000"/>
              </a:lnSpc>
              <a:spcBef>
                <a:spcPts val="500"/>
              </a:spcBef>
              <a:spcAft>
                <a:spcPts val="0"/>
              </a:spcAft>
              <a:buClr>
                <a:schemeClr val="lt1"/>
              </a:buClr>
              <a:buSzPts val="2000"/>
              <a:buNone/>
              <a:defRPr sz="1600" b="1"/>
            </a:lvl7pPr>
            <a:lvl8pPr marL="3657600" lvl="7" indent="-228600" algn="l">
              <a:lnSpc>
                <a:spcPct val="120000"/>
              </a:lnSpc>
              <a:spcBef>
                <a:spcPts val="500"/>
              </a:spcBef>
              <a:spcAft>
                <a:spcPts val="0"/>
              </a:spcAft>
              <a:buClr>
                <a:schemeClr val="lt1"/>
              </a:buClr>
              <a:buSzPts val="2000"/>
              <a:buNone/>
              <a:defRPr sz="1600" b="1"/>
            </a:lvl8pPr>
            <a:lvl9pPr marL="4114800" lvl="8" indent="-228600" algn="l">
              <a:lnSpc>
                <a:spcPct val="120000"/>
              </a:lnSpc>
              <a:spcBef>
                <a:spcPts val="500"/>
              </a:spcBef>
              <a:spcAft>
                <a:spcPts val="0"/>
              </a:spcAft>
              <a:buClr>
                <a:schemeClr val="lt1"/>
              </a:buClr>
              <a:buSzPts val="2000"/>
              <a:buNone/>
              <a:defRPr sz="1600" b="1"/>
            </a:lvl9pPr>
          </a:lstStyle>
          <a:p>
            <a:endParaRPr/>
          </a:p>
        </p:txBody>
      </p:sp>
      <p:sp>
        <p:nvSpPr>
          <p:cNvPr id="202" name="Google Shape;202;p57"/>
          <p:cNvSpPr txBox="1">
            <a:spLocks noGrp="1"/>
          </p:cNvSpPr>
          <p:nvPr>
            <p:ph type="body" idx="4"/>
          </p:nvPr>
        </p:nvSpPr>
        <p:spPr>
          <a:xfrm>
            <a:off x="4504213" y="3363435"/>
            <a:ext cx="3195830" cy="2430936"/>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1750"/>
              <a:buNone/>
              <a:defRPr sz="1400"/>
            </a:lvl1pPr>
            <a:lvl2pPr marL="914400" lvl="1" indent="-228600" algn="l">
              <a:lnSpc>
                <a:spcPct val="120000"/>
              </a:lnSpc>
              <a:spcBef>
                <a:spcPts val="500"/>
              </a:spcBef>
              <a:spcAft>
                <a:spcPts val="0"/>
              </a:spcAft>
              <a:buClr>
                <a:schemeClr val="lt1"/>
              </a:buClr>
              <a:buSzPts val="1500"/>
              <a:buNone/>
              <a:defRPr sz="1200"/>
            </a:lvl2pPr>
            <a:lvl3pPr marL="1371600" lvl="2" indent="-228600" algn="l">
              <a:lnSpc>
                <a:spcPct val="120000"/>
              </a:lnSpc>
              <a:spcBef>
                <a:spcPts val="500"/>
              </a:spcBef>
              <a:spcAft>
                <a:spcPts val="0"/>
              </a:spcAft>
              <a:buClr>
                <a:schemeClr val="lt1"/>
              </a:buClr>
              <a:buSzPts val="1250"/>
              <a:buNone/>
              <a:defRPr sz="1000"/>
            </a:lvl3pPr>
            <a:lvl4pPr marL="1828800" lvl="3" indent="-228600" algn="l">
              <a:lnSpc>
                <a:spcPct val="120000"/>
              </a:lnSpc>
              <a:spcBef>
                <a:spcPts val="500"/>
              </a:spcBef>
              <a:spcAft>
                <a:spcPts val="0"/>
              </a:spcAft>
              <a:buClr>
                <a:schemeClr val="lt1"/>
              </a:buClr>
              <a:buSzPts val="1125"/>
              <a:buNone/>
              <a:defRPr sz="900"/>
            </a:lvl4pPr>
            <a:lvl5pPr marL="2286000" lvl="4" indent="-228600" algn="l">
              <a:lnSpc>
                <a:spcPct val="120000"/>
              </a:lnSpc>
              <a:spcBef>
                <a:spcPts val="500"/>
              </a:spcBef>
              <a:spcAft>
                <a:spcPts val="0"/>
              </a:spcAft>
              <a:buClr>
                <a:schemeClr val="lt1"/>
              </a:buClr>
              <a:buSzPts val="1125"/>
              <a:buNone/>
              <a:defRPr sz="900"/>
            </a:lvl5pPr>
            <a:lvl6pPr marL="2743200" lvl="5" indent="-228600" algn="l">
              <a:lnSpc>
                <a:spcPct val="120000"/>
              </a:lnSpc>
              <a:spcBef>
                <a:spcPts val="500"/>
              </a:spcBef>
              <a:spcAft>
                <a:spcPts val="0"/>
              </a:spcAft>
              <a:buClr>
                <a:schemeClr val="lt1"/>
              </a:buClr>
              <a:buSzPts val="1125"/>
              <a:buNone/>
              <a:defRPr sz="900"/>
            </a:lvl6pPr>
            <a:lvl7pPr marL="3200400" lvl="6" indent="-228600" algn="l">
              <a:lnSpc>
                <a:spcPct val="120000"/>
              </a:lnSpc>
              <a:spcBef>
                <a:spcPts val="500"/>
              </a:spcBef>
              <a:spcAft>
                <a:spcPts val="0"/>
              </a:spcAft>
              <a:buClr>
                <a:schemeClr val="lt1"/>
              </a:buClr>
              <a:buSzPts val="1125"/>
              <a:buNone/>
              <a:defRPr sz="900"/>
            </a:lvl7pPr>
            <a:lvl8pPr marL="3657600" lvl="7" indent="-228600" algn="l">
              <a:lnSpc>
                <a:spcPct val="120000"/>
              </a:lnSpc>
              <a:spcBef>
                <a:spcPts val="500"/>
              </a:spcBef>
              <a:spcAft>
                <a:spcPts val="0"/>
              </a:spcAft>
              <a:buClr>
                <a:schemeClr val="lt1"/>
              </a:buClr>
              <a:buSzPts val="1125"/>
              <a:buNone/>
              <a:defRPr sz="900"/>
            </a:lvl8pPr>
            <a:lvl9pPr marL="4114800" lvl="8" indent="-228600" algn="l">
              <a:lnSpc>
                <a:spcPct val="120000"/>
              </a:lnSpc>
              <a:spcBef>
                <a:spcPts val="500"/>
              </a:spcBef>
              <a:spcAft>
                <a:spcPts val="0"/>
              </a:spcAft>
              <a:buClr>
                <a:schemeClr val="lt1"/>
              </a:buClr>
              <a:buSzPts val="1125"/>
              <a:buNone/>
              <a:defRPr sz="900"/>
            </a:lvl9pPr>
          </a:lstStyle>
          <a:p>
            <a:endParaRPr/>
          </a:p>
        </p:txBody>
      </p:sp>
      <p:sp>
        <p:nvSpPr>
          <p:cNvPr id="203" name="Google Shape;203;p57"/>
          <p:cNvSpPr txBox="1">
            <a:spLocks noGrp="1"/>
          </p:cNvSpPr>
          <p:nvPr>
            <p:ph type="body" idx="5"/>
          </p:nvPr>
        </p:nvSpPr>
        <p:spPr>
          <a:xfrm>
            <a:off x="7852442" y="2674463"/>
            <a:ext cx="3194968" cy="685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3000"/>
              <a:buNone/>
              <a:defRPr sz="2400" b="0" cap="none">
                <a:solidFill>
                  <a:schemeClr val="lt1"/>
                </a:solidFill>
              </a:defRPr>
            </a:lvl1pPr>
            <a:lvl2pPr marL="914400" lvl="1" indent="-228600" algn="l">
              <a:lnSpc>
                <a:spcPct val="120000"/>
              </a:lnSpc>
              <a:spcBef>
                <a:spcPts val="500"/>
              </a:spcBef>
              <a:spcAft>
                <a:spcPts val="0"/>
              </a:spcAft>
              <a:buClr>
                <a:schemeClr val="lt1"/>
              </a:buClr>
              <a:buSzPts val="2500"/>
              <a:buNone/>
              <a:defRPr sz="2000" b="1"/>
            </a:lvl2pPr>
            <a:lvl3pPr marL="1371600" lvl="2" indent="-228600" algn="l">
              <a:lnSpc>
                <a:spcPct val="120000"/>
              </a:lnSpc>
              <a:spcBef>
                <a:spcPts val="500"/>
              </a:spcBef>
              <a:spcAft>
                <a:spcPts val="0"/>
              </a:spcAft>
              <a:buClr>
                <a:schemeClr val="lt1"/>
              </a:buClr>
              <a:buSzPts val="2250"/>
              <a:buNone/>
              <a:defRPr sz="1800" b="1"/>
            </a:lvl3pPr>
            <a:lvl4pPr marL="1828800" lvl="3" indent="-228600" algn="l">
              <a:lnSpc>
                <a:spcPct val="120000"/>
              </a:lnSpc>
              <a:spcBef>
                <a:spcPts val="500"/>
              </a:spcBef>
              <a:spcAft>
                <a:spcPts val="0"/>
              </a:spcAft>
              <a:buClr>
                <a:schemeClr val="lt1"/>
              </a:buClr>
              <a:buSzPts val="2000"/>
              <a:buNone/>
              <a:defRPr sz="1600" b="1"/>
            </a:lvl4pPr>
            <a:lvl5pPr marL="2286000" lvl="4" indent="-228600" algn="l">
              <a:lnSpc>
                <a:spcPct val="120000"/>
              </a:lnSpc>
              <a:spcBef>
                <a:spcPts val="500"/>
              </a:spcBef>
              <a:spcAft>
                <a:spcPts val="0"/>
              </a:spcAft>
              <a:buClr>
                <a:schemeClr val="lt1"/>
              </a:buClr>
              <a:buSzPts val="2000"/>
              <a:buNone/>
              <a:defRPr sz="1600" b="1"/>
            </a:lvl5pPr>
            <a:lvl6pPr marL="2743200" lvl="5" indent="-228600" algn="l">
              <a:lnSpc>
                <a:spcPct val="120000"/>
              </a:lnSpc>
              <a:spcBef>
                <a:spcPts val="500"/>
              </a:spcBef>
              <a:spcAft>
                <a:spcPts val="0"/>
              </a:spcAft>
              <a:buClr>
                <a:schemeClr val="lt1"/>
              </a:buClr>
              <a:buSzPts val="2000"/>
              <a:buNone/>
              <a:defRPr sz="1600" b="1"/>
            </a:lvl6pPr>
            <a:lvl7pPr marL="3200400" lvl="6" indent="-228600" algn="l">
              <a:lnSpc>
                <a:spcPct val="120000"/>
              </a:lnSpc>
              <a:spcBef>
                <a:spcPts val="500"/>
              </a:spcBef>
              <a:spcAft>
                <a:spcPts val="0"/>
              </a:spcAft>
              <a:buClr>
                <a:schemeClr val="lt1"/>
              </a:buClr>
              <a:buSzPts val="2000"/>
              <a:buNone/>
              <a:defRPr sz="1600" b="1"/>
            </a:lvl7pPr>
            <a:lvl8pPr marL="3657600" lvl="7" indent="-228600" algn="l">
              <a:lnSpc>
                <a:spcPct val="120000"/>
              </a:lnSpc>
              <a:spcBef>
                <a:spcPts val="500"/>
              </a:spcBef>
              <a:spcAft>
                <a:spcPts val="0"/>
              </a:spcAft>
              <a:buClr>
                <a:schemeClr val="lt1"/>
              </a:buClr>
              <a:buSzPts val="2000"/>
              <a:buNone/>
              <a:defRPr sz="1600" b="1"/>
            </a:lvl8pPr>
            <a:lvl9pPr marL="4114800" lvl="8" indent="-228600" algn="l">
              <a:lnSpc>
                <a:spcPct val="120000"/>
              </a:lnSpc>
              <a:spcBef>
                <a:spcPts val="500"/>
              </a:spcBef>
              <a:spcAft>
                <a:spcPts val="0"/>
              </a:spcAft>
              <a:buClr>
                <a:schemeClr val="lt1"/>
              </a:buClr>
              <a:buSzPts val="2000"/>
              <a:buNone/>
              <a:defRPr sz="1600" b="1"/>
            </a:lvl9pPr>
          </a:lstStyle>
          <a:p>
            <a:endParaRPr/>
          </a:p>
        </p:txBody>
      </p:sp>
      <p:sp>
        <p:nvSpPr>
          <p:cNvPr id="204" name="Google Shape;204;p57"/>
          <p:cNvSpPr txBox="1">
            <a:spLocks noGrp="1"/>
          </p:cNvSpPr>
          <p:nvPr>
            <p:ph type="body" idx="6"/>
          </p:nvPr>
        </p:nvSpPr>
        <p:spPr>
          <a:xfrm>
            <a:off x="7852442" y="3360263"/>
            <a:ext cx="3194968" cy="2430936"/>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1750"/>
              <a:buNone/>
              <a:defRPr sz="1400"/>
            </a:lvl1pPr>
            <a:lvl2pPr marL="914400" lvl="1" indent="-228600" algn="l">
              <a:lnSpc>
                <a:spcPct val="120000"/>
              </a:lnSpc>
              <a:spcBef>
                <a:spcPts val="500"/>
              </a:spcBef>
              <a:spcAft>
                <a:spcPts val="0"/>
              </a:spcAft>
              <a:buClr>
                <a:schemeClr val="lt1"/>
              </a:buClr>
              <a:buSzPts val="1500"/>
              <a:buNone/>
              <a:defRPr sz="1200"/>
            </a:lvl2pPr>
            <a:lvl3pPr marL="1371600" lvl="2" indent="-228600" algn="l">
              <a:lnSpc>
                <a:spcPct val="120000"/>
              </a:lnSpc>
              <a:spcBef>
                <a:spcPts val="500"/>
              </a:spcBef>
              <a:spcAft>
                <a:spcPts val="0"/>
              </a:spcAft>
              <a:buClr>
                <a:schemeClr val="lt1"/>
              </a:buClr>
              <a:buSzPts val="1250"/>
              <a:buNone/>
              <a:defRPr sz="1000"/>
            </a:lvl3pPr>
            <a:lvl4pPr marL="1828800" lvl="3" indent="-228600" algn="l">
              <a:lnSpc>
                <a:spcPct val="120000"/>
              </a:lnSpc>
              <a:spcBef>
                <a:spcPts val="500"/>
              </a:spcBef>
              <a:spcAft>
                <a:spcPts val="0"/>
              </a:spcAft>
              <a:buClr>
                <a:schemeClr val="lt1"/>
              </a:buClr>
              <a:buSzPts val="1125"/>
              <a:buNone/>
              <a:defRPr sz="900"/>
            </a:lvl4pPr>
            <a:lvl5pPr marL="2286000" lvl="4" indent="-228600" algn="l">
              <a:lnSpc>
                <a:spcPct val="120000"/>
              </a:lnSpc>
              <a:spcBef>
                <a:spcPts val="500"/>
              </a:spcBef>
              <a:spcAft>
                <a:spcPts val="0"/>
              </a:spcAft>
              <a:buClr>
                <a:schemeClr val="lt1"/>
              </a:buClr>
              <a:buSzPts val="1125"/>
              <a:buNone/>
              <a:defRPr sz="900"/>
            </a:lvl5pPr>
            <a:lvl6pPr marL="2743200" lvl="5" indent="-228600" algn="l">
              <a:lnSpc>
                <a:spcPct val="120000"/>
              </a:lnSpc>
              <a:spcBef>
                <a:spcPts val="500"/>
              </a:spcBef>
              <a:spcAft>
                <a:spcPts val="0"/>
              </a:spcAft>
              <a:buClr>
                <a:schemeClr val="lt1"/>
              </a:buClr>
              <a:buSzPts val="1125"/>
              <a:buNone/>
              <a:defRPr sz="900"/>
            </a:lvl6pPr>
            <a:lvl7pPr marL="3200400" lvl="6" indent="-228600" algn="l">
              <a:lnSpc>
                <a:spcPct val="120000"/>
              </a:lnSpc>
              <a:spcBef>
                <a:spcPts val="500"/>
              </a:spcBef>
              <a:spcAft>
                <a:spcPts val="0"/>
              </a:spcAft>
              <a:buClr>
                <a:schemeClr val="lt1"/>
              </a:buClr>
              <a:buSzPts val="1125"/>
              <a:buNone/>
              <a:defRPr sz="900"/>
            </a:lvl7pPr>
            <a:lvl8pPr marL="3657600" lvl="7" indent="-228600" algn="l">
              <a:lnSpc>
                <a:spcPct val="120000"/>
              </a:lnSpc>
              <a:spcBef>
                <a:spcPts val="500"/>
              </a:spcBef>
              <a:spcAft>
                <a:spcPts val="0"/>
              </a:spcAft>
              <a:buClr>
                <a:schemeClr val="lt1"/>
              </a:buClr>
              <a:buSzPts val="1125"/>
              <a:buNone/>
              <a:defRPr sz="900"/>
            </a:lvl8pPr>
            <a:lvl9pPr marL="4114800" lvl="8" indent="-228600" algn="l">
              <a:lnSpc>
                <a:spcPct val="120000"/>
              </a:lnSpc>
              <a:spcBef>
                <a:spcPts val="500"/>
              </a:spcBef>
              <a:spcAft>
                <a:spcPts val="0"/>
              </a:spcAft>
              <a:buClr>
                <a:schemeClr val="lt1"/>
              </a:buClr>
              <a:buSzPts val="1125"/>
              <a:buNone/>
              <a:defRPr sz="900"/>
            </a:lvl9pPr>
          </a:lstStyle>
          <a:p>
            <a:endParaRPr/>
          </a:p>
        </p:txBody>
      </p:sp>
      <p:sp>
        <p:nvSpPr>
          <p:cNvPr id="205" name="Google Shape;205;p57"/>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6" name="Google Shape;206;p57"/>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7" name="Google Shape;207;p57"/>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208"/>
        <p:cNvGrpSpPr/>
        <p:nvPr/>
      </p:nvGrpSpPr>
      <p:grpSpPr>
        <a:xfrm>
          <a:off x="0" y="0"/>
          <a:ext cx="0" cy="0"/>
          <a:chOff x="0" y="0"/>
          <a:chExt cx="0" cy="0"/>
        </a:xfrm>
      </p:grpSpPr>
      <p:sp>
        <p:nvSpPr>
          <p:cNvPr id="209" name="Google Shape;209;p58"/>
          <p:cNvSpPr txBox="1">
            <a:spLocks noGrp="1"/>
          </p:cNvSpPr>
          <p:nvPr>
            <p:ph type="title"/>
          </p:nvPr>
        </p:nvSpPr>
        <p:spPr>
          <a:xfrm>
            <a:off x="1141411" y="609600"/>
            <a:ext cx="9905999" cy="1905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0" name="Google Shape;210;p58"/>
          <p:cNvSpPr txBox="1">
            <a:spLocks noGrp="1"/>
          </p:cNvSpPr>
          <p:nvPr>
            <p:ph type="body" idx="1"/>
          </p:nvPr>
        </p:nvSpPr>
        <p:spPr>
          <a:xfrm>
            <a:off x="1141413" y="4404596"/>
            <a:ext cx="3195240"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500"/>
              <a:buNone/>
              <a:defRPr sz="2000" b="0" cap="none">
                <a:solidFill>
                  <a:schemeClr val="lt1"/>
                </a:solidFill>
              </a:defRPr>
            </a:lvl1pPr>
            <a:lvl2pPr marL="914400" lvl="1" indent="-228600" algn="l">
              <a:lnSpc>
                <a:spcPct val="120000"/>
              </a:lnSpc>
              <a:spcBef>
                <a:spcPts val="500"/>
              </a:spcBef>
              <a:spcAft>
                <a:spcPts val="0"/>
              </a:spcAft>
              <a:buClr>
                <a:schemeClr val="lt1"/>
              </a:buClr>
              <a:buSzPts val="2500"/>
              <a:buNone/>
              <a:defRPr sz="2000" b="1"/>
            </a:lvl2pPr>
            <a:lvl3pPr marL="1371600" lvl="2" indent="-228600" algn="l">
              <a:lnSpc>
                <a:spcPct val="120000"/>
              </a:lnSpc>
              <a:spcBef>
                <a:spcPts val="500"/>
              </a:spcBef>
              <a:spcAft>
                <a:spcPts val="0"/>
              </a:spcAft>
              <a:buClr>
                <a:schemeClr val="lt1"/>
              </a:buClr>
              <a:buSzPts val="2250"/>
              <a:buNone/>
              <a:defRPr sz="1800" b="1"/>
            </a:lvl3pPr>
            <a:lvl4pPr marL="1828800" lvl="3" indent="-228600" algn="l">
              <a:lnSpc>
                <a:spcPct val="120000"/>
              </a:lnSpc>
              <a:spcBef>
                <a:spcPts val="500"/>
              </a:spcBef>
              <a:spcAft>
                <a:spcPts val="0"/>
              </a:spcAft>
              <a:buClr>
                <a:schemeClr val="lt1"/>
              </a:buClr>
              <a:buSzPts val="2000"/>
              <a:buNone/>
              <a:defRPr sz="1600" b="1"/>
            </a:lvl4pPr>
            <a:lvl5pPr marL="2286000" lvl="4" indent="-228600" algn="l">
              <a:lnSpc>
                <a:spcPct val="120000"/>
              </a:lnSpc>
              <a:spcBef>
                <a:spcPts val="500"/>
              </a:spcBef>
              <a:spcAft>
                <a:spcPts val="0"/>
              </a:spcAft>
              <a:buClr>
                <a:schemeClr val="lt1"/>
              </a:buClr>
              <a:buSzPts val="2000"/>
              <a:buNone/>
              <a:defRPr sz="1600" b="1"/>
            </a:lvl5pPr>
            <a:lvl6pPr marL="2743200" lvl="5" indent="-228600" algn="l">
              <a:lnSpc>
                <a:spcPct val="120000"/>
              </a:lnSpc>
              <a:spcBef>
                <a:spcPts val="500"/>
              </a:spcBef>
              <a:spcAft>
                <a:spcPts val="0"/>
              </a:spcAft>
              <a:buClr>
                <a:schemeClr val="lt1"/>
              </a:buClr>
              <a:buSzPts val="2000"/>
              <a:buNone/>
              <a:defRPr sz="1600" b="1"/>
            </a:lvl6pPr>
            <a:lvl7pPr marL="3200400" lvl="6" indent="-228600" algn="l">
              <a:lnSpc>
                <a:spcPct val="120000"/>
              </a:lnSpc>
              <a:spcBef>
                <a:spcPts val="500"/>
              </a:spcBef>
              <a:spcAft>
                <a:spcPts val="0"/>
              </a:spcAft>
              <a:buClr>
                <a:schemeClr val="lt1"/>
              </a:buClr>
              <a:buSzPts val="2000"/>
              <a:buNone/>
              <a:defRPr sz="1600" b="1"/>
            </a:lvl7pPr>
            <a:lvl8pPr marL="3657600" lvl="7" indent="-228600" algn="l">
              <a:lnSpc>
                <a:spcPct val="120000"/>
              </a:lnSpc>
              <a:spcBef>
                <a:spcPts val="500"/>
              </a:spcBef>
              <a:spcAft>
                <a:spcPts val="0"/>
              </a:spcAft>
              <a:buClr>
                <a:schemeClr val="lt1"/>
              </a:buClr>
              <a:buSzPts val="2000"/>
              <a:buNone/>
              <a:defRPr sz="1600" b="1"/>
            </a:lvl8pPr>
            <a:lvl9pPr marL="4114800" lvl="8" indent="-228600" algn="l">
              <a:lnSpc>
                <a:spcPct val="120000"/>
              </a:lnSpc>
              <a:spcBef>
                <a:spcPts val="500"/>
              </a:spcBef>
              <a:spcAft>
                <a:spcPts val="0"/>
              </a:spcAft>
              <a:buClr>
                <a:schemeClr val="lt1"/>
              </a:buClr>
              <a:buSzPts val="2000"/>
              <a:buNone/>
              <a:defRPr sz="1600" b="1"/>
            </a:lvl9pPr>
          </a:lstStyle>
          <a:p>
            <a:endParaRPr/>
          </a:p>
        </p:txBody>
      </p:sp>
      <p:sp>
        <p:nvSpPr>
          <p:cNvPr id="211" name="Google Shape;211;p58"/>
          <p:cNvSpPr>
            <a:spLocks noGrp="1"/>
          </p:cNvSpPr>
          <p:nvPr>
            <p:ph type="pic" idx="2"/>
          </p:nvPr>
        </p:nvSpPr>
        <p:spPr>
          <a:xfrm>
            <a:off x="1141413" y="2666998"/>
            <a:ext cx="3195240" cy="1524000"/>
          </a:xfrm>
          <a:prstGeom prst="round2DiagRect">
            <a:avLst>
              <a:gd name="adj1" fmla="val 16667"/>
              <a:gd name="adj2" fmla="val 0"/>
            </a:avLst>
          </a:prstGeom>
          <a:noFill/>
          <a:ln w="19050" cap="sq" cmpd="sng">
            <a:solidFill>
              <a:srgbClr val="B0BFC7">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sp>
      <p:sp>
        <p:nvSpPr>
          <p:cNvPr id="212" name="Google Shape;212;p58"/>
          <p:cNvSpPr txBox="1">
            <a:spLocks noGrp="1"/>
          </p:cNvSpPr>
          <p:nvPr>
            <p:ph type="body" idx="3"/>
          </p:nvPr>
        </p:nvSpPr>
        <p:spPr>
          <a:xfrm>
            <a:off x="1141413" y="4980858"/>
            <a:ext cx="3195240" cy="817843"/>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1750"/>
              <a:buNone/>
              <a:defRPr sz="1400"/>
            </a:lvl1pPr>
            <a:lvl2pPr marL="914400" lvl="1" indent="-228600" algn="l">
              <a:lnSpc>
                <a:spcPct val="120000"/>
              </a:lnSpc>
              <a:spcBef>
                <a:spcPts val="500"/>
              </a:spcBef>
              <a:spcAft>
                <a:spcPts val="0"/>
              </a:spcAft>
              <a:buClr>
                <a:schemeClr val="lt1"/>
              </a:buClr>
              <a:buSzPts val="1500"/>
              <a:buNone/>
              <a:defRPr sz="1200"/>
            </a:lvl2pPr>
            <a:lvl3pPr marL="1371600" lvl="2" indent="-228600" algn="l">
              <a:lnSpc>
                <a:spcPct val="120000"/>
              </a:lnSpc>
              <a:spcBef>
                <a:spcPts val="500"/>
              </a:spcBef>
              <a:spcAft>
                <a:spcPts val="0"/>
              </a:spcAft>
              <a:buClr>
                <a:schemeClr val="lt1"/>
              </a:buClr>
              <a:buSzPts val="1250"/>
              <a:buNone/>
              <a:defRPr sz="1000"/>
            </a:lvl3pPr>
            <a:lvl4pPr marL="1828800" lvl="3" indent="-228600" algn="l">
              <a:lnSpc>
                <a:spcPct val="120000"/>
              </a:lnSpc>
              <a:spcBef>
                <a:spcPts val="500"/>
              </a:spcBef>
              <a:spcAft>
                <a:spcPts val="0"/>
              </a:spcAft>
              <a:buClr>
                <a:schemeClr val="lt1"/>
              </a:buClr>
              <a:buSzPts val="1125"/>
              <a:buNone/>
              <a:defRPr sz="900"/>
            </a:lvl4pPr>
            <a:lvl5pPr marL="2286000" lvl="4" indent="-228600" algn="l">
              <a:lnSpc>
                <a:spcPct val="120000"/>
              </a:lnSpc>
              <a:spcBef>
                <a:spcPts val="500"/>
              </a:spcBef>
              <a:spcAft>
                <a:spcPts val="0"/>
              </a:spcAft>
              <a:buClr>
                <a:schemeClr val="lt1"/>
              </a:buClr>
              <a:buSzPts val="1125"/>
              <a:buNone/>
              <a:defRPr sz="900"/>
            </a:lvl5pPr>
            <a:lvl6pPr marL="2743200" lvl="5" indent="-228600" algn="l">
              <a:lnSpc>
                <a:spcPct val="120000"/>
              </a:lnSpc>
              <a:spcBef>
                <a:spcPts val="500"/>
              </a:spcBef>
              <a:spcAft>
                <a:spcPts val="0"/>
              </a:spcAft>
              <a:buClr>
                <a:schemeClr val="lt1"/>
              </a:buClr>
              <a:buSzPts val="1125"/>
              <a:buNone/>
              <a:defRPr sz="900"/>
            </a:lvl6pPr>
            <a:lvl7pPr marL="3200400" lvl="6" indent="-228600" algn="l">
              <a:lnSpc>
                <a:spcPct val="120000"/>
              </a:lnSpc>
              <a:spcBef>
                <a:spcPts val="500"/>
              </a:spcBef>
              <a:spcAft>
                <a:spcPts val="0"/>
              </a:spcAft>
              <a:buClr>
                <a:schemeClr val="lt1"/>
              </a:buClr>
              <a:buSzPts val="1125"/>
              <a:buNone/>
              <a:defRPr sz="900"/>
            </a:lvl7pPr>
            <a:lvl8pPr marL="3657600" lvl="7" indent="-228600" algn="l">
              <a:lnSpc>
                <a:spcPct val="120000"/>
              </a:lnSpc>
              <a:spcBef>
                <a:spcPts val="500"/>
              </a:spcBef>
              <a:spcAft>
                <a:spcPts val="0"/>
              </a:spcAft>
              <a:buClr>
                <a:schemeClr val="lt1"/>
              </a:buClr>
              <a:buSzPts val="1125"/>
              <a:buNone/>
              <a:defRPr sz="900"/>
            </a:lvl8pPr>
            <a:lvl9pPr marL="4114800" lvl="8" indent="-228600" algn="l">
              <a:lnSpc>
                <a:spcPct val="120000"/>
              </a:lnSpc>
              <a:spcBef>
                <a:spcPts val="500"/>
              </a:spcBef>
              <a:spcAft>
                <a:spcPts val="0"/>
              </a:spcAft>
              <a:buClr>
                <a:schemeClr val="lt1"/>
              </a:buClr>
              <a:buSzPts val="1125"/>
              <a:buNone/>
              <a:defRPr sz="900"/>
            </a:lvl9pPr>
          </a:lstStyle>
          <a:p>
            <a:endParaRPr/>
          </a:p>
        </p:txBody>
      </p:sp>
      <p:sp>
        <p:nvSpPr>
          <p:cNvPr id="213" name="Google Shape;213;p58"/>
          <p:cNvSpPr txBox="1">
            <a:spLocks noGrp="1"/>
          </p:cNvSpPr>
          <p:nvPr>
            <p:ph type="body" idx="4"/>
          </p:nvPr>
        </p:nvSpPr>
        <p:spPr>
          <a:xfrm>
            <a:off x="4489053" y="4404596"/>
            <a:ext cx="3200400"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500"/>
              <a:buNone/>
              <a:defRPr sz="2000" b="0" cap="none">
                <a:solidFill>
                  <a:schemeClr val="lt1"/>
                </a:solidFill>
              </a:defRPr>
            </a:lvl1pPr>
            <a:lvl2pPr marL="914400" lvl="1" indent="-228600" algn="l">
              <a:lnSpc>
                <a:spcPct val="120000"/>
              </a:lnSpc>
              <a:spcBef>
                <a:spcPts val="500"/>
              </a:spcBef>
              <a:spcAft>
                <a:spcPts val="0"/>
              </a:spcAft>
              <a:buClr>
                <a:schemeClr val="lt1"/>
              </a:buClr>
              <a:buSzPts val="2500"/>
              <a:buNone/>
              <a:defRPr sz="2000" b="1"/>
            </a:lvl2pPr>
            <a:lvl3pPr marL="1371600" lvl="2" indent="-228600" algn="l">
              <a:lnSpc>
                <a:spcPct val="120000"/>
              </a:lnSpc>
              <a:spcBef>
                <a:spcPts val="500"/>
              </a:spcBef>
              <a:spcAft>
                <a:spcPts val="0"/>
              </a:spcAft>
              <a:buClr>
                <a:schemeClr val="lt1"/>
              </a:buClr>
              <a:buSzPts val="2250"/>
              <a:buNone/>
              <a:defRPr sz="1800" b="1"/>
            </a:lvl3pPr>
            <a:lvl4pPr marL="1828800" lvl="3" indent="-228600" algn="l">
              <a:lnSpc>
                <a:spcPct val="120000"/>
              </a:lnSpc>
              <a:spcBef>
                <a:spcPts val="500"/>
              </a:spcBef>
              <a:spcAft>
                <a:spcPts val="0"/>
              </a:spcAft>
              <a:buClr>
                <a:schemeClr val="lt1"/>
              </a:buClr>
              <a:buSzPts val="2000"/>
              <a:buNone/>
              <a:defRPr sz="1600" b="1"/>
            </a:lvl4pPr>
            <a:lvl5pPr marL="2286000" lvl="4" indent="-228600" algn="l">
              <a:lnSpc>
                <a:spcPct val="120000"/>
              </a:lnSpc>
              <a:spcBef>
                <a:spcPts val="500"/>
              </a:spcBef>
              <a:spcAft>
                <a:spcPts val="0"/>
              </a:spcAft>
              <a:buClr>
                <a:schemeClr val="lt1"/>
              </a:buClr>
              <a:buSzPts val="2000"/>
              <a:buNone/>
              <a:defRPr sz="1600" b="1"/>
            </a:lvl5pPr>
            <a:lvl6pPr marL="2743200" lvl="5" indent="-228600" algn="l">
              <a:lnSpc>
                <a:spcPct val="120000"/>
              </a:lnSpc>
              <a:spcBef>
                <a:spcPts val="500"/>
              </a:spcBef>
              <a:spcAft>
                <a:spcPts val="0"/>
              </a:spcAft>
              <a:buClr>
                <a:schemeClr val="lt1"/>
              </a:buClr>
              <a:buSzPts val="2000"/>
              <a:buNone/>
              <a:defRPr sz="1600" b="1"/>
            </a:lvl6pPr>
            <a:lvl7pPr marL="3200400" lvl="6" indent="-228600" algn="l">
              <a:lnSpc>
                <a:spcPct val="120000"/>
              </a:lnSpc>
              <a:spcBef>
                <a:spcPts val="500"/>
              </a:spcBef>
              <a:spcAft>
                <a:spcPts val="0"/>
              </a:spcAft>
              <a:buClr>
                <a:schemeClr val="lt1"/>
              </a:buClr>
              <a:buSzPts val="2000"/>
              <a:buNone/>
              <a:defRPr sz="1600" b="1"/>
            </a:lvl7pPr>
            <a:lvl8pPr marL="3657600" lvl="7" indent="-228600" algn="l">
              <a:lnSpc>
                <a:spcPct val="120000"/>
              </a:lnSpc>
              <a:spcBef>
                <a:spcPts val="500"/>
              </a:spcBef>
              <a:spcAft>
                <a:spcPts val="0"/>
              </a:spcAft>
              <a:buClr>
                <a:schemeClr val="lt1"/>
              </a:buClr>
              <a:buSzPts val="2000"/>
              <a:buNone/>
              <a:defRPr sz="1600" b="1"/>
            </a:lvl8pPr>
            <a:lvl9pPr marL="4114800" lvl="8" indent="-228600" algn="l">
              <a:lnSpc>
                <a:spcPct val="120000"/>
              </a:lnSpc>
              <a:spcBef>
                <a:spcPts val="500"/>
              </a:spcBef>
              <a:spcAft>
                <a:spcPts val="0"/>
              </a:spcAft>
              <a:buClr>
                <a:schemeClr val="lt1"/>
              </a:buClr>
              <a:buSzPts val="2000"/>
              <a:buNone/>
              <a:defRPr sz="1600" b="1"/>
            </a:lvl9pPr>
          </a:lstStyle>
          <a:p>
            <a:endParaRPr/>
          </a:p>
        </p:txBody>
      </p:sp>
      <p:sp>
        <p:nvSpPr>
          <p:cNvPr id="214" name="Google Shape;214;p58"/>
          <p:cNvSpPr>
            <a:spLocks noGrp="1"/>
          </p:cNvSpPr>
          <p:nvPr>
            <p:ph type="pic" idx="5"/>
          </p:nvPr>
        </p:nvSpPr>
        <p:spPr>
          <a:xfrm>
            <a:off x="4489053" y="2666998"/>
            <a:ext cx="3198940" cy="1524000"/>
          </a:xfrm>
          <a:prstGeom prst="round2DiagRect">
            <a:avLst>
              <a:gd name="adj1" fmla="val 16667"/>
              <a:gd name="adj2" fmla="val 0"/>
            </a:avLst>
          </a:prstGeom>
          <a:noFill/>
          <a:ln w="19050" cap="sq" cmpd="sng">
            <a:solidFill>
              <a:srgbClr val="B0BFC7">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sp>
      <p:sp>
        <p:nvSpPr>
          <p:cNvPr id="215" name="Google Shape;215;p58"/>
          <p:cNvSpPr txBox="1">
            <a:spLocks noGrp="1"/>
          </p:cNvSpPr>
          <p:nvPr>
            <p:ph type="body" idx="6"/>
          </p:nvPr>
        </p:nvSpPr>
        <p:spPr>
          <a:xfrm>
            <a:off x="4487593" y="4980857"/>
            <a:ext cx="3200400" cy="810342"/>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1750"/>
              <a:buNone/>
              <a:defRPr sz="1400"/>
            </a:lvl1pPr>
            <a:lvl2pPr marL="914400" lvl="1" indent="-228600" algn="l">
              <a:lnSpc>
                <a:spcPct val="120000"/>
              </a:lnSpc>
              <a:spcBef>
                <a:spcPts val="500"/>
              </a:spcBef>
              <a:spcAft>
                <a:spcPts val="0"/>
              </a:spcAft>
              <a:buClr>
                <a:schemeClr val="lt1"/>
              </a:buClr>
              <a:buSzPts val="1500"/>
              <a:buNone/>
              <a:defRPr sz="1200"/>
            </a:lvl2pPr>
            <a:lvl3pPr marL="1371600" lvl="2" indent="-228600" algn="l">
              <a:lnSpc>
                <a:spcPct val="120000"/>
              </a:lnSpc>
              <a:spcBef>
                <a:spcPts val="500"/>
              </a:spcBef>
              <a:spcAft>
                <a:spcPts val="0"/>
              </a:spcAft>
              <a:buClr>
                <a:schemeClr val="lt1"/>
              </a:buClr>
              <a:buSzPts val="1250"/>
              <a:buNone/>
              <a:defRPr sz="1000"/>
            </a:lvl3pPr>
            <a:lvl4pPr marL="1828800" lvl="3" indent="-228600" algn="l">
              <a:lnSpc>
                <a:spcPct val="120000"/>
              </a:lnSpc>
              <a:spcBef>
                <a:spcPts val="500"/>
              </a:spcBef>
              <a:spcAft>
                <a:spcPts val="0"/>
              </a:spcAft>
              <a:buClr>
                <a:schemeClr val="lt1"/>
              </a:buClr>
              <a:buSzPts val="1125"/>
              <a:buNone/>
              <a:defRPr sz="900"/>
            </a:lvl4pPr>
            <a:lvl5pPr marL="2286000" lvl="4" indent="-228600" algn="l">
              <a:lnSpc>
                <a:spcPct val="120000"/>
              </a:lnSpc>
              <a:spcBef>
                <a:spcPts val="500"/>
              </a:spcBef>
              <a:spcAft>
                <a:spcPts val="0"/>
              </a:spcAft>
              <a:buClr>
                <a:schemeClr val="lt1"/>
              </a:buClr>
              <a:buSzPts val="1125"/>
              <a:buNone/>
              <a:defRPr sz="900"/>
            </a:lvl5pPr>
            <a:lvl6pPr marL="2743200" lvl="5" indent="-228600" algn="l">
              <a:lnSpc>
                <a:spcPct val="120000"/>
              </a:lnSpc>
              <a:spcBef>
                <a:spcPts val="500"/>
              </a:spcBef>
              <a:spcAft>
                <a:spcPts val="0"/>
              </a:spcAft>
              <a:buClr>
                <a:schemeClr val="lt1"/>
              </a:buClr>
              <a:buSzPts val="1125"/>
              <a:buNone/>
              <a:defRPr sz="900"/>
            </a:lvl6pPr>
            <a:lvl7pPr marL="3200400" lvl="6" indent="-228600" algn="l">
              <a:lnSpc>
                <a:spcPct val="120000"/>
              </a:lnSpc>
              <a:spcBef>
                <a:spcPts val="500"/>
              </a:spcBef>
              <a:spcAft>
                <a:spcPts val="0"/>
              </a:spcAft>
              <a:buClr>
                <a:schemeClr val="lt1"/>
              </a:buClr>
              <a:buSzPts val="1125"/>
              <a:buNone/>
              <a:defRPr sz="900"/>
            </a:lvl7pPr>
            <a:lvl8pPr marL="3657600" lvl="7" indent="-228600" algn="l">
              <a:lnSpc>
                <a:spcPct val="120000"/>
              </a:lnSpc>
              <a:spcBef>
                <a:spcPts val="500"/>
              </a:spcBef>
              <a:spcAft>
                <a:spcPts val="0"/>
              </a:spcAft>
              <a:buClr>
                <a:schemeClr val="lt1"/>
              </a:buClr>
              <a:buSzPts val="1125"/>
              <a:buNone/>
              <a:defRPr sz="900"/>
            </a:lvl8pPr>
            <a:lvl9pPr marL="4114800" lvl="8" indent="-228600" algn="l">
              <a:lnSpc>
                <a:spcPct val="120000"/>
              </a:lnSpc>
              <a:spcBef>
                <a:spcPts val="500"/>
              </a:spcBef>
              <a:spcAft>
                <a:spcPts val="0"/>
              </a:spcAft>
              <a:buClr>
                <a:schemeClr val="lt1"/>
              </a:buClr>
              <a:buSzPts val="1125"/>
              <a:buNone/>
              <a:defRPr sz="900"/>
            </a:lvl9pPr>
          </a:lstStyle>
          <a:p>
            <a:endParaRPr/>
          </a:p>
        </p:txBody>
      </p:sp>
      <p:sp>
        <p:nvSpPr>
          <p:cNvPr id="216" name="Google Shape;216;p58"/>
          <p:cNvSpPr txBox="1">
            <a:spLocks noGrp="1"/>
          </p:cNvSpPr>
          <p:nvPr>
            <p:ph type="body" idx="7"/>
          </p:nvPr>
        </p:nvSpPr>
        <p:spPr>
          <a:xfrm>
            <a:off x="7852567" y="4404595"/>
            <a:ext cx="3190741"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500"/>
              <a:buNone/>
              <a:defRPr sz="2000" b="0" cap="none">
                <a:solidFill>
                  <a:schemeClr val="lt1"/>
                </a:solidFill>
              </a:defRPr>
            </a:lvl1pPr>
            <a:lvl2pPr marL="914400" lvl="1" indent="-228600" algn="l">
              <a:lnSpc>
                <a:spcPct val="120000"/>
              </a:lnSpc>
              <a:spcBef>
                <a:spcPts val="500"/>
              </a:spcBef>
              <a:spcAft>
                <a:spcPts val="0"/>
              </a:spcAft>
              <a:buClr>
                <a:schemeClr val="lt1"/>
              </a:buClr>
              <a:buSzPts val="2500"/>
              <a:buNone/>
              <a:defRPr sz="2000" b="1"/>
            </a:lvl2pPr>
            <a:lvl3pPr marL="1371600" lvl="2" indent="-228600" algn="l">
              <a:lnSpc>
                <a:spcPct val="120000"/>
              </a:lnSpc>
              <a:spcBef>
                <a:spcPts val="500"/>
              </a:spcBef>
              <a:spcAft>
                <a:spcPts val="0"/>
              </a:spcAft>
              <a:buClr>
                <a:schemeClr val="lt1"/>
              </a:buClr>
              <a:buSzPts val="2250"/>
              <a:buNone/>
              <a:defRPr sz="1800" b="1"/>
            </a:lvl3pPr>
            <a:lvl4pPr marL="1828800" lvl="3" indent="-228600" algn="l">
              <a:lnSpc>
                <a:spcPct val="120000"/>
              </a:lnSpc>
              <a:spcBef>
                <a:spcPts val="500"/>
              </a:spcBef>
              <a:spcAft>
                <a:spcPts val="0"/>
              </a:spcAft>
              <a:buClr>
                <a:schemeClr val="lt1"/>
              </a:buClr>
              <a:buSzPts val="2000"/>
              <a:buNone/>
              <a:defRPr sz="1600" b="1"/>
            </a:lvl4pPr>
            <a:lvl5pPr marL="2286000" lvl="4" indent="-228600" algn="l">
              <a:lnSpc>
                <a:spcPct val="120000"/>
              </a:lnSpc>
              <a:spcBef>
                <a:spcPts val="500"/>
              </a:spcBef>
              <a:spcAft>
                <a:spcPts val="0"/>
              </a:spcAft>
              <a:buClr>
                <a:schemeClr val="lt1"/>
              </a:buClr>
              <a:buSzPts val="2000"/>
              <a:buNone/>
              <a:defRPr sz="1600" b="1"/>
            </a:lvl5pPr>
            <a:lvl6pPr marL="2743200" lvl="5" indent="-228600" algn="l">
              <a:lnSpc>
                <a:spcPct val="120000"/>
              </a:lnSpc>
              <a:spcBef>
                <a:spcPts val="500"/>
              </a:spcBef>
              <a:spcAft>
                <a:spcPts val="0"/>
              </a:spcAft>
              <a:buClr>
                <a:schemeClr val="lt1"/>
              </a:buClr>
              <a:buSzPts val="2000"/>
              <a:buNone/>
              <a:defRPr sz="1600" b="1"/>
            </a:lvl6pPr>
            <a:lvl7pPr marL="3200400" lvl="6" indent="-228600" algn="l">
              <a:lnSpc>
                <a:spcPct val="120000"/>
              </a:lnSpc>
              <a:spcBef>
                <a:spcPts val="500"/>
              </a:spcBef>
              <a:spcAft>
                <a:spcPts val="0"/>
              </a:spcAft>
              <a:buClr>
                <a:schemeClr val="lt1"/>
              </a:buClr>
              <a:buSzPts val="2000"/>
              <a:buNone/>
              <a:defRPr sz="1600" b="1"/>
            </a:lvl7pPr>
            <a:lvl8pPr marL="3657600" lvl="7" indent="-228600" algn="l">
              <a:lnSpc>
                <a:spcPct val="120000"/>
              </a:lnSpc>
              <a:spcBef>
                <a:spcPts val="500"/>
              </a:spcBef>
              <a:spcAft>
                <a:spcPts val="0"/>
              </a:spcAft>
              <a:buClr>
                <a:schemeClr val="lt1"/>
              </a:buClr>
              <a:buSzPts val="2000"/>
              <a:buNone/>
              <a:defRPr sz="1600" b="1"/>
            </a:lvl8pPr>
            <a:lvl9pPr marL="4114800" lvl="8" indent="-228600" algn="l">
              <a:lnSpc>
                <a:spcPct val="120000"/>
              </a:lnSpc>
              <a:spcBef>
                <a:spcPts val="500"/>
              </a:spcBef>
              <a:spcAft>
                <a:spcPts val="0"/>
              </a:spcAft>
              <a:buClr>
                <a:schemeClr val="lt1"/>
              </a:buClr>
              <a:buSzPts val="2000"/>
              <a:buNone/>
              <a:defRPr sz="1600" b="1"/>
            </a:lvl9pPr>
          </a:lstStyle>
          <a:p>
            <a:endParaRPr/>
          </a:p>
        </p:txBody>
      </p:sp>
      <p:sp>
        <p:nvSpPr>
          <p:cNvPr id="217" name="Google Shape;217;p58"/>
          <p:cNvSpPr>
            <a:spLocks noGrp="1"/>
          </p:cNvSpPr>
          <p:nvPr>
            <p:ph type="pic" idx="8"/>
          </p:nvPr>
        </p:nvSpPr>
        <p:spPr>
          <a:xfrm>
            <a:off x="7852442" y="2666998"/>
            <a:ext cx="3194969" cy="1524000"/>
          </a:xfrm>
          <a:prstGeom prst="round2DiagRect">
            <a:avLst>
              <a:gd name="adj1" fmla="val 16667"/>
              <a:gd name="adj2" fmla="val 0"/>
            </a:avLst>
          </a:prstGeom>
          <a:noFill/>
          <a:ln w="19050" cap="sq" cmpd="sng">
            <a:solidFill>
              <a:srgbClr val="B0BFC7">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sp>
      <p:sp>
        <p:nvSpPr>
          <p:cNvPr id="218" name="Google Shape;218;p58"/>
          <p:cNvSpPr txBox="1">
            <a:spLocks noGrp="1"/>
          </p:cNvSpPr>
          <p:nvPr>
            <p:ph type="body" idx="9"/>
          </p:nvPr>
        </p:nvSpPr>
        <p:spPr>
          <a:xfrm>
            <a:off x="7852442" y="4980854"/>
            <a:ext cx="3194968" cy="810345"/>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1750"/>
              <a:buNone/>
              <a:defRPr sz="1400"/>
            </a:lvl1pPr>
            <a:lvl2pPr marL="914400" lvl="1" indent="-228600" algn="l">
              <a:lnSpc>
                <a:spcPct val="120000"/>
              </a:lnSpc>
              <a:spcBef>
                <a:spcPts val="500"/>
              </a:spcBef>
              <a:spcAft>
                <a:spcPts val="0"/>
              </a:spcAft>
              <a:buClr>
                <a:schemeClr val="lt1"/>
              </a:buClr>
              <a:buSzPts val="1500"/>
              <a:buNone/>
              <a:defRPr sz="1200"/>
            </a:lvl2pPr>
            <a:lvl3pPr marL="1371600" lvl="2" indent="-228600" algn="l">
              <a:lnSpc>
                <a:spcPct val="120000"/>
              </a:lnSpc>
              <a:spcBef>
                <a:spcPts val="500"/>
              </a:spcBef>
              <a:spcAft>
                <a:spcPts val="0"/>
              </a:spcAft>
              <a:buClr>
                <a:schemeClr val="lt1"/>
              </a:buClr>
              <a:buSzPts val="1250"/>
              <a:buNone/>
              <a:defRPr sz="1000"/>
            </a:lvl3pPr>
            <a:lvl4pPr marL="1828800" lvl="3" indent="-228600" algn="l">
              <a:lnSpc>
                <a:spcPct val="120000"/>
              </a:lnSpc>
              <a:spcBef>
                <a:spcPts val="500"/>
              </a:spcBef>
              <a:spcAft>
                <a:spcPts val="0"/>
              </a:spcAft>
              <a:buClr>
                <a:schemeClr val="lt1"/>
              </a:buClr>
              <a:buSzPts val="1125"/>
              <a:buNone/>
              <a:defRPr sz="900"/>
            </a:lvl4pPr>
            <a:lvl5pPr marL="2286000" lvl="4" indent="-228600" algn="l">
              <a:lnSpc>
                <a:spcPct val="120000"/>
              </a:lnSpc>
              <a:spcBef>
                <a:spcPts val="500"/>
              </a:spcBef>
              <a:spcAft>
                <a:spcPts val="0"/>
              </a:spcAft>
              <a:buClr>
                <a:schemeClr val="lt1"/>
              </a:buClr>
              <a:buSzPts val="1125"/>
              <a:buNone/>
              <a:defRPr sz="900"/>
            </a:lvl5pPr>
            <a:lvl6pPr marL="2743200" lvl="5" indent="-228600" algn="l">
              <a:lnSpc>
                <a:spcPct val="120000"/>
              </a:lnSpc>
              <a:spcBef>
                <a:spcPts val="500"/>
              </a:spcBef>
              <a:spcAft>
                <a:spcPts val="0"/>
              </a:spcAft>
              <a:buClr>
                <a:schemeClr val="lt1"/>
              </a:buClr>
              <a:buSzPts val="1125"/>
              <a:buNone/>
              <a:defRPr sz="900"/>
            </a:lvl6pPr>
            <a:lvl7pPr marL="3200400" lvl="6" indent="-228600" algn="l">
              <a:lnSpc>
                <a:spcPct val="120000"/>
              </a:lnSpc>
              <a:spcBef>
                <a:spcPts val="500"/>
              </a:spcBef>
              <a:spcAft>
                <a:spcPts val="0"/>
              </a:spcAft>
              <a:buClr>
                <a:schemeClr val="lt1"/>
              </a:buClr>
              <a:buSzPts val="1125"/>
              <a:buNone/>
              <a:defRPr sz="900"/>
            </a:lvl7pPr>
            <a:lvl8pPr marL="3657600" lvl="7" indent="-228600" algn="l">
              <a:lnSpc>
                <a:spcPct val="120000"/>
              </a:lnSpc>
              <a:spcBef>
                <a:spcPts val="500"/>
              </a:spcBef>
              <a:spcAft>
                <a:spcPts val="0"/>
              </a:spcAft>
              <a:buClr>
                <a:schemeClr val="lt1"/>
              </a:buClr>
              <a:buSzPts val="1125"/>
              <a:buNone/>
              <a:defRPr sz="900"/>
            </a:lvl8pPr>
            <a:lvl9pPr marL="4114800" lvl="8" indent="-228600" algn="l">
              <a:lnSpc>
                <a:spcPct val="120000"/>
              </a:lnSpc>
              <a:spcBef>
                <a:spcPts val="500"/>
              </a:spcBef>
              <a:spcAft>
                <a:spcPts val="0"/>
              </a:spcAft>
              <a:buClr>
                <a:schemeClr val="lt1"/>
              </a:buClr>
              <a:buSzPts val="1125"/>
              <a:buNone/>
              <a:defRPr sz="900"/>
            </a:lvl9pPr>
          </a:lstStyle>
          <a:p>
            <a:endParaRPr/>
          </a:p>
        </p:txBody>
      </p:sp>
      <p:sp>
        <p:nvSpPr>
          <p:cNvPr id="219" name="Google Shape;219;p58"/>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0" name="Google Shape;220;p58"/>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1" name="Google Shape;221;p58"/>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22"/>
        <p:cNvGrpSpPr/>
        <p:nvPr/>
      </p:nvGrpSpPr>
      <p:grpSpPr>
        <a:xfrm>
          <a:off x="0" y="0"/>
          <a:ext cx="0" cy="0"/>
          <a:chOff x="0" y="0"/>
          <a:chExt cx="0" cy="0"/>
        </a:xfrm>
      </p:grpSpPr>
      <p:sp>
        <p:nvSpPr>
          <p:cNvPr id="223" name="Google Shape;223;p59"/>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4" name="Google Shape;224;p59"/>
          <p:cNvSpPr txBox="1">
            <a:spLocks noGrp="1"/>
          </p:cNvSpPr>
          <p:nvPr>
            <p:ph type="body" idx="1"/>
          </p:nvPr>
        </p:nvSpPr>
        <p:spPr>
          <a:xfrm rot="5400000">
            <a:off x="4323555" y="-932655"/>
            <a:ext cx="3541714" cy="9905999"/>
          </a:xfrm>
          <a:prstGeom prst="rect">
            <a:avLst/>
          </a:prstGeom>
          <a:noFill/>
          <a:ln>
            <a:noFill/>
          </a:ln>
        </p:spPr>
        <p:txBody>
          <a:bodyPr spcFirstLastPara="1" wrap="square" lIns="91425" tIns="45700" rIns="91425" bIns="45700" anchor="t" anchorCtr="0">
            <a:normAutofit/>
          </a:bodyPr>
          <a:lstStyle>
            <a:lvl1pPr marL="457200" lvl="0" indent="-371475" algn="l">
              <a:lnSpc>
                <a:spcPct val="120000"/>
              </a:lnSpc>
              <a:spcBef>
                <a:spcPts val="1000"/>
              </a:spcBef>
              <a:spcAft>
                <a:spcPts val="0"/>
              </a:spcAft>
              <a:buClr>
                <a:schemeClr val="lt1"/>
              </a:buClr>
              <a:buSzPts val="2250"/>
              <a:buChar char="•"/>
              <a:defRPr/>
            </a:lvl1pPr>
            <a:lvl2pPr marL="914400" lvl="1" indent="-371475" algn="l">
              <a:lnSpc>
                <a:spcPct val="120000"/>
              </a:lnSpc>
              <a:spcBef>
                <a:spcPts val="500"/>
              </a:spcBef>
              <a:spcAft>
                <a:spcPts val="0"/>
              </a:spcAft>
              <a:buClr>
                <a:schemeClr val="lt1"/>
              </a:buClr>
              <a:buSzPts val="2250"/>
              <a:buChar char="•"/>
              <a:defRPr/>
            </a:lvl2pPr>
            <a:lvl3pPr marL="1371600" lvl="2" indent="-371475" algn="l">
              <a:lnSpc>
                <a:spcPct val="120000"/>
              </a:lnSpc>
              <a:spcBef>
                <a:spcPts val="500"/>
              </a:spcBef>
              <a:spcAft>
                <a:spcPts val="0"/>
              </a:spcAft>
              <a:buClr>
                <a:schemeClr val="lt1"/>
              </a:buClr>
              <a:buSzPts val="2250"/>
              <a:buChar char="•"/>
              <a:defRPr/>
            </a:lvl3pPr>
            <a:lvl4pPr marL="1828800" lvl="3" indent="-371475" algn="l">
              <a:lnSpc>
                <a:spcPct val="120000"/>
              </a:lnSpc>
              <a:spcBef>
                <a:spcPts val="500"/>
              </a:spcBef>
              <a:spcAft>
                <a:spcPts val="0"/>
              </a:spcAft>
              <a:buClr>
                <a:schemeClr val="lt1"/>
              </a:buClr>
              <a:buSzPts val="2250"/>
              <a:buChar char="•"/>
              <a:defRPr/>
            </a:lvl4pPr>
            <a:lvl5pPr marL="2286000" lvl="4" indent="-371475" algn="l">
              <a:lnSpc>
                <a:spcPct val="120000"/>
              </a:lnSpc>
              <a:spcBef>
                <a:spcPts val="500"/>
              </a:spcBef>
              <a:spcAft>
                <a:spcPts val="0"/>
              </a:spcAft>
              <a:buClr>
                <a:schemeClr val="lt1"/>
              </a:buClr>
              <a:buSzPts val="2250"/>
              <a:buChar char="•"/>
              <a:defRPr/>
            </a:lvl5pPr>
            <a:lvl6pPr marL="2743200" lvl="5" indent="-371475" algn="l">
              <a:lnSpc>
                <a:spcPct val="120000"/>
              </a:lnSpc>
              <a:spcBef>
                <a:spcPts val="500"/>
              </a:spcBef>
              <a:spcAft>
                <a:spcPts val="0"/>
              </a:spcAft>
              <a:buClr>
                <a:schemeClr val="lt1"/>
              </a:buClr>
              <a:buSzPts val="2250"/>
              <a:buChar char="•"/>
              <a:defRPr/>
            </a:lvl6pPr>
            <a:lvl7pPr marL="3200400" lvl="6" indent="-371475" algn="l">
              <a:lnSpc>
                <a:spcPct val="120000"/>
              </a:lnSpc>
              <a:spcBef>
                <a:spcPts val="500"/>
              </a:spcBef>
              <a:spcAft>
                <a:spcPts val="0"/>
              </a:spcAft>
              <a:buClr>
                <a:schemeClr val="lt1"/>
              </a:buClr>
              <a:buSzPts val="2250"/>
              <a:buChar char="•"/>
              <a:defRPr/>
            </a:lvl7pPr>
            <a:lvl8pPr marL="3657600" lvl="7" indent="-371475" algn="l">
              <a:lnSpc>
                <a:spcPct val="120000"/>
              </a:lnSpc>
              <a:spcBef>
                <a:spcPts val="500"/>
              </a:spcBef>
              <a:spcAft>
                <a:spcPts val="0"/>
              </a:spcAft>
              <a:buClr>
                <a:schemeClr val="lt1"/>
              </a:buClr>
              <a:buSzPts val="2250"/>
              <a:buChar char="•"/>
              <a:defRPr/>
            </a:lvl8pPr>
            <a:lvl9pPr marL="4114800" lvl="8" indent="-371475" algn="l">
              <a:lnSpc>
                <a:spcPct val="120000"/>
              </a:lnSpc>
              <a:spcBef>
                <a:spcPts val="500"/>
              </a:spcBef>
              <a:spcAft>
                <a:spcPts val="0"/>
              </a:spcAft>
              <a:buClr>
                <a:schemeClr val="lt1"/>
              </a:buClr>
              <a:buSzPts val="2250"/>
              <a:buChar char="•"/>
              <a:defRPr/>
            </a:lvl9pPr>
          </a:lstStyle>
          <a:p>
            <a:endParaRPr/>
          </a:p>
        </p:txBody>
      </p:sp>
      <p:sp>
        <p:nvSpPr>
          <p:cNvPr id="225" name="Google Shape;225;p59"/>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6" name="Google Shape;226;p59"/>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7" name="Google Shape;227;p59"/>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28"/>
        <p:cNvGrpSpPr/>
        <p:nvPr/>
      </p:nvGrpSpPr>
      <p:grpSpPr>
        <a:xfrm>
          <a:off x="0" y="0"/>
          <a:ext cx="0" cy="0"/>
          <a:chOff x="0" y="0"/>
          <a:chExt cx="0" cy="0"/>
        </a:xfrm>
      </p:grpSpPr>
      <p:sp>
        <p:nvSpPr>
          <p:cNvPr id="229" name="Google Shape;229;p60"/>
          <p:cNvSpPr txBox="1">
            <a:spLocks noGrp="1"/>
          </p:cNvSpPr>
          <p:nvPr>
            <p:ph type="title"/>
          </p:nvPr>
        </p:nvSpPr>
        <p:spPr>
          <a:xfrm rot="5400000">
            <a:off x="7454105" y="2197894"/>
            <a:ext cx="5181601" cy="200501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0" name="Google Shape;230;p60"/>
          <p:cNvSpPr txBox="1">
            <a:spLocks noGrp="1"/>
          </p:cNvSpPr>
          <p:nvPr>
            <p:ph type="body" idx="1"/>
          </p:nvPr>
        </p:nvSpPr>
        <p:spPr>
          <a:xfrm rot="5400000">
            <a:off x="2424905" y="-673895"/>
            <a:ext cx="5181601" cy="7748590"/>
          </a:xfrm>
          <a:prstGeom prst="rect">
            <a:avLst/>
          </a:prstGeom>
          <a:noFill/>
          <a:ln>
            <a:noFill/>
          </a:ln>
        </p:spPr>
        <p:txBody>
          <a:bodyPr spcFirstLastPara="1" wrap="square" lIns="91425" tIns="45700" rIns="91425" bIns="45700" anchor="t" anchorCtr="0">
            <a:normAutofit/>
          </a:bodyPr>
          <a:lstStyle>
            <a:lvl1pPr marL="457200" lvl="0" indent="-371475" algn="l">
              <a:lnSpc>
                <a:spcPct val="120000"/>
              </a:lnSpc>
              <a:spcBef>
                <a:spcPts val="1000"/>
              </a:spcBef>
              <a:spcAft>
                <a:spcPts val="0"/>
              </a:spcAft>
              <a:buClr>
                <a:schemeClr val="lt1"/>
              </a:buClr>
              <a:buSzPts val="2250"/>
              <a:buChar char="•"/>
              <a:defRPr/>
            </a:lvl1pPr>
            <a:lvl2pPr marL="914400" lvl="1" indent="-371475" algn="l">
              <a:lnSpc>
                <a:spcPct val="120000"/>
              </a:lnSpc>
              <a:spcBef>
                <a:spcPts val="500"/>
              </a:spcBef>
              <a:spcAft>
                <a:spcPts val="0"/>
              </a:spcAft>
              <a:buClr>
                <a:schemeClr val="lt1"/>
              </a:buClr>
              <a:buSzPts val="2250"/>
              <a:buChar char="•"/>
              <a:defRPr/>
            </a:lvl2pPr>
            <a:lvl3pPr marL="1371600" lvl="2" indent="-371475" algn="l">
              <a:lnSpc>
                <a:spcPct val="120000"/>
              </a:lnSpc>
              <a:spcBef>
                <a:spcPts val="500"/>
              </a:spcBef>
              <a:spcAft>
                <a:spcPts val="0"/>
              </a:spcAft>
              <a:buClr>
                <a:schemeClr val="lt1"/>
              </a:buClr>
              <a:buSzPts val="2250"/>
              <a:buChar char="•"/>
              <a:defRPr/>
            </a:lvl3pPr>
            <a:lvl4pPr marL="1828800" lvl="3" indent="-371475" algn="l">
              <a:lnSpc>
                <a:spcPct val="120000"/>
              </a:lnSpc>
              <a:spcBef>
                <a:spcPts val="500"/>
              </a:spcBef>
              <a:spcAft>
                <a:spcPts val="0"/>
              </a:spcAft>
              <a:buClr>
                <a:schemeClr val="lt1"/>
              </a:buClr>
              <a:buSzPts val="2250"/>
              <a:buChar char="•"/>
              <a:defRPr/>
            </a:lvl4pPr>
            <a:lvl5pPr marL="2286000" lvl="4" indent="-371475" algn="l">
              <a:lnSpc>
                <a:spcPct val="120000"/>
              </a:lnSpc>
              <a:spcBef>
                <a:spcPts val="500"/>
              </a:spcBef>
              <a:spcAft>
                <a:spcPts val="0"/>
              </a:spcAft>
              <a:buClr>
                <a:schemeClr val="lt1"/>
              </a:buClr>
              <a:buSzPts val="2250"/>
              <a:buChar char="•"/>
              <a:defRPr/>
            </a:lvl5pPr>
            <a:lvl6pPr marL="2743200" lvl="5" indent="-371475" algn="l">
              <a:lnSpc>
                <a:spcPct val="120000"/>
              </a:lnSpc>
              <a:spcBef>
                <a:spcPts val="500"/>
              </a:spcBef>
              <a:spcAft>
                <a:spcPts val="0"/>
              </a:spcAft>
              <a:buClr>
                <a:schemeClr val="lt1"/>
              </a:buClr>
              <a:buSzPts val="2250"/>
              <a:buChar char="•"/>
              <a:defRPr/>
            </a:lvl6pPr>
            <a:lvl7pPr marL="3200400" lvl="6" indent="-371475" algn="l">
              <a:lnSpc>
                <a:spcPct val="120000"/>
              </a:lnSpc>
              <a:spcBef>
                <a:spcPts val="500"/>
              </a:spcBef>
              <a:spcAft>
                <a:spcPts val="0"/>
              </a:spcAft>
              <a:buClr>
                <a:schemeClr val="lt1"/>
              </a:buClr>
              <a:buSzPts val="2250"/>
              <a:buChar char="•"/>
              <a:defRPr/>
            </a:lvl7pPr>
            <a:lvl8pPr marL="3657600" lvl="7" indent="-371475" algn="l">
              <a:lnSpc>
                <a:spcPct val="120000"/>
              </a:lnSpc>
              <a:spcBef>
                <a:spcPts val="500"/>
              </a:spcBef>
              <a:spcAft>
                <a:spcPts val="0"/>
              </a:spcAft>
              <a:buClr>
                <a:schemeClr val="lt1"/>
              </a:buClr>
              <a:buSzPts val="2250"/>
              <a:buChar char="•"/>
              <a:defRPr/>
            </a:lvl8pPr>
            <a:lvl9pPr marL="4114800" lvl="8" indent="-371475" algn="l">
              <a:lnSpc>
                <a:spcPct val="120000"/>
              </a:lnSpc>
              <a:spcBef>
                <a:spcPts val="500"/>
              </a:spcBef>
              <a:spcAft>
                <a:spcPts val="0"/>
              </a:spcAft>
              <a:buClr>
                <a:schemeClr val="lt1"/>
              </a:buClr>
              <a:buSzPts val="2250"/>
              <a:buChar char="•"/>
              <a:defRPr/>
            </a:lvl9pPr>
          </a:lstStyle>
          <a:p>
            <a:endParaRPr/>
          </a:p>
        </p:txBody>
      </p:sp>
      <p:sp>
        <p:nvSpPr>
          <p:cNvPr id="231" name="Google Shape;231;p60"/>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2" name="Google Shape;232;p60"/>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3" name="Google Shape;233;p60"/>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8"/>
        <p:cNvGrpSpPr/>
        <p:nvPr/>
      </p:nvGrpSpPr>
      <p:grpSpPr>
        <a:xfrm>
          <a:off x="0" y="0"/>
          <a:ext cx="0" cy="0"/>
          <a:chOff x="0" y="0"/>
          <a:chExt cx="0" cy="0"/>
        </a:xfrm>
      </p:grpSpPr>
      <p:sp>
        <p:nvSpPr>
          <p:cNvPr id="119" name="Google Shape;119;p45"/>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45"/>
          <p:cNvSpPr txBox="1">
            <a:spLocks noGrp="1"/>
          </p:cNvSpPr>
          <p:nvPr>
            <p:ph type="body" idx="1"/>
          </p:nvPr>
        </p:nvSpPr>
        <p:spPr>
          <a:xfrm>
            <a:off x="1141412" y="2249487"/>
            <a:ext cx="9905999" cy="3541714"/>
          </a:xfrm>
          <a:prstGeom prst="rect">
            <a:avLst/>
          </a:prstGeom>
          <a:noFill/>
          <a:ln>
            <a:noFill/>
          </a:ln>
        </p:spPr>
        <p:txBody>
          <a:bodyPr spcFirstLastPara="1" wrap="square" lIns="91425" tIns="45700" rIns="91425" bIns="45700" anchor="t" anchorCtr="0">
            <a:normAutofit/>
          </a:bodyPr>
          <a:lstStyle>
            <a:lvl1pPr marL="457200" lvl="0" indent="-371475" algn="l">
              <a:lnSpc>
                <a:spcPct val="120000"/>
              </a:lnSpc>
              <a:spcBef>
                <a:spcPts val="1000"/>
              </a:spcBef>
              <a:spcAft>
                <a:spcPts val="0"/>
              </a:spcAft>
              <a:buClr>
                <a:schemeClr val="lt1"/>
              </a:buClr>
              <a:buSzPts val="2250"/>
              <a:buChar char="•"/>
              <a:defRPr/>
            </a:lvl1pPr>
            <a:lvl2pPr marL="914400" lvl="1" indent="-371475" algn="l">
              <a:lnSpc>
                <a:spcPct val="120000"/>
              </a:lnSpc>
              <a:spcBef>
                <a:spcPts val="500"/>
              </a:spcBef>
              <a:spcAft>
                <a:spcPts val="0"/>
              </a:spcAft>
              <a:buClr>
                <a:schemeClr val="lt1"/>
              </a:buClr>
              <a:buSzPts val="2250"/>
              <a:buChar char="•"/>
              <a:defRPr/>
            </a:lvl2pPr>
            <a:lvl3pPr marL="1371600" lvl="2" indent="-371475" algn="l">
              <a:lnSpc>
                <a:spcPct val="120000"/>
              </a:lnSpc>
              <a:spcBef>
                <a:spcPts val="500"/>
              </a:spcBef>
              <a:spcAft>
                <a:spcPts val="0"/>
              </a:spcAft>
              <a:buClr>
                <a:schemeClr val="lt1"/>
              </a:buClr>
              <a:buSzPts val="2250"/>
              <a:buChar char="•"/>
              <a:defRPr/>
            </a:lvl3pPr>
            <a:lvl4pPr marL="1828800" lvl="3" indent="-371475" algn="l">
              <a:lnSpc>
                <a:spcPct val="120000"/>
              </a:lnSpc>
              <a:spcBef>
                <a:spcPts val="500"/>
              </a:spcBef>
              <a:spcAft>
                <a:spcPts val="0"/>
              </a:spcAft>
              <a:buClr>
                <a:schemeClr val="lt1"/>
              </a:buClr>
              <a:buSzPts val="2250"/>
              <a:buChar char="•"/>
              <a:defRPr/>
            </a:lvl4pPr>
            <a:lvl5pPr marL="2286000" lvl="4" indent="-371475" algn="l">
              <a:lnSpc>
                <a:spcPct val="120000"/>
              </a:lnSpc>
              <a:spcBef>
                <a:spcPts val="500"/>
              </a:spcBef>
              <a:spcAft>
                <a:spcPts val="0"/>
              </a:spcAft>
              <a:buClr>
                <a:schemeClr val="lt1"/>
              </a:buClr>
              <a:buSzPts val="2250"/>
              <a:buChar char="•"/>
              <a:defRPr/>
            </a:lvl5pPr>
            <a:lvl6pPr marL="2743200" lvl="5" indent="-371475" algn="l">
              <a:lnSpc>
                <a:spcPct val="120000"/>
              </a:lnSpc>
              <a:spcBef>
                <a:spcPts val="500"/>
              </a:spcBef>
              <a:spcAft>
                <a:spcPts val="0"/>
              </a:spcAft>
              <a:buClr>
                <a:schemeClr val="lt1"/>
              </a:buClr>
              <a:buSzPts val="2250"/>
              <a:buChar char="•"/>
              <a:defRPr/>
            </a:lvl6pPr>
            <a:lvl7pPr marL="3200400" lvl="6" indent="-371475" algn="l">
              <a:lnSpc>
                <a:spcPct val="120000"/>
              </a:lnSpc>
              <a:spcBef>
                <a:spcPts val="500"/>
              </a:spcBef>
              <a:spcAft>
                <a:spcPts val="0"/>
              </a:spcAft>
              <a:buClr>
                <a:schemeClr val="lt1"/>
              </a:buClr>
              <a:buSzPts val="2250"/>
              <a:buChar char="•"/>
              <a:defRPr/>
            </a:lvl7pPr>
            <a:lvl8pPr marL="3657600" lvl="7" indent="-371475" algn="l">
              <a:lnSpc>
                <a:spcPct val="120000"/>
              </a:lnSpc>
              <a:spcBef>
                <a:spcPts val="500"/>
              </a:spcBef>
              <a:spcAft>
                <a:spcPts val="0"/>
              </a:spcAft>
              <a:buClr>
                <a:schemeClr val="lt1"/>
              </a:buClr>
              <a:buSzPts val="2250"/>
              <a:buChar char="•"/>
              <a:defRPr/>
            </a:lvl8pPr>
            <a:lvl9pPr marL="4114800" lvl="8" indent="-371475" algn="l">
              <a:lnSpc>
                <a:spcPct val="120000"/>
              </a:lnSpc>
              <a:spcBef>
                <a:spcPts val="500"/>
              </a:spcBef>
              <a:spcAft>
                <a:spcPts val="0"/>
              </a:spcAft>
              <a:buClr>
                <a:schemeClr val="lt1"/>
              </a:buClr>
              <a:buSzPts val="2250"/>
              <a:buChar char="•"/>
              <a:defRPr/>
            </a:lvl9pPr>
          </a:lstStyle>
          <a:p>
            <a:endParaRPr/>
          </a:p>
        </p:txBody>
      </p:sp>
      <p:sp>
        <p:nvSpPr>
          <p:cNvPr id="121" name="Google Shape;121;p45"/>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45"/>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45"/>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4"/>
        <p:cNvGrpSpPr/>
        <p:nvPr/>
      </p:nvGrpSpPr>
      <p:grpSpPr>
        <a:xfrm>
          <a:off x="0" y="0"/>
          <a:ext cx="0" cy="0"/>
          <a:chOff x="0" y="0"/>
          <a:chExt cx="0" cy="0"/>
        </a:xfrm>
      </p:grpSpPr>
      <p:sp>
        <p:nvSpPr>
          <p:cNvPr id="125" name="Google Shape;125;p46"/>
          <p:cNvSpPr txBox="1">
            <a:spLocks noGrp="1"/>
          </p:cNvSpPr>
          <p:nvPr>
            <p:ph type="title"/>
          </p:nvPr>
        </p:nvSpPr>
        <p:spPr>
          <a:xfrm>
            <a:off x="1141411" y="1419226"/>
            <a:ext cx="99060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600"/>
              <a:buFont typeface="Twentieth Century"/>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46"/>
          <p:cNvSpPr txBox="1">
            <a:spLocks noGrp="1"/>
          </p:cNvSpPr>
          <p:nvPr>
            <p:ph type="body" idx="1"/>
          </p:nvPr>
        </p:nvSpPr>
        <p:spPr>
          <a:xfrm>
            <a:off x="1141411" y="4424362"/>
            <a:ext cx="9906000" cy="1374776"/>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2250"/>
              <a:buNone/>
              <a:defRPr sz="1800" cap="none">
                <a:solidFill>
                  <a:schemeClr val="lt1"/>
                </a:solidFill>
              </a:defRPr>
            </a:lvl1pPr>
            <a:lvl2pPr marL="914400" lvl="1" indent="-228600" algn="l">
              <a:lnSpc>
                <a:spcPct val="120000"/>
              </a:lnSpc>
              <a:spcBef>
                <a:spcPts val="500"/>
              </a:spcBef>
              <a:spcAft>
                <a:spcPts val="0"/>
              </a:spcAft>
              <a:buClr>
                <a:schemeClr val="lt1"/>
              </a:buClr>
              <a:buSzPts val="2250"/>
              <a:buNone/>
              <a:defRPr sz="1800">
                <a:solidFill>
                  <a:schemeClr val="lt1"/>
                </a:solidFill>
              </a:defRPr>
            </a:lvl2pPr>
            <a:lvl3pPr marL="1371600" lvl="2" indent="-228600" algn="l">
              <a:lnSpc>
                <a:spcPct val="120000"/>
              </a:lnSpc>
              <a:spcBef>
                <a:spcPts val="500"/>
              </a:spcBef>
              <a:spcAft>
                <a:spcPts val="0"/>
              </a:spcAft>
              <a:buClr>
                <a:schemeClr val="lt1"/>
              </a:buClr>
              <a:buSzPts val="2250"/>
              <a:buNone/>
              <a:defRPr sz="1800">
                <a:solidFill>
                  <a:schemeClr val="lt1"/>
                </a:solidFill>
              </a:defRPr>
            </a:lvl3pPr>
            <a:lvl4pPr marL="1828800" lvl="3" indent="-228600" algn="l">
              <a:lnSpc>
                <a:spcPct val="120000"/>
              </a:lnSpc>
              <a:spcBef>
                <a:spcPts val="500"/>
              </a:spcBef>
              <a:spcAft>
                <a:spcPts val="0"/>
              </a:spcAft>
              <a:buClr>
                <a:schemeClr val="lt1"/>
              </a:buClr>
              <a:buSzPts val="2000"/>
              <a:buNone/>
              <a:defRPr sz="1600">
                <a:solidFill>
                  <a:schemeClr val="lt1"/>
                </a:solidFill>
              </a:defRPr>
            </a:lvl4pPr>
            <a:lvl5pPr marL="2286000" lvl="4" indent="-228600" algn="l">
              <a:lnSpc>
                <a:spcPct val="120000"/>
              </a:lnSpc>
              <a:spcBef>
                <a:spcPts val="500"/>
              </a:spcBef>
              <a:spcAft>
                <a:spcPts val="0"/>
              </a:spcAft>
              <a:buClr>
                <a:schemeClr val="lt1"/>
              </a:buClr>
              <a:buSzPts val="2000"/>
              <a:buNone/>
              <a:defRPr sz="1600">
                <a:solidFill>
                  <a:schemeClr val="lt1"/>
                </a:solidFill>
              </a:defRPr>
            </a:lvl5pPr>
            <a:lvl6pPr marL="2743200" lvl="5" indent="-228600" algn="l">
              <a:lnSpc>
                <a:spcPct val="120000"/>
              </a:lnSpc>
              <a:spcBef>
                <a:spcPts val="500"/>
              </a:spcBef>
              <a:spcAft>
                <a:spcPts val="0"/>
              </a:spcAft>
              <a:buClr>
                <a:schemeClr val="lt1"/>
              </a:buClr>
              <a:buSzPts val="2000"/>
              <a:buNone/>
              <a:defRPr sz="1600">
                <a:solidFill>
                  <a:schemeClr val="lt1"/>
                </a:solidFill>
              </a:defRPr>
            </a:lvl6pPr>
            <a:lvl7pPr marL="3200400" lvl="6" indent="-228600" algn="l">
              <a:lnSpc>
                <a:spcPct val="120000"/>
              </a:lnSpc>
              <a:spcBef>
                <a:spcPts val="500"/>
              </a:spcBef>
              <a:spcAft>
                <a:spcPts val="0"/>
              </a:spcAft>
              <a:buClr>
                <a:schemeClr val="lt1"/>
              </a:buClr>
              <a:buSzPts val="2000"/>
              <a:buNone/>
              <a:defRPr sz="1600">
                <a:solidFill>
                  <a:schemeClr val="lt1"/>
                </a:solidFill>
              </a:defRPr>
            </a:lvl7pPr>
            <a:lvl8pPr marL="3657600" lvl="7" indent="-228600" algn="l">
              <a:lnSpc>
                <a:spcPct val="120000"/>
              </a:lnSpc>
              <a:spcBef>
                <a:spcPts val="500"/>
              </a:spcBef>
              <a:spcAft>
                <a:spcPts val="0"/>
              </a:spcAft>
              <a:buClr>
                <a:schemeClr val="lt1"/>
              </a:buClr>
              <a:buSzPts val="2000"/>
              <a:buNone/>
              <a:defRPr sz="1600">
                <a:solidFill>
                  <a:schemeClr val="lt1"/>
                </a:solidFill>
              </a:defRPr>
            </a:lvl8pPr>
            <a:lvl9pPr marL="4114800" lvl="8" indent="-228600" algn="l">
              <a:lnSpc>
                <a:spcPct val="120000"/>
              </a:lnSpc>
              <a:spcBef>
                <a:spcPts val="500"/>
              </a:spcBef>
              <a:spcAft>
                <a:spcPts val="0"/>
              </a:spcAft>
              <a:buClr>
                <a:schemeClr val="lt1"/>
              </a:buClr>
              <a:buSzPts val="2000"/>
              <a:buNone/>
              <a:defRPr sz="1600">
                <a:solidFill>
                  <a:schemeClr val="lt1"/>
                </a:solidFill>
              </a:defRPr>
            </a:lvl9pPr>
          </a:lstStyle>
          <a:p>
            <a:endParaRPr/>
          </a:p>
        </p:txBody>
      </p:sp>
      <p:sp>
        <p:nvSpPr>
          <p:cNvPr id="127" name="Google Shape;127;p46"/>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46"/>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46"/>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0"/>
        <p:cNvGrpSpPr/>
        <p:nvPr/>
      </p:nvGrpSpPr>
      <p:grpSpPr>
        <a:xfrm>
          <a:off x="0" y="0"/>
          <a:ext cx="0" cy="0"/>
          <a:chOff x="0" y="0"/>
          <a:chExt cx="0" cy="0"/>
        </a:xfrm>
      </p:grpSpPr>
      <p:sp>
        <p:nvSpPr>
          <p:cNvPr id="131" name="Google Shape;131;p47"/>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47"/>
          <p:cNvSpPr txBox="1">
            <a:spLocks noGrp="1"/>
          </p:cNvSpPr>
          <p:nvPr>
            <p:ph type="body" idx="1"/>
          </p:nvPr>
        </p:nvSpPr>
        <p:spPr>
          <a:xfrm>
            <a:off x="1141410" y="2249486"/>
            <a:ext cx="4878389" cy="3541714"/>
          </a:xfrm>
          <a:prstGeom prst="rect">
            <a:avLst/>
          </a:prstGeom>
          <a:noFill/>
          <a:ln>
            <a:noFill/>
          </a:ln>
        </p:spPr>
        <p:txBody>
          <a:bodyPr spcFirstLastPara="1" wrap="square" lIns="91425" tIns="45700" rIns="91425" bIns="45700" anchor="t" anchorCtr="0">
            <a:normAutofit/>
          </a:bodyPr>
          <a:lstStyle>
            <a:lvl1pPr marL="457200" lvl="0" indent="-371475" algn="l">
              <a:lnSpc>
                <a:spcPct val="120000"/>
              </a:lnSpc>
              <a:spcBef>
                <a:spcPts val="1000"/>
              </a:spcBef>
              <a:spcAft>
                <a:spcPts val="0"/>
              </a:spcAft>
              <a:buClr>
                <a:schemeClr val="lt1"/>
              </a:buClr>
              <a:buSzPts val="2250"/>
              <a:buChar char="•"/>
              <a:defRPr/>
            </a:lvl1pPr>
            <a:lvl2pPr marL="914400" lvl="1" indent="-371475" algn="l">
              <a:lnSpc>
                <a:spcPct val="120000"/>
              </a:lnSpc>
              <a:spcBef>
                <a:spcPts val="500"/>
              </a:spcBef>
              <a:spcAft>
                <a:spcPts val="0"/>
              </a:spcAft>
              <a:buClr>
                <a:schemeClr val="lt1"/>
              </a:buClr>
              <a:buSzPts val="2250"/>
              <a:buChar char="•"/>
              <a:defRPr/>
            </a:lvl2pPr>
            <a:lvl3pPr marL="1371600" lvl="2" indent="-371475" algn="l">
              <a:lnSpc>
                <a:spcPct val="120000"/>
              </a:lnSpc>
              <a:spcBef>
                <a:spcPts val="500"/>
              </a:spcBef>
              <a:spcAft>
                <a:spcPts val="0"/>
              </a:spcAft>
              <a:buClr>
                <a:schemeClr val="lt1"/>
              </a:buClr>
              <a:buSzPts val="2250"/>
              <a:buChar char="•"/>
              <a:defRPr/>
            </a:lvl3pPr>
            <a:lvl4pPr marL="1828800" lvl="3" indent="-371475" algn="l">
              <a:lnSpc>
                <a:spcPct val="120000"/>
              </a:lnSpc>
              <a:spcBef>
                <a:spcPts val="500"/>
              </a:spcBef>
              <a:spcAft>
                <a:spcPts val="0"/>
              </a:spcAft>
              <a:buClr>
                <a:schemeClr val="lt1"/>
              </a:buClr>
              <a:buSzPts val="2250"/>
              <a:buChar char="•"/>
              <a:defRPr/>
            </a:lvl4pPr>
            <a:lvl5pPr marL="2286000" lvl="4" indent="-371475" algn="l">
              <a:lnSpc>
                <a:spcPct val="120000"/>
              </a:lnSpc>
              <a:spcBef>
                <a:spcPts val="500"/>
              </a:spcBef>
              <a:spcAft>
                <a:spcPts val="0"/>
              </a:spcAft>
              <a:buClr>
                <a:schemeClr val="lt1"/>
              </a:buClr>
              <a:buSzPts val="2250"/>
              <a:buChar char="•"/>
              <a:defRPr/>
            </a:lvl5pPr>
            <a:lvl6pPr marL="2743200" lvl="5" indent="-371475" algn="l">
              <a:lnSpc>
                <a:spcPct val="120000"/>
              </a:lnSpc>
              <a:spcBef>
                <a:spcPts val="500"/>
              </a:spcBef>
              <a:spcAft>
                <a:spcPts val="0"/>
              </a:spcAft>
              <a:buClr>
                <a:schemeClr val="lt1"/>
              </a:buClr>
              <a:buSzPts val="2250"/>
              <a:buChar char="•"/>
              <a:defRPr/>
            </a:lvl6pPr>
            <a:lvl7pPr marL="3200400" lvl="6" indent="-371475" algn="l">
              <a:lnSpc>
                <a:spcPct val="120000"/>
              </a:lnSpc>
              <a:spcBef>
                <a:spcPts val="500"/>
              </a:spcBef>
              <a:spcAft>
                <a:spcPts val="0"/>
              </a:spcAft>
              <a:buClr>
                <a:schemeClr val="lt1"/>
              </a:buClr>
              <a:buSzPts val="2250"/>
              <a:buChar char="•"/>
              <a:defRPr/>
            </a:lvl7pPr>
            <a:lvl8pPr marL="3657600" lvl="7" indent="-371475" algn="l">
              <a:lnSpc>
                <a:spcPct val="120000"/>
              </a:lnSpc>
              <a:spcBef>
                <a:spcPts val="500"/>
              </a:spcBef>
              <a:spcAft>
                <a:spcPts val="0"/>
              </a:spcAft>
              <a:buClr>
                <a:schemeClr val="lt1"/>
              </a:buClr>
              <a:buSzPts val="2250"/>
              <a:buChar char="•"/>
              <a:defRPr/>
            </a:lvl8pPr>
            <a:lvl9pPr marL="4114800" lvl="8" indent="-371475" algn="l">
              <a:lnSpc>
                <a:spcPct val="120000"/>
              </a:lnSpc>
              <a:spcBef>
                <a:spcPts val="500"/>
              </a:spcBef>
              <a:spcAft>
                <a:spcPts val="0"/>
              </a:spcAft>
              <a:buClr>
                <a:schemeClr val="lt1"/>
              </a:buClr>
              <a:buSzPts val="2250"/>
              <a:buChar char="•"/>
              <a:defRPr/>
            </a:lvl9pPr>
          </a:lstStyle>
          <a:p>
            <a:endParaRPr/>
          </a:p>
        </p:txBody>
      </p:sp>
      <p:sp>
        <p:nvSpPr>
          <p:cNvPr id="133" name="Google Shape;133;p47"/>
          <p:cNvSpPr txBox="1">
            <a:spLocks noGrp="1"/>
          </p:cNvSpPr>
          <p:nvPr>
            <p:ph type="body" idx="2"/>
          </p:nvPr>
        </p:nvSpPr>
        <p:spPr>
          <a:xfrm>
            <a:off x="6172200" y="2249486"/>
            <a:ext cx="4875211" cy="3541714"/>
          </a:xfrm>
          <a:prstGeom prst="rect">
            <a:avLst/>
          </a:prstGeom>
          <a:noFill/>
          <a:ln>
            <a:noFill/>
          </a:ln>
        </p:spPr>
        <p:txBody>
          <a:bodyPr spcFirstLastPara="1" wrap="square" lIns="91425" tIns="45700" rIns="91425" bIns="45700" anchor="t" anchorCtr="0">
            <a:normAutofit/>
          </a:bodyPr>
          <a:lstStyle>
            <a:lvl1pPr marL="457200" lvl="0" indent="-371475" algn="l">
              <a:lnSpc>
                <a:spcPct val="120000"/>
              </a:lnSpc>
              <a:spcBef>
                <a:spcPts val="1000"/>
              </a:spcBef>
              <a:spcAft>
                <a:spcPts val="0"/>
              </a:spcAft>
              <a:buClr>
                <a:schemeClr val="lt1"/>
              </a:buClr>
              <a:buSzPts val="2250"/>
              <a:buChar char="•"/>
              <a:defRPr/>
            </a:lvl1pPr>
            <a:lvl2pPr marL="914400" lvl="1" indent="-371475" algn="l">
              <a:lnSpc>
                <a:spcPct val="120000"/>
              </a:lnSpc>
              <a:spcBef>
                <a:spcPts val="500"/>
              </a:spcBef>
              <a:spcAft>
                <a:spcPts val="0"/>
              </a:spcAft>
              <a:buClr>
                <a:schemeClr val="lt1"/>
              </a:buClr>
              <a:buSzPts val="2250"/>
              <a:buChar char="•"/>
              <a:defRPr/>
            </a:lvl2pPr>
            <a:lvl3pPr marL="1371600" lvl="2" indent="-371475" algn="l">
              <a:lnSpc>
                <a:spcPct val="120000"/>
              </a:lnSpc>
              <a:spcBef>
                <a:spcPts val="500"/>
              </a:spcBef>
              <a:spcAft>
                <a:spcPts val="0"/>
              </a:spcAft>
              <a:buClr>
                <a:schemeClr val="lt1"/>
              </a:buClr>
              <a:buSzPts val="2250"/>
              <a:buChar char="•"/>
              <a:defRPr/>
            </a:lvl3pPr>
            <a:lvl4pPr marL="1828800" lvl="3" indent="-371475" algn="l">
              <a:lnSpc>
                <a:spcPct val="120000"/>
              </a:lnSpc>
              <a:spcBef>
                <a:spcPts val="500"/>
              </a:spcBef>
              <a:spcAft>
                <a:spcPts val="0"/>
              </a:spcAft>
              <a:buClr>
                <a:schemeClr val="lt1"/>
              </a:buClr>
              <a:buSzPts val="2250"/>
              <a:buChar char="•"/>
              <a:defRPr/>
            </a:lvl4pPr>
            <a:lvl5pPr marL="2286000" lvl="4" indent="-371475" algn="l">
              <a:lnSpc>
                <a:spcPct val="120000"/>
              </a:lnSpc>
              <a:spcBef>
                <a:spcPts val="500"/>
              </a:spcBef>
              <a:spcAft>
                <a:spcPts val="0"/>
              </a:spcAft>
              <a:buClr>
                <a:schemeClr val="lt1"/>
              </a:buClr>
              <a:buSzPts val="2250"/>
              <a:buChar char="•"/>
              <a:defRPr/>
            </a:lvl5pPr>
            <a:lvl6pPr marL="2743200" lvl="5" indent="-371475" algn="l">
              <a:lnSpc>
                <a:spcPct val="120000"/>
              </a:lnSpc>
              <a:spcBef>
                <a:spcPts val="500"/>
              </a:spcBef>
              <a:spcAft>
                <a:spcPts val="0"/>
              </a:spcAft>
              <a:buClr>
                <a:schemeClr val="lt1"/>
              </a:buClr>
              <a:buSzPts val="2250"/>
              <a:buChar char="•"/>
              <a:defRPr/>
            </a:lvl6pPr>
            <a:lvl7pPr marL="3200400" lvl="6" indent="-371475" algn="l">
              <a:lnSpc>
                <a:spcPct val="120000"/>
              </a:lnSpc>
              <a:spcBef>
                <a:spcPts val="500"/>
              </a:spcBef>
              <a:spcAft>
                <a:spcPts val="0"/>
              </a:spcAft>
              <a:buClr>
                <a:schemeClr val="lt1"/>
              </a:buClr>
              <a:buSzPts val="2250"/>
              <a:buChar char="•"/>
              <a:defRPr/>
            </a:lvl7pPr>
            <a:lvl8pPr marL="3657600" lvl="7" indent="-371475" algn="l">
              <a:lnSpc>
                <a:spcPct val="120000"/>
              </a:lnSpc>
              <a:spcBef>
                <a:spcPts val="500"/>
              </a:spcBef>
              <a:spcAft>
                <a:spcPts val="0"/>
              </a:spcAft>
              <a:buClr>
                <a:schemeClr val="lt1"/>
              </a:buClr>
              <a:buSzPts val="2250"/>
              <a:buChar char="•"/>
              <a:defRPr/>
            </a:lvl8pPr>
            <a:lvl9pPr marL="4114800" lvl="8" indent="-371475" algn="l">
              <a:lnSpc>
                <a:spcPct val="120000"/>
              </a:lnSpc>
              <a:spcBef>
                <a:spcPts val="500"/>
              </a:spcBef>
              <a:spcAft>
                <a:spcPts val="0"/>
              </a:spcAft>
              <a:buClr>
                <a:schemeClr val="lt1"/>
              </a:buClr>
              <a:buSzPts val="2250"/>
              <a:buChar char="•"/>
              <a:defRPr/>
            </a:lvl9pPr>
          </a:lstStyle>
          <a:p>
            <a:endParaRPr/>
          </a:p>
        </p:txBody>
      </p:sp>
      <p:sp>
        <p:nvSpPr>
          <p:cNvPr id="134" name="Google Shape;134;p47"/>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47"/>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47"/>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7"/>
        <p:cNvGrpSpPr/>
        <p:nvPr/>
      </p:nvGrpSpPr>
      <p:grpSpPr>
        <a:xfrm>
          <a:off x="0" y="0"/>
          <a:ext cx="0" cy="0"/>
          <a:chOff x="0" y="0"/>
          <a:chExt cx="0" cy="0"/>
        </a:xfrm>
      </p:grpSpPr>
      <p:sp>
        <p:nvSpPr>
          <p:cNvPr id="138" name="Google Shape;138;p48"/>
          <p:cNvSpPr txBox="1">
            <a:spLocks noGrp="1"/>
          </p:cNvSpPr>
          <p:nvPr>
            <p:ph type="title"/>
          </p:nvPr>
        </p:nvSpPr>
        <p:spPr>
          <a:xfrm>
            <a:off x="1141411" y="619126"/>
            <a:ext cx="9906000" cy="147796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48"/>
          <p:cNvSpPr txBox="1">
            <a:spLocks noGrp="1"/>
          </p:cNvSpPr>
          <p:nvPr>
            <p:ph type="body" idx="1"/>
          </p:nvPr>
        </p:nvSpPr>
        <p:spPr>
          <a:xfrm>
            <a:off x="1370019" y="2249486"/>
            <a:ext cx="4649783"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3000"/>
              <a:buNone/>
              <a:defRPr sz="2400" b="0" cap="none">
                <a:solidFill>
                  <a:schemeClr val="lt1"/>
                </a:solidFill>
              </a:defRPr>
            </a:lvl1pPr>
            <a:lvl2pPr marL="914400" lvl="1" indent="-228600" algn="l">
              <a:lnSpc>
                <a:spcPct val="120000"/>
              </a:lnSpc>
              <a:spcBef>
                <a:spcPts val="500"/>
              </a:spcBef>
              <a:spcAft>
                <a:spcPts val="0"/>
              </a:spcAft>
              <a:buClr>
                <a:schemeClr val="lt1"/>
              </a:buClr>
              <a:buSzPts val="2500"/>
              <a:buNone/>
              <a:defRPr sz="2000" b="1"/>
            </a:lvl2pPr>
            <a:lvl3pPr marL="1371600" lvl="2" indent="-228600" algn="l">
              <a:lnSpc>
                <a:spcPct val="120000"/>
              </a:lnSpc>
              <a:spcBef>
                <a:spcPts val="500"/>
              </a:spcBef>
              <a:spcAft>
                <a:spcPts val="0"/>
              </a:spcAft>
              <a:buClr>
                <a:schemeClr val="lt1"/>
              </a:buClr>
              <a:buSzPts val="2250"/>
              <a:buNone/>
              <a:defRPr sz="1800" b="1"/>
            </a:lvl3pPr>
            <a:lvl4pPr marL="1828800" lvl="3" indent="-228600" algn="l">
              <a:lnSpc>
                <a:spcPct val="120000"/>
              </a:lnSpc>
              <a:spcBef>
                <a:spcPts val="500"/>
              </a:spcBef>
              <a:spcAft>
                <a:spcPts val="0"/>
              </a:spcAft>
              <a:buClr>
                <a:schemeClr val="lt1"/>
              </a:buClr>
              <a:buSzPts val="2000"/>
              <a:buNone/>
              <a:defRPr sz="1600" b="1"/>
            </a:lvl4pPr>
            <a:lvl5pPr marL="2286000" lvl="4" indent="-228600" algn="l">
              <a:lnSpc>
                <a:spcPct val="120000"/>
              </a:lnSpc>
              <a:spcBef>
                <a:spcPts val="500"/>
              </a:spcBef>
              <a:spcAft>
                <a:spcPts val="0"/>
              </a:spcAft>
              <a:buClr>
                <a:schemeClr val="lt1"/>
              </a:buClr>
              <a:buSzPts val="2000"/>
              <a:buNone/>
              <a:defRPr sz="1600" b="1"/>
            </a:lvl5pPr>
            <a:lvl6pPr marL="2743200" lvl="5" indent="-228600" algn="l">
              <a:lnSpc>
                <a:spcPct val="120000"/>
              </a:lnSpc>
              <a:spcBef>
                <a:spcPts val="500"/>
              </a:spcBef>
              <a:spcAft>
                <a:spcPts val="0"/>
              </a:spcAft>
              <a:buClr>
                <a:schemeClr val="lt1"/>
              </a:buClr>
              <a:buSzPts val="2000"/>
              <a:buNone/>
              <a:defRPr sz="1600" b="1"/>
            </a:lvl6pPr>
            <a:lvl7pPr marL="3200400" lvl="6" indent="-228600" algn="l">
              <a:lnSpc>
                <a:spcPct val="120000"/>
              </a:lnSpc>
              <a:spcBef>
                <a:spcPts val="500"/>
              </a:spcBef>
              <a:spcAft>
                <a:spcPts val="0"/>
              </a:spcAft>
              <a:buClr>
                <a:schemeClr val="lt1"/>
              </a:buClr>
              <a:buSzPts val="2000"/>
              <a:buNone/>
              <a:defRPr sz="1600" b="1"/>
            </a:lvl7pPr>
            <a:lvl8pPr marL="3657600" lvl="7" indent="-228600" algn="l">
              <a:lnSpc>
                <a:spcPct val="120000"/>
              </a:lnSpc>
              <a:spcBef>
                <a:spcPts val="500"/>
              </a:spcBef>
              <a:spcAft>
                <a:spcPts val="0"/>
              </a:spcAft>
              <a:buClr>
                <a:schemeClr val="lt1"/>
              </a:buClr>
              <a:buSzPts val="2000"/>
              <a:buNone/>
              <a:defRPr sz="1600" b="1"/>
            </a:lvl8pPr>
            <a:lvl9pPr marL="4114800" lvl="8" indent="-228600" algn="l">
              <a:lnSpc>
                <a:spcPct val="120000"/>
              </a:lnSpc>
              <a:spcBef>
                <a:spcPts val="500"/>
              </a:spcBef>
              <a:spcAft>
                <a:spcPts val="0"/>
              </a:spcAft>
              <a:buClr>
                <a:schemeClr val="lt1"/>
              </a:buClr>
              <a:buSzPts val="2000"/>
              <a:buNone/>
              <a:defRPr sz="1600" b="1"/>
            </a:lvl9pPr>
          </a:lstStyle>
          <a:p>
            <a:endParaRPr/>
          </a:p>
        </p:txBody>
      </p:sp>
      <p:sp>
        <p:nvSpPr>
          <p:cNvPr id="140" name="Google Shape;140;p48"/>
          <p:cNvSpPr txBox="1">
            <a:spLocks noGrp="1"/>
          </p:cNvSpPr>
          <p:nvPr>
            <p:ph type="body" idx="2"/>
          </p:nvPr>
        </p:nvSpPr>
        <p:spPr>
          <a:xfrm>
            <a:off x="1141410" y="3073397"/>
            <a:ext cx="4878391" cy="2717801"/>
          </a:xfrm>
          <a:prstGeom prst="rect">
            <a:avLst/>
          </a:prstGeom>
          <a:noFill/>
          <a:ln>
            <a:noFill/>
          </a:ln>
        </p:spPr>
        <p:txBody>
          <a:bodyPr spcFirstLastPara="1" wrap="square" lIns="91425" tIns="45700" rIns="91425" bIns="45700" anchor="t" anchorCtr="0">
            <a:normAutofit/>
          </a:bodyPr>
          <a:lstStyle>
            <a:lvl1pPr marL="457200" lvl="0" indent="-371475" algn="l">
              <a:lnSpc>
                <a:spcPct val="120000"/>
              </a:lnSpc>
              <a:spcBef>
                <a:spcPts val="1000"/>
              </a:spcBef>
              <a:spcAft>
                <a:spcPts val="0"/>
              </a:spcAft>
              <a:buClr>
                <a:schemeClr val="lt1"/>
              </a:buClr>
              <a:buSzPts val="2250"/>
              <a:buChar char="•"/>
              <a:defRPr/>
            </a:lvl1pPr>
            <a:lvl2pPr marL="914400" lvl="1" indent="-371475" algn="l">
              <a:lnSpc>
                <a:spcPct val="120000"/>
              </a:lnSpc>
              <a:spcBef>
                <a:spcPts val="500"/>
              </a:spcBef>
              <a:spcAft>
                <a:spcPts val="0"/>
              </a:spcAft>
              <a:buClr>
                <a:schemeClr val="lt1"/>
              </a:buClr>
              <a:buSzPts val="2250"/>
              <a:buChar char="•"/>
              <a:defRPr/>
            </a:lvl2pPr>
            <a:lvl3pPr marL="1371600" lvl="2" indent="-371475" algn="l">
              <a:lnSpc>
                <a:spcPct val="120000"/>
              </a:lnSpc>
              <a:spcBef>
                <a:spcPts val="500"/>
              </a:spcBef>
              <a:spcAft>
                <a:spcPts val="0"/>
              </a:spcAft>
              <a:buClr>
                <a:schemeClr val="lt1"/>
              </a:buClr>
              <a:buSzPts val="2250"/>
              <a:buChar char="•"/>
              <a:defRPr/>
            </a:lvl3pPr>
            <a:lvl4pPr marL="1828800" lvl="3" indent="-371475" algn="l">
              <a:lnSpc>
                <a:spcPct val="120000"/>
              </a:lnSpc>
              <a:spcBef>
                <a:spcPts val="500"/>
              </a:spcBef>
              <a:spcAft>
                <a:spcPts val="0"/>
              </a:spcAft>
              <a:buClr>
                <a:schemeClr val="lt1"/>
              </a:buClr>
              <a:buSzPts val="2250"/>
              <a:buChar char="•"/>
              <a:defRPr/>
            </a:lvl4pPr>
            <a:lvl5pPr marL="2286000" lvl="4" indent="-371475" algn="l">
              <a:lnSpc>
                <a:spcPct val="120000"/>
              </a:lnSpc>
              <a:spcBef>
                <a:spcPts val="500"/>
              </a:spcBef>
              <a:spcAft>
                <a:spcPts val="0"/>
              </a:spcAft>
              <a:buClr>
                <a:schemeClr val="lt1"/>
              </a:buClr>
              <a:buSzPts val="2250"/>
              <a:buChar char="•"/>
              <a:defRPr/>
            </a:lvl5pPr>
            <a:lvl6pPr marL="2743200" lvl="5" indent="-371475" algn="l">
              <a:lnSpc>
                <a:spcPct val="120000"/>
              </a:lnSpc>
              <a:spcBef>
                <a:spcPts val="500"/>
              </a:spcBef>
              <a:spcAft>
                <a:spcPts val="0"/>
              </a:spcAft>
              <a:buClr>
                <a:schemeClr val="lt1"/>
              </a:buClr>
              <a:buSzPts val="2250"/>
              <a:buChar char="•"/>
              <a:defRPr/>
            </a:lvl6pPr>
            <a:lvl7pPr marL="3200400" lvl="6" indent="-371475" algn="l">
              <a:lnSpc>
                <a:spcPct val="120000"/>
              </a:lnSpc>
              <a:spcBef>
                <a:spcPts val="500"/>
              </a:spcBef>
              <a:spcAft>
                <a:spcPts val="0"/>
              </a:spcAft>
              <a:buClr>
                <a:schemeClr val="lt1"/>
              </a:buClr>
              <a:buSzPts val="2250"/>
              <a:buChar char="•"/>
              <a:defRPr/>
            </a:lvl7pPr>
            <a:lvl8pPr marL="3657600" lvl="7" indent="-371475" algn="l">
              <a:lnSpc>
                <a:spcPct val="120000"/>
              </a:lnSpc>
              <a:spcBef>
                <a:spcPts val="500"/>
              </a:spcBef>
              <a:spcAft>
                <a:spcPts val="0"/>
              </a:spcAft>
              <a:buClr>
                <a:schemeClr val="lt1"/>
              </a:buClr>
              <a:buSzPts val="2250"/>
              <a:buChar char="•"/>
              <a:defRPr/>
            </a:lvl8pPr>
            <a:lvl9pPr marL="4114800" lvl="8" indent="-371475" algn="l">
              <a:lnSpc>
                <a:spcPct val="120000"/>
              </a:lnSpc>
              <a:spcBef>
                <a:spcPts val="500"/>
              </a:spcBef>
              <a:spcAft>
                <a:spcPts val="0"/>
              </a:spcAft>
              <a:buClr>
                <a:schemeClr val="lt1"/>
              </a:buClr>
              <a:buSzPts val="2250"/>
              <a:buChar char="•"/>
              <a:defRPr/>
            </a:lvl9pPr>
          </a:lstStyle>
          <a:p>
            <a:endParaRPr/>
          </a:p>
        </p:txBody>
      </p:sp>
      <p:sp>
        <p:nvSpPr>
          <p:cNvPr id="141" name="Google Shape;141;p48"/>
          <p:cNvSpPr txBox="1">
            <a:spLocks noGrp="1"/>
          </p:cNvSpPr>
          <p:nvPr>
            <p:ph type="body" idx="3"/>
          </p:nvPr>
        </p:nvSpPr>
        <p:spPr>
          <a:xfrm>
            <a:off x="6400808" y="2249485"/>
            <a:ext cx="4646602"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3000"/>
              <a:buNone/>
              <a:defRPr sz="2400" b="0" cap="none">
                <a:solidFill>
                  <a:schemeClr val="lt1"/>
                </a:solidFill>
              </a:defRPr>
            </a:lvl1pPr>
            <a:lvl2pPr marL="914400" lvl="1" indent="-228600" algn="l">
              <a:lnSpc>
                <a:spcPct val="120000"/>
              </a:lnSpc>
              <a:spcBef>
                <a:spcPts val="500"/>
              </a:spcBef>
              <a:spcAft>
                <a:spcPts val="0"/>
              </a:spcAft>
              <a:buClr>
                <a:schemeClr val="lt1"/>
              </a:buClr>
              <a:buSzPts val="2500"/>
              <a:buNone/>
              <a:defRPr sz="2000" b="1"/>
            </a:lvl2pPr>
            <a:lvl3pPr marL="1371600" lvl="2" indent="-228600" algn="l">
              <a:lnSpc>
                <a:spcPct val="120000"/>
              </a:lnSpc>
              <a:spcBef>
                <a:spcPts val="500"/>
              </a:spcBef>
              <a:spcAft>
                <a:spcPts val="0"/>
              </a:spcAft>
              <a:buClr>
                <a:schemeClr val="lt1"/>
              </a:buClr>
              <a:buSzPts val="2250"/>
              <a:buNone/>
              <a:defRPr sz="1800" b="1"/>
            </a:lvl3pPr>
            <a:lvl4pPr marL="1828800" lvl="3" indent="-228600" algn="l">
              <a:lnSpc>
                <a:spcPct val="120000"/>
              </a:lnSpc>
              <a:spcBef>
                <a:spcPts val="500"/>
              </a:spcBef>
              <a:spcAft>
                <a:spcPts val="0"/>
              </a:spcAft>
              <a:buClr>
                <a:schemeClr val="lt1"/>
              </a:buClr>
              <a:buSzPts val="2000"/>
              <a:buNone/>
              <a:defRPr sz="1600" b="1"/>
            </a:lvl4pPr>
            <a:lvl5pPr marL="2286000" lvl="4" indent="-228600" algn="l">
              <a:lnSpc>
                <a:spcPct val="120000"/>
              </a:lnSpc>
              <a:spcBef>
                <a:spcPts val="500"/>
              </a:spcBef>
              <a:spcAft>
                <a:spcPts val="0"/>
              </a:spcAft>
              <a:buClr>
                <a:schemeClr val="lt1"/>
              </a:buClr>
              <a:buSzPts val="2000"/>
              <a:buNone/>
              <a:defRPr sz="1600" b="1"/>
            </a:lvl5pPr>
            <a:lvl6pPr marL="2743200" lvl="5" indent="-228600" algn="l">
              <a:lnSpc>
                <a:spcPct val="120000"/>
              </a:lnSpc>
              <a:spcBef>
                <a:spcPts val="500"/>
              </a:spcBef>
              <a:spcAft>
                <a:spcPts val="0"/>
              </a:spcAft>
              <a:buClr>
                <a:schemeClr val="lt1"/>
              </a:buClr>
              <a:buSzPts val="2000"/>
              <a:buNone/>
              <a:defRPr sz="1600" b="1"/>
            </a:lvl6pPr>
            <a:lvl7pPr marL="3200400" lvl="6" indent="-228600" algn="l">
              <a:lnSpc>
                <a:spcPct val="120000"/>
              </a:lnSpc>
              <a:spcBef>
                <a:spcPts val="500"/>
              </a:spcBef>
              <a:spcAft>
                <a:spcPts val="0"/>
              </a:spcAft>
              <a:buClr>
                <a:schemeClr val="lt1"/>
              </a:buClr>
              <a:buSzPts val="2000"/>
              <a:buNone/>
              <a:defRPr sz="1600" b="1"/>
            </a:lvl7pPr>
            <a:lvl8pPr marL="3657600" lvl="7" indent="-228600" algn="l">
              <a:lnSpc>
                <a:spcPct val="120000"/>
              </a:lnSpc>
              <a:spcBef>
                <a:spcPts val="500"/>
              </a:spcBef>
              <a:spcAft>
                <a:spcPts val="0"/>
              </a:spcAft>
              <a:buClr>
                <a:schemeClr val="lt1"/>
              </a:buClr>
              <a:buSzPts val="2000"/>
              <a:buNone/>
              <a:defRPr sz="1600" b="1"/>
            </a:lvl8pPr>
            <a:lvl9pPr marL="4114800" lvl="8" indent="-228600" algn="l">
              <a:lnSpc>
                <a:spcPct val="120000"/>
              </a:lnSpc>
              <a:spcBef>
                <a:spcPts val="500"/>
              </a:spcBef>
              <a:spcAft>
                <a:spcPts val="0"/>
              </a:spcAft>
              <a:buClr>
                <a:schemeClr val="lt1"/>
              </a:buClr>
              <a:buSzPts val="2000"/>
              <a:buNone/>
              <a:defRPr sz="1600" b="1"/>
            </a:lvl9pPr>
          </a:lstStyle>
          <a:p>
            <a:endParaRPr/>
          </a:p>
        </p:txBody>
      </p:sp>
      <p:sp>
        <p:nvSpPr>
          <p:cNvPr id="142" name="Google Shape;142;p48"/>
          <p:cNvSpPr txBox="1">
            <a:spLocks noGrp="1"/>
          </p:cNvSpPr>
          <p:nvPr>
            <p:ph type="body" idx="4"/>
          </p:nvPr>
        </p:nvSpPr>
        <p:spPr>
          <a:xfrm>
            <a:off x="6172200" y="3073397"/>
            <a:ext cx="4875210" cy="2717801"/>
          </a:xfrm>
          <a:prstGeom prst="rect">
            <a:avLst/>
          </a:prstGeom>
          <a:noFill/>
          <a:ln>
            <a:noFill/>
          </a:ln>
        </p:spPr>
        <p:txBody>
          <a:bodyPr spcFirstLastPara="1" wrap="square" lIns="91425" tIns="45700" rIns="91425" bIns="45700" anchor="t" anchorCtr="0">
            <a:normAutofit/>
          </a:bodyPr>
          <a:lstStyle>
            <a:lvl1pPr marL="457200" lvl="0" indent="-371475" algn="l">
              <a:lnSpc>
                <a:spcPct val="120000"/>
              </a:lnSpc>
              <a:spcBef>
                <a:spcPts val="1000"/>
              </a:spcBef>
              <a:spcAft>
                <a:spcPts val="0"/>
              </a:spcAft>
              <a:buClr>
                <a:schemeClr val="lt1"/>
              </a:buClr>
              <a:buSzPts val="2250"/>
              <a:buChar char="•"/>
              <a:defRPr/>
            </a:lvl1pPr>
            <a:lvl2pPr marL="914400" lvl="1" indent="-371475" algn="l">
              <a:lnSpc>
                <a:spcPct val="120000"/>
              </a:lnSpc>
              <a:spcBef>
                <a:spcPts val="500"/>
              </a:spcBef>
              <a:spcAft>
                <a:spcPts val="0"/>
              </a:spcAft>
              <a:buClr>
                <a:schemeClr val="lt1"/>
              </a:buClr>
              <a:buSzPts val="2250"/>
              <a:buChar char="•"/>
              <a:defRPr/>
            </a:lvl2pPr>
            <a:lvl3pPr marL="1371600" lvl="2" indent="-371475" algn="l">
              <a:lnSpc>
                <a:spcPct val="120000"/>
              </a:lnSpc>
              <a:spcBef>
                <a:spcPts val="500"/>
              </a:spcBef>
              <a:spcAft>
                <a:spcPts val="0"/>
              </a:spcAft>
              <a:buClr>
                <a:schemeClr val="lt1"/>
              </a:buClr>
              <a:buSzPts val="2250"/>
              <a:buChar char="•"/>
              <a:defRPr/>
            </a:lvl3pPr>
            <a:lvl4pPr marL="1828800" lvl="3" indent="-371475" algn="l">
              <a:lnSpc>
                <a:spcPct val="120000"/>
              </a:lnSpc>
              <a:spcBef>
                <a:spcPts val="500"/>
              </a:spcBef>
              <a:spcAft>
                <a:spcPts val="0"/>
              </a:spcAft>
              <a:buClr>
                <a:schemeClr val="lt1"/>
              </a:buClr>
              <a:buSzPts val="2250"/>
              <a:buChar char="•"/>
              <a:defRPr/>
            </a:lvl4pPr>
            <a:lvl5pPr marL="2286000" lvl="4" indent="-371475" algn="l">
              <a:lnSpc>
                <a:spcPct val="120000"/>
              </a:lnSpc>
              <a:spcBef>
                <a:spcPts val="500"/>
              </a:spcBef>
              <a:spcAft>
                <a:spcPts val="0"/>
              </a:spcAft>
              <a:buClr>
                <a:schemeClr val="lt1"/>
              </a:buClr>
              <a:buSzPts val="2250"/>
              <a:buChar char="•"/>
              <a:defRPr/>
            </a:lvl5pPr>
            <a:lvl6pPr marL="2743200" lvl="5" indent="-371475" algn="l">
              <a:lnSpc>
                <a:spcPct val="120000"/>
              </a:lnSpc>
              <a:spcBef>
                <a:spcPts val="500"/>
              </a:spcBef>
              <a:spcAft>
                <a:spcPts val="0"/>
              </a:spcAft>
              <a:buClr>
                <a:schemeClr val="lt1"/>
              </a:buClr>
              <a:buSzPts val="2250"/>
              <a:buChar char="•"/>
              <a:defRPr/>
            </a:lvl6pPr>
            <a:lvl7pPr marL="3200400" lvl="6" indent="-371475" algn="l">
              <a:lnSpc>
                <a:spcPct val="120000"/>
              </a:lnSpc>
              <a:spcBef>
                <a:spcPts val="500"/>
              </a:spcBef>
              <a:spcAft>
                <a:spcPts val="0"/>
              </a:spcAft>
              <a:buClr>
                <a:schemeClr val="lt1"/>
              </a:buClr>
              <a:buSzPts val="2250"/>
              <a:buChar char="•"/>
              <a:defRPr/>
            </a:lvl7pPr>
            <a:lvl8pPr marL="3657600" lvl="7" indent="-371475" algn="l">
              <a:lnSpc>
                <a:spcPct val="120000"/>
              </a:lnSpc>
              <a:spcBef>
                <a:spcPts val="500"/>
              </a:spcBef>
              <a:spcAft>
                <a:spcPts val="0"/>
              </a:spcAft>
              <a:buClr>
                <a:schemeClr val="lt1"/>
              </a:buClr>
              <a:buSzPts val="2250"/>
              <a:buChar char="•"/>
              <a:defRPr/>
            </a:lvl8pPr>
            <a:lvl9pPr marL="4114800" lvl="8" indent="-371475" algn="l">
              <a:lnSpc>
                <a:spcPct val="120000"/>
              </a:lnSpc>
              <a:spcBef>
                <a:spcPts val="500"/>
              </a:spcBef>
              <a:spcAft>
                <a:spcPts val="0"/>
              </a:spcAft>
              <a:buClr>
                <a:schemeClr val="lt1"/>
              </a:buClr>
              <a:buSzPts val="2250"/>
              <a:buChar char="•"/>
              <a:defRPr/>
            </a:lvl9pPr>
          </a:lstStyle>
          <a:p>
            <a:endParaRPr/>
          </a:p>
        </p:txBody>
      </p:sp>
      <p:sp>
        <p:nvSpPr>
          <p:cNvPr id="143" name="Google Shape;143;p48"/>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48"/>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48"/>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6"/>
        <p:cNvGrpSpPr/>
        <p:nvPr/>
      </p:nvGrpSpPr>
      <p:grpSpPr>
        <a:xfrm>
          <a:off x="0" y="0"/>
          <a:ext cx="0" cy="0"/>
          <a:chOff x="0" y="0"/>
          <a:chExt cx="0" cy="0"/>
        </a:xfrm>
      </p:grpSpPr>
      <p:sp>
        <p:nvSpPr>
          <p:cNvPr id="147" name="Google Shape;147;p49"/>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49"/>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49"/>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49"/>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1"/>
        <p:cNvGrpSpPr/>
        <p:nvPr/>
      </p:nvGrpSpPr>
      <p:grpSpPr>
        <a:xfrm>
          <a:off x="0" y="0"/>
          <a:ext cx="0" cy="0"/>
          <a:chOff x="0" y="0"/>
          <a:chExt cx="0" cy="0"/>
        </a:xfrm>
      </p:grpSpPr>
      <p:sp>
        <p:nvSpPr>
          <p:cNvPr id="152" name="Google Shape;152;p50"/>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50"/>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50"/>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55"/>
        <p:cNvGrpSpPr/>
        <p:nvPr/>
      </p:nvGrpSpPr>
      <p:grpSpPr>
        <a:xfrm>
          <a:off x="0" y="0"/>
          <a:ext cx="0" cy="0"/>
          <a:chOff x="0" y="0"/>
          <a:chExt cx="0" cy="0"/>
        </a:xfrm>
      </p:grpSpPr>
      <p:sp>
        <p:nvSpPr>
          <p:cNvPr id="156" name="Google Shape;156;p51"/>
          <p:cNvSpPr txBox="1">
            <a:spLocks noGrp="1"/>
          </p:cNvSpPr>
          <p:nvPr>
            <p:ph type="title"/>
          </p:nvPr>
        </p:nvSpPr>
        <p:spPr>
          <a:xfrm>
            <a:off x="1146705" y="609601"/>
            <a:ext cx="3856037" cy="163988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Twentieth Centur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51"/>
          <p:cNvSpPr txBox="1">
            <a:spLocks noGrp="1"/>
          </p:cNvSpPr>
          <p:nvPr>
            <p:ph type="body" idx="1"/>
          </p:nvPr>
        </p:nvSpPr>
        <p:spPr>
          <a:xfrm>
            <a:off x="5156200" y="592666"/>
            <a:ext cx="5891209" cy="5198534"/>
          </a:xfrm>
          <a:prstGeom prst="rect">
            <a:avLst/>
          </a:prstGeom>
          <a:noFill/>
          <a:ln>
            <a:noFill/>
          </a:ln>
        </p:spPr>
        <p:txBody>
          <a:bodyPr spcFirstLastPara="1" wrap="square" lIns="91425" tIns="45700" rIns="91425" bIns="45700" anchor="ctr" anchorCtr="0">
            <a:normAutofit/>
          </a:bodyPr>
          <a:lstStyle>
            <a:lvl1pPr marL="457200" lvl="0" indent="-371475" algn="l">
              <a:lnSpc>
                <a:spcPct val="120000"/>
              </a:lnSpc>
              <a:spcBef>
                <a:spcPts val="1000"/>
              </a:spcBef>
              <a:spcAft>
                <a:spcPts val="0"/>
              </a:spcAft>
              <a:buClr>
                <a:schemeClr val="lt1"/>
              </a:buClr>
              <a:buSzPts val="2250"/>
              <a:buChar char="•"/>
              <a:defRPr/>
            </a:lvl1pPr>
            <a:lvl2pPr marL="914400" lvl="1" indent="-371475" algn="l">
              <a:lnSpc>
                <a:spcPct val="120000"/>
              </a:lnSpc>
              <a:spcBef>
                <a:spcPts val="500"/>
              </a:spcBef>
              <a:spcAft>
                <a:spcPts val="0"/>
              </a:spcAft>
              <a:buClr>
                <a:schemeClr val="lt1"/>
              </a:buClr>
              <a:buSzPts val="2250"/>
              <a:buChar char="•"/>
              <a:defRPr/>
            </a:lvl2pPr>
            <a:lvl3pPr marL="1371600" lvl="2" indent="-371475" algn="l">
              <a:lnSpc>
                <a:spcPct val="120000"/>
              </a:lnSpc>
              <a:spcBef>
                <a:spcPts val="500"/>
              </a:spcBef>
              <a:spcAft>
                <a:spcPts val="0"/>
              </a:spcAft>
              <a:buClr>
                <a:schemeClr val="lt1"/>
              </a:buClr>
              <a:buSzPts val="2250"/>
              <a:buChar char="•"/>
              <a:defRPr/>
            </a:lvl3pPr>
            <a:lvl4pPr marL="1828800" lvl="3" indent="-371475" algn="l">
              <a:lnSpc>
                <a:spcPct val="120000"/>
              </a:lnSpc>
              <a:spcBef>
                <a:spcPts val="500"/>
              </a:spcBef>
              <a:spcAft>
                <a:spcPts val="0"/>
              </a:spcAft>
              <a:buClr>
                <a:schemeClr val="lt1"/>
              </a:buClr>
              <a:buSzPts val="2250"/>
              <a:buChar char="•"/>
              <a:defRPr/>
            </a:lvl4pPr>
            <a:lvl5pPr marL="2286000" lvl="4" indent="-371475" algn="l">
              <a:lnSpc>
                <a:spcPct val="120000"/>
              </a:lnSpc>
              <a:spcBef>
                <a:spcPts val="500"/>
              </a:spcBef>
              <a:spcAft>
                <a:spcPts val="0"/>
              </a:spcAft>
              <a:buClr>
                <a:schemeClr val="lt1"/>
              </a:buClr>
              <a:buSzPts val="2250"/>
              <a:buChar char="•"/>
              <a:defRPr/>
            </a:lvl5pPr>
            <a:lvl6pPr marL="2743200" lvl="5" indent="-371475" algn="l">
              <a:lnSpc>
                <a:spcPct val="120000"/>
              </a:lnSpc>
              <a:spcBef>
                <a:spcPts val="500"/>
              </a:spcBef>
              <a:spcAft>
                <a:spcPts val="0"/>
              </a:spcAft>
              <a:buClr>
                <a:schemeClr val="lt1"/>
              </a:buClr>
              <a:buSzPts val="2250"/>
              <a:buChar char="•"/>
              <a:defRPr/>
            </a:lvl6pPr>
            <a:lvl7pPr marL="3200400" lvl="6" indent="-371475" algn="l">
              <a:lnSpc>
                <a:spcPct val="120000"/>
              </a:lnSpc>
              <a:spcBef>
                <a:spcPts val="500"/>
              </a:spcBef>
              <a:spcAft>
                <a:spcPts val="0"/>
              </a:spcAft>
              <a:buClr>
                <a:schemeClr val="lt1"/>
              </a:buClr>
              <a:buSzPts val="2250"/>
              <a:buChar char="•"/>
              <a:defRPr/>
            </a:lvl7pPr>
            <a:lvl8pPr marL="3657600" lvl="7" indent="-371475" algn="l">
              <a:lnSpc>
                <a:spcPct val="120000"/>
              </a:lnSpc>
              <a:spcBef>
                <a:spcPts val="500"/>
              </a:spcBef>
              <a:spcAft>
                <a:spcPts val="0"/>
              </a:spcAft>
              <a:buClr>
                <a:schemeClr val="lt1"/>
              </a:buClr>
              <a:buSzPts val="2250"/>
              <a:buChar char="•"/>
              <a:defRPr/>
            </a:lvl8pPr>
            <a:lvl9pPr marL="4114800" lvl="8" indent="-371475" algn="l">
              <a:lnSpc>
                <a:spcPct val="120000"/>
              </a:lnSpc>
              <a:spcBef>
                <a:spcPts val="500"/>
              </a:spcBef>
              <a:spcAft>
                <a:spcPts val="0"/>
              </a:spcAft>
              <a:buClr>
                <a:schemeClr val="lt1"/>
              </a:buClr>
              <a:buSzPts val="2250"/>
              <a:buChar char="•"/>
              <a:defRPr/>
            </a:lvl9pPr>
          </a:lstStyle>
          <a:p>
            <a:endParaRPr/>
          </a:p>
        </p:txBody>
      </p:sp>
      <p:sp>
        <p:nvSpPr>
          <p:cNvPr id="158" name="Google Shape;158;p51"/>
          <p:cNvSpPr txBox="1">
            <a:spLocks noGrp="1"/>
          </p:cNvSpPr>
          <p:nvPr>
            <p:ph type="body" idx="2"/>
          </p:nvPr>
        </p:nvSpPr>
        <p:spPr>
          <a:xfrm>
            <a:off x="1146705" y="2249486"/>
            <a:ext cx="3856037" cy="3541714"/>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2000"/>
              <a:buNone/>
              <a:defRPr sz="1600"/>
            </a:lvl1pPr>
            <a:lvl2pPr marL="914400" lvl="1" indent="-228600" algn="l">
              <a:lnSpc>
                <a:spcPct val="120000"/>
              </a:lnSpc>
              <a:spcBef>
                <a:spcPts val="500"/>
              </a:spcBef>
              <a:spcAft>
                <a:spcPts val="0"/>
              </a:spcAft>
              <a:buClr>
                <a:schemeClr val="lt1"/>
              </a:buClr>
              <a:buSzPts val="1750"/>
              <a:buNone/>
              <a:defRPr sz="1400"/>
            </a:lvl2pPr>
            <a:lvl3pPr marL="1371600" lvl="2" indent="-228600" algn="l">
              <a:lnSpc>
                <a:spcPct val="120000"/>
              </a:lnSpc>
              <a:spcBef>
                <a:spcPts val="500"/>
              </a:spcBef>
              <a:spcAft>
                <a:spcPts val="0"/>
              </a:spcAft>
              <a:buClr>
                <a:schemeClr val="lt1"/>
              </a:buClr>
              <a:buSzPts val="1500"/>
              <a:buNone/>
              <a:defRPr sz="1200"/>
            </a:lvl3pPr>
            <a:lvl4pPr marL="1828800" lvl="3" indent="-228600" algn="l">
              <a:lnSpc>
                <a:spcPct val="120000"/>
              </a:lnSpc>
              <a:spcBef>
                <a:spcPts val="500"/>
              </a:spcBef>
              <a:spcAft>
                <a:spcPts val="0"/>
              </a:spcAft>
              <a:buClr>
                <a:schemeClr val="lt1"/>
              </a:buClr>
              <a:buSzPts val="1250"/>
              <a:buNone/>
              <a:defRPr sz="1000"/>
            </a:lvl4pPr>
            <a:lvl5pPr marL="2286000" lvl="4" indent="-228600" algn="l">
              <a:lnSpc>
                <a:spcPct val="120000"/>
              </a:lnSpc>
              <a:spcBef>
                <a:spcPts val="500"/>
              </a:spcBef>
              <a:spcAft>
                <a:spcPts val="0"/>
              </a:spcAft>
              <a:buClr>
                <a:schemeClr val="lt1"/>
              </a:buClr>
              <a:buSzPts val="1250"/>
              <a:buNone/>
              <a:defRPr sz="1000"/>
            </a:lvl5pPr>
            <a:lvl6pPr marL="2743200" lvl="5" indent="-228600" algn="l">
              <a:lnSpc>
                <a:spcPct val="120000"/>
              </a:lnSpc>
              <a:spcBef>
                <a:spcPts val="500"/>
              </a:spcBef>
              <a:spcAft>
                <a:spcPts val="0"/>
              </a:spcAft>
              <a:buClr>
                <a:schemeClr val="lt1"/>
              </a:buClr>
              <a:buSzPts val="1250"/>
              <a:buNone/>
              <a:defRPr sz="1000"/>
            </a:lvl6pPr>
            <a:lvl7pPr marL="3200400" lvl="6" indent="-228600" algn="l">
              <a:lnSpc>
                <a:spcPct val="120000"/>
              </a:lnSpc>
              <a:spcBef>
                <a:spcPts val="500"/>
              </a:spcBef>
              <a:spcAft>
                <a:spcPts val="0"/>
              </a:spcAft>
              <a:buClr>
                <a:schemeClr val="lt1"/>
              </a:buClr>
              <a:buSzPts val="1250"/>
              <a:buNone/>
              <a:defRPr sz="1000"/>
            </a:lvl7pPr>
            <a:lvl8pPr marL="3657600" lvl="7" indent="-228600" algn="l">
              <a:lnSpc>
                <a:spcPct val="120000"/>
              </a:lnSpc>
              <a:spcBef>
                <a:spcPts val="500"/>
              </a:spcBef>
              <a:spcAft>
                <a:spcPts val="0"/>
              </a:spcAft>
              <a:buClr>
                <a:schemeClr val="lt1"/>
              </a:buClr>
              <a:buSzPts val="1250"/>
              <a:buNone/>
              <a:defRPr sz="1000"/>
            </a:lvl8pPr>
            <a:lvl9pPr marL="4114800" lvl="8" indent="-228600" algn="l">
              <a:lnSpc>
                <a:spcPct val="120000"/>
              </a:lnSpc>
              <a:spcBef>
                <a:spcPts val="500"/>
              </a:spcBef>
              <a:spcAft>
                <a:spcPts val="0"/>
              </a:spcAft>
              <a:buClr>
                <a:schemeClr val="lt1"/>
              </a:buClr>
              <a:buSzPts val="1250"/>
              <a:buNone/>
              <a:defRPr sz="1000"/>
            </a:lvl9pPr>
          </a:lstStyle>
          <a:p>
            <a:endParaRPr/>
          </a:p>
        </p:txBody>
      </p:sp>
      <p:sp>
        <p:nvSpPr>
          <p:cNvPr id="159" name="Google Shape;159;p51"/>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p51"/>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51"/>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62"/>
        <p:cNvGrpSpPr/>
        <p:nvPr/>
      </p:nvGrpSpPr>
      <p:grpSpPr>
        <a:xfrm>
          <a:off x="0" y="0"/>
          <a:ext cx="0" cy="0"/>
          <a:chOff x="0" y="0"/>
          <a:chExt cx="0" cy="0"/>
        </a:xfrm>
      </p:grpSpPr>
      <p:sp>
        <p:nvSpPr>
          <p:cNvPr id="163" name="Google Shape;163;p52"/>
          <p:cNvSpPr txBox="1">
            <a:spLocks noGrp="1"/>
          </p:cNvSpPr>
          <p:nvPr>
            <p:ph type="title"/>
          </p:nvPr>
        </p:nvSpPr>
        <p:spPr>
          <a:xfrm>
            <a:off x="1141413" y="609600"/>
            <a:ext cx="5934508" cy="163988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Twentieth Centur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p52"/>
          <p:cNvSpPr>
            <a:spLocks noGrp="1"/>
          </p:cNvSpPr>
          <p:nvPr>
            <p:ph type="pic" idx="2"/>
          </p:nvPr>
        </p:nvSpPr>
        <p:spPr>
          <a:xfrm>
            <a:off x="7380721" y="609601"/>
            <a:ext cx="3666690" cy="5181599"/>
          </a:xfrm>
          <a:prstGeom prst="round2DiagRect">
            <a:avLst>
              <a:gd name="adj1" fmla="val 5608"/>
              <a:gd name="adj2" fmla="val 0"/>
            </a:avLst>
          </a:prstGeom>
          <a:noFill/>
          <a:ln w="19050" cap="sq" cmpd="sng">
            <a:solidFill>
              <a:srgbClr val="B0BFC7">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sp>
      <p:sp>
        <p:nvSpPr>
          <p:cNvPr id="165" name="Google Shape;165;p52"/>
          <p:cNvSpPr txBox="1">
            <a:spLocks noGrp="1"/>
          </p:cNvSpPr>
          <p:nvPr>
            <p:ph type="body" idx="1"/>
          </p:nvPr>
        </p:nvSpPr>
        <p:spPr>
          <a:xfrm>
            <a:off x="1141410" y="2249486"/>
            <a:ext cx="5934511" cy="3541714"/>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2000"/>
              <a:buNone/>
              <a:defRPr sz="1600"/>
            </a:lvl1pPr>
            <a:lvl2pPr marL="914400" lvl="1" indent="-228600" algn="l">
              <a:lnSpc>
                <a:spcPct val="120000"/>
              </a:lnSpc>
              <a:spcBef>
                <a:spcPts val="500"/>
              </a:spcBef>
              <a:spcAft>
                <a:spcPts val="0"/>
              </a:spcAft>
              <a:buClr>
                <a:schemeClr val="lt1"/>
              </a:buClr>
              <a:buSzPts val="1750"/>
              <a:buNone/>
              <a:defRPr sz="1400"/>
            </a:lvl2pPr>
            <a:lvl3pPr marL="1371600" lvl="2" indent="-228600" algn="l">
              <a:lnSpc>
                <a:spcPct val="120000"/>
              </a:lnSpc>
              <a:spcBef>
                <a:spcPts val="500"/>
              </a:spcBef>
              <a:spcAft>
                <a:spcPts val="0"/>
              </a:spcAft>
              <a:buClr>
                <a:schemeClr val="lt1"/>
              </a:buClr>
              <a:buSzPts val="1500"/>
              <a:buNone/>
              <a:defRPr sz="1200"/>
            </a:lvl3pPr>
            <a:lvl4pPr marL="1828800" lvl="3" indent="-228600" algn="l">
              <a:lnSpc>
                <a:spcPct val="120000"/>
              </a:lnSpc>
              <a:spcBef>
                <a:spcPts val="500"/>
              </a:spcBef>
              <a:spcAft>
                <a:spcPts val="0"/>
              </a:spcAft>
              <a:buClr>
                <a:schemeClr val="lt1"/>
              </a:buClr>
              <a:buSzPts val="1250"/>
              <a:buNone/>
              <a:defRPr sz="1000"/>
            </a:lvl4pPr>
            <a:lvl5pPr marL="2286000" lvl="4" indent="-228600" algn="l">
              <a:lnSpc>
                <a:spcPct val="120000"/>
              </a:lnSpc>
              <a:spcBef>
                <a:spcPts val="500"/>
              </a:spcBef>
              <a:spcAft>
                <a:spcPts val="0"/>
              </a:spcAft>
              <a:buClr>
                <a:schemeClr val="lt1"/>
              </a:buClr>
              <a:buSzPts val="1250"/>
              <a:buNone/>
              <a:defRPr sz="1000"/>
            </a:lvl5pPr>
            <a:lvl6pPr marL="2743200" lvl="5" indent="-228600" algn="l">
              <a:lnSpc>
                <a:spcPct val="120000"/>
              </a:lnSpc>
              <a:spcBef>
                <a:spcPts val="500"/>
              </a:spcBef>
              <a:spcAft>
                <a:spcPts val="0"/>
              </a:spcAft>
              <a:buClr>
                <a:schemeClr val="lt1"/>
              </a:buClr>
              <a:buSzPts val="1250"/>
              <a:buNone/>
              <a:defRPr sz="1000"/>
            </a:lvl6pPr>
            <a:lvl7pPr marL="3200400" lvl="6" indent="-228600" algn="l">
              <a:lnSpc>
                <a:spcPct val="120000"/>
              </a:lnSpc>
              <a:spcBef>
                <a:spcPts val="500"/>
              </a:spcBef>
              <a:spcAft>
                <a:spcPts val="0"/>
              </a:spcAft>
              <a:buClr>
                <a:schemeClr val="lt1"/>
              </a:buClr>
              <a:buSzPts val="1250"/>
              <a:buNone/>
              <a:defRPr sz="1000"/>
            </a:lvl7pPr>
            <a:lvl8pPr marL="3657600" lvl="7" indent="-228600" algn="l">
              <a:lnSpc>
                <a:spcPct val="120000"/>
              </a:lnSpc>
              <a:spcBef>
                <a:spcPts val="500"/>
              </a:spcBef>
              <a:spcAft>
                <a:spcPts val="0"/>
              </a:spcAft>
              <a:buClr>
                <a:schemeClr val="lt1"/>
              </a:buClr>
              <a:buSzPts val="1250"/>
              <a:buNone/>
              <a:defRPr sz="1000"/>
            </a:lvl8pPr>
            <a:lvl9pPr marL="4114800" lvl="8" indent="-228600" algn="l">
              <a:lnSpc>
                <a:spcPct val="120000"/>
              </a:lnSpc>
              <a:spcBef>
                <a:spcPts val="500"/>
              </a:spcBef>
              <a:spcAft>
                <a:spcPts val="0"/>
              </a:spcAft>
              <a:buClr>
                <a:schemeClr val="lt1"/>
              </a:buClr>
              <a:buSzPts val="1250"/>
              <a:buNone/>
              <a:defRPr sz="1000"/>
            </a:lvl9pPr>
          </a:lstStyle>
          <a:p>
            <a:endParaRPr/>
          </a:p>
        </p:txBody>
      </p:sp>
      <p:sp>
        <p:nvSpPr>
          <p:cNvPr id="166" name="Google Shape;166;p52"/>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p52"/>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p52"/>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9"/>
        <p:cNvGrpSpPr/>
        <p:nvPr/>
      </p:nvGrpSpPr>
      <p:grpSpPr>
        <a:xfrm>
          <a:off x="0" y="0"/>
          <a:ext cx="0" cy="0"/>
          <a:chOff x="0" y="0"/>
          <a:chExt cx="0" cy="0"/>
        </a:xfrm>
      </p:grpSpPr>
      <p:pic>
        <p:nvPicPr>
          <p:cNvPr id="10" name="Google Shape;10;p43" descr="\\DROBO-FS\QuickDrops\JB\PPTX NG\Droplets\LightingOverlay.png"/>
          <p:cNvPicPr preferRelativeResize="0"/>
          <p:nvPr/>
        </p:nvPicPr>
        <p:blipFill rotWithShape="1">
          <a:blip r:embed="rId20">
            <a:alphaModFix amt="30000"/>
          </a:blip>
          <a:srcRect/>
          <a:stretch/>
        </p:blipFill>
        <p:spPr>
          <a:xfrm>
            <a:off x="0" y="-1"/>
            <a:ext cx="12192003" cy="6858001"/>
          </a:xfrm>
          <a:prstGeom prst="rect">
            <a:avLst/>
          </a:prstGeom>
          <a:noFill/>
          <a:ln>
            <a:noFill/>
          </a:ln>
        </p:spPr>
      </p:pic>
      <p:grpSp>
        <p:nvGrpSpPr>
          <p:cNvPr id="11" name="Google Shape;11;p43"/>
          <p:cNvGrpSpPr/>
          <p:nvPr/>
        </p:nvGrpSpPr>
        <p:grpSpPr>
          <a:xfrm>
            <a:off x="-14288" y="0"/>
            <a:ext cx="12053888" cy="6858001"/>
            <a:chOff x="-14288" y="0"/>
            <a:chExt cx="12053888" cy="6858001"/>
          </a:xfrm>
        </p:grpSpPr>
        <p:grpSp>
          <p:nvGrpSpPr>
            <p:cNvPr id="12" name="Google Shape;12;p43"/>
            <p:cNvGrpSpPr/>
            <p:nvPr/>
          </p:nvGrpSpPr>
          <p:grpSpPr>
            <a:xfrm>
              <a:off x="-14288" y="0"/>
              <a:ext cx="1220788" cy="6858001"/>
              <a:chOff x="-14288" y="0"/>
              <a:chExt cx="1220788" cy="6858001"/>
            </a:xfrm>
          </p:grpSpPr>
          <p:sp>
            <p:nvSpPr>
              <p:cNvPr id="13" name="Google Shape;13;p43"/>
              <p:cNvSpPr/>
              <p:nvPr/>
            </p:nvSpPr>
            <p:spPr>
              <a:xfrm>
                <a:off x="114300" y="4763"/>
                <a:ext cx="23813" cy="2181225"/>
              </a:xfrm>
              <a:prstGeom prst="rect">
                <a:avLst/>
              </a:pr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43"/>
              <p:cNvSpPr/>
              <p:nvPr/>
            </p:nvSpPr>
            <p:spPr>
              <a:xfrm>
                <a:off x="33337" y="217646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43"/>
              <p:cNvSpPr/>
              <p:nvPr/>
            </p:nvSpPr>
            <p:spPr>
              <a:xfrm>
                <a:off x="28575" y="4021138"/>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43"/>
              <p:cNvSpPr/>
              <p:nvPr/>
            </p:nvSpPr>
            <p:spPr>
              <a:xfrm>
                <a:off x="200025" y="4763"/>
                <a:ext cx="369888" cy="1811338"/>
              </a:xfrm>
              <a:custGeom>
                <a:avLst/>
                <a:gdLst/>
                <a:ahLst/>
                <a:cxnLst/>
                <a:rect l="l" t="t" r="r" b="b"/>
                <a:pathLst>
                  <a:path w="233" h="1141" extrusionOk="0">
                    <a:moveTo>
                      <a:pt x="218" y="1141"/>
                    </a:moveTo>
                    <a:lnTo>
                      <a:pt x="0" y="626"/>
                    </a:lnTo>
                    <a:lnTo>
                      <a:pt x="0" y="0"/>
                    </a:lnTo>
                    <a:lnTo>
                      <a:pt x="15" y="0"/>
                    </a:lnTo>
                    <a:lnTo>
                      <a:pt x="15" y="623"/>
                    </a:lnTo>
                    <a:lnTo>
                      <a:pt x="233" y="1135"/>
                    </a:lnTo>
                    <a:lnTo>
                      <a:pt x="218" y="1141"/>
                    </a:lnTo>
                    <a:close/>
                  </a:path>
                </a:pathLst>
              </a:custGeom>
              <a:gradFill>
                <a:gsLst>
                  <a:gs pos="0">
                    <a:schemeClr val="lt2"/>
                  </a:gs>
                  <a:gs pos="100000">
                    <a:srgbClr val="3B4B54"/>
                  </a:gs>
                </a:gsLst>
                <a:lin ang="5400000" scaled="0"/>
              </a:gradFill>
              <a:ln>
                <a:noFill/>
              </a:ln>
            </p:spPr>
          </p:sp>
          <p:sp>
            <p:nvSpPr>
              <p:cNvPr id="17" name="Google Shape;17;p43"/>
              <p:cNvSpPr/>
              <p:nvPr/>
            </p:nvSpPr>
            <p:spPr>
              <a:xfrm>
                <a:off x="503237" y="180181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43"/>
              <p:cNvSpPr/>
              <p:nvPr/>
            </p:nvSpPr>
            <p:spPr>
              <a:xfrm>
                <a:off x="285750" y="4763"/>
                <a:ext cx="369888" cy="1430338"/>
              </a:xfrm>
              <a:custGeom>
                <a:avLst/>
                <a:gdLst/>
                <a:ahLst/>
                <a:cxnLst/>
                <a:rect l="l" t="t" r="r" b="b"/>
                <a:pathLst>
                  <a:path w="233" h="901" extrusionOk="0">
                    <a:moveTo>
                      <a:pt x="221" y="901"/>
                    </a:moveTo>
                    <a:lnTo>
                      <a:pt x="0" y="383"/>
                    </a:lnTo>
                    <a:lnTo>
                      <a:pt x="0" y="0"/>
                    </a:lnTo>
                    <a:lnTo>
                      <a:pt x="18" y="0"/>
                    </a:lnTo>
                    <a:lnTo>
                      <a:pt x="18" y="380"/>
                    </a:lnTo>
                    <a:lnTo>
                      <a:pt x="233" y="895"/>
                    </a:lnTo>
                    <a:lnTo>
                      <a:pt x="221" y="901"/>
                    </a:lnTo>
                    <a:close/>
                  </a:path>
                </a:pathLst>
              </a:custGeom>
              <a:gradFill>
                <a:gsLst>
                  <a:gs pos="0">
                    <a:schemeClr val="lt2"/>
                  </a:gs>
                  <a:gs pos="100000">
                    <a:srgbClr val="3B4B54"/>
                  </a:gs>
                </a:gsLst>
                <a:lin ang="5400000" scaled="0"/>
              </a:gradFill>
              <a:ln>
                <a:noFill/>
              </a:ln>
            </p:spPr>
          </p:sp>
          <p:sp>
            <p:nvSpPr>
              <p:cNvPr id="19" name="Google Shape;19;p43"/>
              <p:cNvSpPr/>
              <p:nvPr/>
            </p:nvSpPr>
            <p:spPr>
              <a:xfrm>
                <a:off x="546100" y="0"/>
                <a:ext cx="152400" cy="912813"/>
              </a:xfrm>
              <a:custGeom>
                <a:avLst/>
                <a:gdLst/>
                <a:ahLst/>
                <a:cxnLst/>
                <a:rect l="l" t="t" r="r" b="b"/>
                <a:pathLst>
                  <a:path w="96" h="575" extrusionOk="0">
                    <a:moveTo>
                      <a:pt x="96" y="575"/>
                    </a:moveTo>
                    <a:lnTo>
                      <a:pt x="78" y="575"/>
                    </a:lnTo>
                    <a:lnTo>
                      <a:pt x="78" y="192"/>
                    </a:lnTo>
                    <a:lnTo>
                      <a:pt x="0" y="6"/>
                    </a:lnTo>
                    <a:lnTo>
                      <a:pt x="15" y="0"/>
                    </a:lnTo>
                    <a:lnTo>
                      <a:pt x="96" y="189"/>
                    </a:lnTo>
                    <a:lnTo>
                      <a:pt x="96" y="575"/>
                    </a:lnTo>
                    <a:close/>
                  </a:path>
                </a:pathLst>
              </a:custGeom>
              <a:gradFill>
                <a:gsLst>
                  <a:gs pos="0">
                    <a:schemeClr val="lt2"/>
                  </a:gs>
                  <a:gs pos="100000">
                    <a:srgbClr val="3B4B54"/>
                  </a:gs>
                </a:gsLst>
                <a:lin ang="5400000" scaled="0"/>
              </a:gradFill>
              <a:ln>
                <a:noFill/>
              </a:ln>
            </p:spPr>
          </p:sp>
          <p:sp>
            <p:nvSpPr>
              <p:cNvPr id="20" name="Google Shape;20;p43"/>
              <p:cNvSpPr/>
              <p:nvPr/>
            </p:nvSpPr>
            <p:spPr>
              <a:xfrm>
                <a:off x="588962" y="14208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43"/>
              <p:cNvSpPr/>
              <p:nvPr/>
            </p:nvSpPr>
            <p:spPr>
              <a:xfrm>
                <a:off x="588962" y="9032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43"/>
              <p:cNvSpPr/>
              <p:nvPr/>
            </p:nvSpPr>
            <p:spPr>
              <a:xfrm>
                <a:off x="641350" y="0"/>
                <a:ext cx="422275" cy="527050"/>
              </a:xfrm>
              <a:custGeom>
                <a:avLst/>
                <a:gdLst/>
                <a:ahLst/>
                <a:cxnLst/>
                <a:rect l="l" t="t" r="r" b="b"/>
                <a:pathLst>
                  <a:path w="266" h="332" extrusionOk="0">
                    <a:moveTo>
                      <a:pt x="257" y="332"/>
                    </a:moveTo>
                    <a:lnTo>
                      <a:pt x="48" y="123"/>
                    </a:lnTo>
                    <a:lnTo>
                      <a:pt x="0" y="6"/>
                    </a:lnTo>
                    <a:lnTo>
                      <a:pt x="15" y="0"/>
                    </a:lnTo>
                    <a:lnTo>
                      <a:pt x="63" y="114"/>
                    </a:lnTo>
                    <a:lnTo>
                      <a:pt x="266" y="320"/>
                    </a:lnTo>
                    <a:lnTo>
                      <a:pt x="257" y="332"/>
                    </a:lnTo>
                    <a:close/>
                  </a:path>
                </a:pathLst>
              </a:custGeom>
              <a:gradFill>
                <a:gsLst>
                  <a:gs pos="0">
                    <a:schemeClr val="lt2"/>
                  </a:gs>
                  <a:gs pos="100000">
                    <a:srgbClr val="3B4B54"/>
                  </a:gs>
                </a:gsLst>
                <a:lin ang="5400000" scaled="0"/>
              </a:gradFill>
              <a:ln>
                <a:noFill/>
              </a:ln>
            </p:spPr>
          </p:sp>
          <p:sp>
            <p:nvSpPr>
              <p:cNvPr id="23" name="Google Shape;23;p43"/>
              <p:cNvSpPr/>
              <p:nvPr/>
            </p:nvSpPr>
            <p:spPr>
              <a:xfrm>
                <a:off x="1020762" y="488950"/>
                <a:ext cx="161925" cy="147638"/>
              </a:xfrm>
              <a:custGeom>
                <a:avLst/>
                <a:gdLst/>
                <a:ahLst/>
                <a:cxnLst/>
                <a:rect l="l" t="t" r="r" b="b"/>
                <a:pathLst>
                  <a:path w="34" h="31" extrusionOk="0">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4" name="Google Shape;24;p43"/>
              <p:cNvCxnSpPr/>
              <p:nvPr/>
            </p:nvCxnSpPr>
            <p:spPr>
              <a:xfrm>
                <a:off x="-4763" y="9525"/>
                <a:ext cx="0" cy="0"/>
              </a:xfrm>
              <a:prstGeom prst="straightConnector1">
                <a:avLst/>
              </a:prstGeom>
              <a:gradFill>
                <a:gsLst>
                  <a:gs pos="0">
                    <a:schemeClr val="lt2"/>
                  </a:gs>
                  <a:gs pos="100000">
                    <a:srgbClr val="3B4B54"/>
                  </a:gs>
                </a:gsLst>
                <a:lin ang="5400000" scaled="0"/>
              </a:gradFill>
              <a:ln w="9525" cap="flat" cmpd="sng">
                <a:solidFill>
                  <a:srgbClr val="FFFFFF"/>
                </a:solidFill>
                <a:prstDash val="solid"/>
                <a:miter lim="800000"/>
                <a:headEnd type="none" w="sm" len="sm"/>
                <a:tailEnd type="none" w="sm" len="sm"/>
              </a:ln>
            </p:spPr>
          </p:cxnSp>
          <p:sp>
            <p:nvSpPr>
              <p:cNvPr id="25" name="Google Shape;25;p43"/>
              <p:cNvSpPr/>
              <p:nvPr/>
            </p:nvSpPr>
            <p:spPr>
              <a:xfrm>
                <a:off x="9525" y="1801813"/>
                <a:ext cx="123825" cy="127000"/>
              </a:xfrm>
              <a:custGeom>
                <a:avLst/>
                <a:gdLst/>
                <a:ahLst/>
                <a:cxnLst/>
                <a:rect l="l" t="t" r="r" b="b"/>
                <a:pathLst>
                  <a:path w="78" h="80" extrusionOk="0">
                    <a:moveTo>
                      <a:pt x="6" y="80"/>
                    </a:moveTo>
                    <a:lnTo>
                      <a:pt x="0" y="71"/>
                    </a:lnTo>
                    <a:lnTo>
                      <a:pt x="69" y="0"/>
                    </a:lnTo>
                    <a:lnTo>
                      <a:pt x="78" y="9"/>
                    </a:lnTo>
                    <a:lnTo>
                      <a:pt x="6" y="80"/>
                    </a:lnTo>
                    <a:close/>
                  </a:path>
                </a:pathLst>
              </a:custGeom>
              <a:gradFill>
                <a:gsLst>
                  <a:gs pos="0">
                    <a:schemeClr val="lt2"/>
                  </a:gs>
                  <a:gs pos="100000">
                    <a:srgbClr val="3B4B54"/>
                  </a:gs>
                </a:gsLst>
                <a:lin ang="5400000" scaled="0"/>
              </a:gradFill>
              <a:ln>
                <a:noFill/>
              </a:ln>
            </p:spPr>
          </p:sp>
          <p:sp>
            <p:nvSpPr>
              <p:cNvPr id="26" name="Google Shape;26;p43"/>
              <p:cNvSpPr/>
              <p:nvPr/>
            </p:nvSpPr>
            <p:spPr>
              <a:xfrm>
                <a:off x="-9525" y="3549650"/>
                <a:ext cx="147638" cy="481013"/>
              </a:xfrm>
              <a:custGeom>
                <a:avLst/>
                <a:gdLst/>
                <a:ahLst/>
                <a:cxnLst/>
                <a:rect l="l" t="t" r="r" b="b"/>
                <a:pathLst>
                  <a:path w="93" h="303" extrusionOk="0">
                    <a:moveTo>
                      <a:pt x="93" y="303"/>
                    </a:moveTo>
                    <a:lnTo>
                      <a:pt x="78" y="303"/>
                    </a:lnTo>
                    <a:lnTo>
                      <a:pt x="78" y="78"/>
                    </a:lnTo>
                    <a:lnTo>
                      <a:pt x="0" y="12"/>
                    </a:lnTo>
                    <a:lnTo>
                      <a:pt x="12" y="0"/>
                    </a:lnTo>
                    <a:lnTo>
                      <a:pt x="93" y="69"/>
                    </a:lnTo>
                    <a:lnTo>
                      <a:pt x="93" y="303"/>
                    </a:lnTo>
                    <a:close/>
                  </a:path>
                </a:pathLst>
              </a:custGeom>
              <a:gradFill>
                <a:gsLst>
                  <a:gs pos="0">
                    <a:schemeClr val="lt2"/>
                  </a:gs>
                  <a:gs pos="100000">
                    <a:srgbClr val="3B4B54"/>
                  </a:gs>
                </a:gsLst>
                <a:lin ang="5400000" scaled="0"/>
              </a:gradFill>
              <a:ln>
                <a:noFill/>
              </a:ln>
            </p:spPr>
          </p:sp>
          <p:sp>
            <p:nvSpPr>
              <p:cNvPr id="27" name="Google Shape;27;p43"/>
              <p:cNvSpPr/>
              <p:nvPr/>
            </p:nvSpPr>
            <p:spPr>
              <a:xfrm>
                <a:off x="128587" y="1382713"/>
                <a:ext cx="142875" cy="476250"/>
              </a:xfrm>
              <a:custGeom>
                <a:avLst/>
                <a:gdLst/>
                <a:ahLst/>
                <a:cxnLst/>
                <a:rect l="l" t="t" r="r" b="b"/>
                <a:pathLst>
                  <a:path w="90" h="300" extrusionOk="0">
                    <a:moveTo>
                      <a:pt x="90" y="300"/>
                    </a:moveTo>
                    <a:lnTo>
                      <a:pt x="78" y="300"/>
                    </a:lnTo>
                    <a:lnTo>
                      <a:pt x="78" y="84"/>
                    </a:lnTo>
                    <a:lnTo>
                      <a:pt x="0" y="9"/>
                    </a:lnTo>
                    <a:lnTo>
                      <a:pt x="9" y="0"/>
                    </a:lnTo>
                    <a:lnTo>
                      <a:pt x="90" y="81"/>
                    </a:lnTo>
                    <a:lnTo>
                      <a:pt x="90" y="300"/>
                    </a:lnTo>
                    <a:close/>
                  </a:path>
                </a:pathLst>
              </a:custGeom>
              <a:gradFill>
                <a:gsLst>
                  <a:gs pos="0">
                    <a:schemeClr val="lt2"/>
                  </a:gs>
                  <a:gs pos="100000">
                    <a:srgbClr val="3B4B54"/>
                  </a:gs>
                </a:gsLst>
                <a:lin ang="5400000" scaled="0"/>
              </a:gradFill>
              <a:ln>
                <a:noFill/>
              </a:ln>
            </p:spPr>
          </p:sp>
          <p:sp>
            <p:nvSpPr>
              <p:cNvPr id="28" name="Google Shape;28;p43"/>
              <p:cNvSpPr/>
              <p:nvPr/>
            </p:nvSpPr>
            <p:spPr>
              <a:xfrm>
                <a:off x="204787" y="1849438"/>
                <a:ext cx="114300" cy="107950"/>
              </a:xfrm>
              <a:custGeom>
                <a:avLst/>
                <a:gdLst/>
                <a:ahLst/>
                <a:cxnLst/>
                <a:rect l="l" t="t" r="r" b="b"/>
                <a:pathLst>
                  <a:path w="24" h="23" extrusionOk="0">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43"/>
              <p:cNvSpPr/>
              <p:nvPr/>
            </p:nvSpPr>
            <p:spPr>
              <a:xfrm>
                <a:off x="133350" y="4662488"/>
                <a:ext cx="23813" cy="2181225"/>
              </a:xfrm>
              <a:prstGeom prst="rect">
                <a:avLst/>
              </a:pr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43"/>
              <p:cNvSpPr/>
              <p:nvPr/>
            </p:nvSpPr>
            <p:spPr>
              <a:xfrm>
                <a:off x="223837" y="5041900"/>
                <a:ext cx="369888" cy="1801813"/>
              </a:xfrm>
              <a:custGeom>
                <a:avLst/>
                <a:gdLst/>
                <a:ahLst/>
                <a:cxnLst/>
                <a:rect l="l" t="t" r="r" b="b"/>
                <a:pathLst>
                  <a:path w="233" h="1135" extrusionOk="0">
                    <a:moveTo>
                      <a:pt x="15" y="1135"/>
                    </a:moveTo>
                    <a:lnTo>
                      <a:pt x="0" y="1135"/>
                    </a:lnTo>
                    <a:lnTo>
                      <a:pt x="0" y="515"/>
                    </a:lnTo>
                    <a:lnTo>
                      <a:pt x="0" y="512"/>
                    </a:lnTo>
                    <a:lnTo>
                      <a:pt x="218" y="0"/>
                    </a:lnTo>
                    <a:lnTo>
                      <a:pt x="233" y="6"/>
                    </a:lnTo>
                    <a:lnTo>
                      <a:pt x="15" y="518"/>
                    </a:lnTo>
                    <a:lnTo>
                      <a:pt x="15" y="1135"/>
                    </a:lnTo>
                    <a:close/>
                  </a:path>
                </a:pathLst>
              </a:custGeom>
              <a:gradFill>
                <a:gsLst>
                  <a:gs pos="0">
                    <a:schemeClr val="lt2"/>
                  </a:gs>
                  <a:gs pos="100000">
                    <a:srgbClr val="3B4B54"/>
                  </a:gs>
                </a:gsLst>
                <a:lin ang="5400000" scaled="0"/>
              </a:gradFill>
              <a:ln>
                <a:noFill/>
              </a:ln>
            </p:spPr>
          </p:sp>
          <p:sp>
            <p:nvSpPr>
              <p:cNvPr id="31" name="Google Shape;31;p43"/>
              <p:cNvSpPr/>
              <p:nvPr/>
            </p:nvSpPr>
            <p:spPr>
              <a:xfrm>
                <a:off x="52387" y="44815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43"/>
              <p:cNvSpPr/>
              <p:nvPr/>
            </p:nvSpPr>
            <p:spPr>
              <a:xfrm>
                <a:off x="-14288" y="5627688"/>
                <a:ext cx="85725" cy="1216025"/>
              </a:xfrm>
              <a:custGeom>
                <a:avLst/>
                <a:gdLst/>
                <a:ahLst/>
                <a:cxnLst/>
                <a:rect l="l" t="t" r="r" b="b"/>
                <a:pathLst>
                  <a:path w="54" h="766" extrusionOk="0">
                    <a:moveTo>
                      <a:pt x="54" y="766"/>
                    </a:moveTo>
                    <a:lnTo>
                      <a:pt x="36" y="766"/>
                    </a:lnTo>
                    <a:lnTo>
                      <a:pt x="36" y="149"/>
                    </a:lnTo>
                    <a:lnTo>
                      <a:pt x="0" y="3"/>
                    </a:lnTo>
                    <a:lnTo>
                      <a:pt x="18" y="0"/>
                    </a:lnTo>
                    <a:lnTo>
                      <a:pt x="54" y="146"/>
                    </a:lnTo>
                    <a:lnTo>
                      <a:pt x="54" y="766"/>
                    </a:lnTo>
                    <a:close/>
                  </a:path>
                </a:pathLst>
              </a:custGeom>
              <a:gradFill>
                <a:gsLst>
                  <a:gs pos="0">
                    <a:schemeClr val="lt2"/>
                  </a:gs>
                  <a:gs pos="100000">
                    <a:srgbClr val="3B4B54"/>
                  </a:gs>
                </a:gsLst>
                <a:lin ang="5400000" scaled="0"/>
              </a:gradFill>
              <a:ln>
                <a:noFill/>
              </a:ln>
            </p:spPr>
          </p:sp>
          <p:sp>
            <p:nvSpPr>
              <p:cNvPr id="33" name="Google Shape;33;p43"/>
              <p:cNvSpPr/>
              <p:nvPr/>
            </p:nvSpPr>
            <p:spPr>
              <a:xfrm>
                <a:off x="527050" y="486727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43"/>
              <p:cNvSpPr/>
              <p:nvPr/>
            </p:nvSpPr>
            <p:spPr>
              <a:xfrm>
                <a:off x="309562" y="5422900"/>
                <a:ext cx="374650" cy="1425575"/>
              </a:xfrm>
              <a:custGeom>
                <a:avLst/>
                <a:gdLst/>
                <a:ahLst/>
                <a:cxnLst/>
                <a:rect l="l" t="t" r="r" b="b"/>
                <a:pathLst>
                  <a:path w="236" h="898" extrusionOk="0">
                    <a:moveTo>
                      <a:pt x="18" y="898"/>
                    </a:moveTo>
                    <a:lnTo>
                      <a:pt x="0" y="898"/>
                    </a:lnTo>
                    <a:lnTo>
                      <a:pt x="0" y="515"/>
                    </a:lnTo>
                    <a:lnTo>
                      <a:pt x="3" y="512"/>
                    </a:lnTo>
                    <a:lnTo>
                      <a:pt x="221" y="0"/>
                    </a:lnTo>
                    <a:lnTo>
                      <a:pt x="236" y="6"/>
                    </a:lnTo>
                    <a:lnTo>
                      <a:pt x="18" y="518"/>
                    </a:lnTo>
                    <a:lnTo>
                      <a:pt x="18" y="898"/>
                    </a:lnTo>
                    <a:close/>
                  </a:path>
                </a:pathLst>
              </a:custGeom>
              <a:gradFill>
                <a:gsLst>
                  <a:gs pos="0">
                    <a:schemeClr val="lt2"/>
                  </a:gs>
                  <a:gs pos="100000">
                    <a:srgbClr val="3B4B54"/>
                  </a:gs>
                </a:gsLst>
                <a:lin ang="5400000" scaled="0"/>
              </a:gradFill>
              <a:ln>
                <a:noFill/>
              </a:ln>
            </p:spPr>
          </p:sp>
          <p:sp>
            <p:nvSpPr>
              <p:cNvPr id="35" name="Google Shape;35;p43"/>
              <p:cNvSpPr/>
              <p:nvPr/>
            </p:nvSpPr>
            <p:spPr>
              <a:xfrm>
                <a:off x="569912" y="5945188"/>
                <a:ext cx="152400" cy="912813"/>
              </a:xfrm>
              <a:custGeom>
                <a:avLst/>
                <a:gdLst/>
                <a:ahLst/>
                <a:cxnLst/>
                <a:rect l="l" t="t" r="r" b="b"/>
                <a:pathLst>
                  <a:path w="96" h="575" extrusionOk="0">
                    <a:moveTo>
                      <a:pt x="15" y="575"/>
                    </a:moveTo>
                    <a:lnTo>
                      <a:pt x="0" y="569"/>
                    </a:lnTo>
                    <a:lnTo>
                      <a:pt x="81" y="383"/>
                    </a:lnTo>
                    <a:lnTo>
                      <a:pt x="81" y="0"/>
                    </a:lnTo>
                    <a:lnTo>
                      <a:pt x="96" y="0"/>
                    </a:lnTo>
                    <a:lnTo>
                      <a:pt x="96" y="386"/>
                    </a:lnTo>
                    <a:lnTo>
                      <a:pt x="15" y="575"/>
                    </a:lnTo>
                    <a:close/>
                  </a:path>
                </a:pathLst>
              </a:custGeom>
              <a:gradFill>
                <a:gsLst>
                  <a:gs pos="0">
                    <a:schemeClr val="lt2"/>
                  </a:gs>
                  <a:gs pos="100000">
                    <a:srgbClr val="3B4B54"/>
                  </a:gs>
                </a:gsLst>
                <a:lin ang="5400000" scaled="0"/>
              </a:gradFill>
              <a:ln>
                <a:noFill/>
              </a:ln>
            </p:spPr>
          </p:sp>
          <p:sp>
            <p:nvSpPr>
              <p:cNvPr id="36" name="Google Shape;36;p43"/>
              <p:cNvSpPr/>
              <p:nvPr/>
            </p:nvSpPr>
            <p:spPr>
              <a:xfrm>
                <a:off x="612775" y="52466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43"/>
              <p:cNvSpPr/>
              <p:nvPr/>
            </p:nvSpPr>
            <p:spPr>
              <a:xfrm>
                <a:off x="612775" y="57642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43"/>
              <p:cNvSpPr/>
              <p:nvPr/>
            </p:nvSpPr>
            <p:spPr>
              <a:xfrm>
                <a:off x="669925" y="6330950"/>
                <a:ext cx="417513" cy="517525"/>
              </a:xfrm>
              <a:custGeom>
                <a:avLst/>
                <a:gdLst/>
                <a:ahLst/>
                <a:cxnLst/>
                <a:rect l="l" t="t" r="r" b="b"/>
                <a:pathLst>
                  <a:path w="263" h="326" extrusionOk="0">
                    <a:moveTo>
                      <a:pt x="15" y="326"/>
                    </a:moveTo>
                    <a:lnTo>
                      <a:pt x="0" y="320"/>
                    </a:lnTo>
                    <a:lnTo>
                      <a:pt x="45" y="206"/>
                    </a:lnTo>
                    <a:lnTo>
                      <a:pt x="48" y="206"/>
                    </a:lnTo>
                    <a:lnTo>
                      <a:pt x="254" y="0"/>
                    </a:lnTo>
                    <a:lnTo>
                      <a:pt x="263" y="12"/>
                    </a:lnTo>
                    <a:lnTo>
                      <a:pt x="60" y="215"/>
                    </a:lnTo>
                    <a:lnTo>
                      <a:pt x="15" y="326"/>
                    </a:lnTo>
                    <a:close/>
                  </a:path>
                </a:pathLst>
              </a:custGeom>
              <a:gradFill>
                <a:gsLst>
                  <a:gs pos="0">
                    <a:schemeClr val="lt2"/>
                  </a:gs>
                  <a:gs pos="100000">
                    <a:srgbClr val="3B4B54"/>
                  </a:gs>
                </a:gsLst>
                <a:lin ang="5400000" scaled="0"/>
              </a:gradFill>
              <a:ln>
                <a:noFill/>
              </a:ln>
            </p:spPr>
          </p:sp>
          <p:sp>
            <p:nvSpPr>
              <p:cNvPr id="39" name="Google Shape;39;p43"/>
              <p:cNvSpPr/>
              <p:nvPr/>
            </p:nvSpPr>
            <p:spPr>
              <a:xfrm>
                <a:off x="1049337" y="6221413"/>
                <a:ext cx="157163" cy="147638"/>
              </a:xfrm>
              <a:custGeom>
                <a:avLst/>
                <a:gdLst/>
                <a:ahLst/>
                <a:cxnLst/>
                <a:rect l="l" t="t" r="r" b="b"/>
                <a:pathLst>
                  <a:path w="33" h="31" extrusionOk="0">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0" name="Google Shape;40;p43"/>
            <p:cNvGrpSpPr/>
            <p:nvPr/>
          </p:nvGrpSpPr>
          <p:grpSpPr>
            <a:xfrm>
              <a:off x="11364912" y="0"/>
              <a:ext cx="674688" cy="6848476"/>
              <a:chOff x="11364912" y="0"/>
              <a:chExt cx="674688" cy="6848476"/>
            </a:xfrm>
          </p:grpSpPr>
          <p:sp>
            <p:nvSpPr>
              <p:cNvPr id="41" name="Google Shape;41;p43"/>
              <p:cNvSpPr/>
              <p:nvPr/>
            </p:nvSpPr>
            <p:spPr>
              <a:xfrm>
                <a:off x="11483975" y="0"/>
                <a:ext cx="417513" cy="512763"/>
              </a:xfrm>
              <a:custGeom>
                <a:avLst/>
                <a:gdLst/>
                <a:ahLst/>
                <a:cxnLst/>
                <a:rect l="l" t="t" r="r" b="b"/>
                <a:pathLst>
                  <a:path w="263" h="323" extrusionOk="0">
                    <a:moveTo>
                      <a:pt x="12" y="323"/>
                    </a:moveTo>
                    <a:lnTo>
                      <a:pt x="0" y="314"/>
                    </a:lnTo>
                    <a:lnTo>
                      <a:pt x="203" y="108"/>
                    </a:lnTo>
                    <a:lnTo>
                      <a:pt x="248" y="0"/>
                    </a:lnTo>
                    <a:lnTo>
                      <a:pt x="263" y="6"/>
                    </a:lnTo>
                    <a:lnTo>
                      <a:pt x="218" y="117"/>
                    </a:lnTo>
                    <a:lnTo>
                      <a:pt x="218" y="117"/>
                    </a:lnTo>
                    <a:lnTo>
                      <a:pt x="12" y="323"/>
                    </a:lnTo>
                    <a:close/>
                  </a:path>
                </a:pathLst>
              </a:custGeom>
              <a:gradFill>
                <a:gsLst>
                  <a:gs pos="0">
                    <a:schemeClr val="lt2"/>
                  </a:gs>
                  <a:gs pos="100000">
                    <a:srgbClr val="3B4B54"/>
                  </a:gs>
                </a:gsLst>
                <a:lin ang="5400000" scaled="0"/>
              </a:gradFill>
              <a:ln>
                <a:noFill/>
              </a:ln>
            </p:spPr>
          </p:sp>
          <p:sp>
            <p:nvSpPr>
              <p:cNvPr id="42" name="Google Shape;42;p43"/>
              <p:cNvSpPr/>
              <p:nvPr/>
            </p:nvSpPr>
            <p:spPr>
              <a:xfrm>
                <a:off x="11364912" y="474663"/>
                <a:ext cx="157163" cy="152400"/>
              </a:xfrm>
              <a:custGeom>
                <a:avLst/>
                <a:gdLst/>
                <a:ahLst/>
                <a:cxnLst/>
                <a:rect l="l" t="t" r="r" b="b"/>
                <a:pathLst>
                  <a:path w="33" h="32" extrusionOk="0">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43"/>
              <p:cNvSpPr/>
              <p:nvPr/>
            </p:nvSpPr>
            <p:spPr>
              <a:xfrm>
                <a:off x="11631612" y="1539875"/>
                <a:ext cx="188913"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43"/>
              <p:cNvSpPr/>
              <p:nvPr/>
            </p:nvSpPr>
            <p:spPr>
              <a:xfrm>
                <a:off x="11531600" y="5694363"/>
                <a:ext cx="298450" cy="1154113"/>
              </a:xfrm>
              <a:custGeom>
                <a:avLst/>
                <a:gdLst/>
                <a:ahLst/>
                <a:cxnLst/>
                <a:rect l="l" t="t" r="r" b="b"/>
                <a:pathLst>
                  <a:path w="188" h="727" extrusionOk="0">
                    <a:moveTo>
                      <a:pt x="15" y="727"/>
                    </a:moveTo>
                    <a:lnTo>
                      <a:pt x="0" y="727"/>
                    </a:lnTo>
                    <a:lnTo>
                      <a:pt x="0" y="407"/>
                    </a:lnTo>
                    <a:lnTo>
                      <a:pt x="0" y="407"/>
                    </a:lnTo>
                    <a:lnTo>
                      <a:pt x="176" y="0"/>
                    </a:lnTo>
                    <a:lnTo>
                      <a:pt x="188" y="6"/>
                    </a:lnTo>
                    <a:lnTo>
                      <a:pt x="15" y="410"/>
                    </a:lnTo>
                    <a:lnTo>
                      <a:pt x="15" y="727"/>
                    </a:lnTo>
                    <a:close/>
                  </a:path>
                </a:pathLst>
              </a:custGeom>
              <a:gradFill>
                <a:gsLst>
                  <a:gs pos="0">
                    <a:schemeClr val="lt2"/>
                  </a:gs>
                  <a:gs pos="100000">
                    <a:srgbClr val="3B4B54"/>
                  </a:gs>
                </a:gsLst>
                <a:lin ang="5400000" scaled="0"/>
              </a:gradFill>
              <a:ln>
                <a:noFill/>
              </a:ln>
            </p:spPr>
          </p:sp>
          <p:sp>
            <p:nvSpPr>
              <p:cNvPr id="45" name="Google Shape;45;p43"/>
              <p:cNvSpPr/>
              <p:nvPr/>
            </p:nvSpPr>
            <p:spPr>
              <a:xfrm>
                <a:off x="11772900" y="5551488"/>
                <a:ext cx="157163" cy="155575"/>
              </a:xfrm>
              <a:custGeom>
                <a:avLst/>
                <a:gdLst/>
                <a:ahLst/>
                <a:cxnLst/>
                <a:rect l="l" t="t" r="r" b="b"/>
                <a:pathLst>
                  <a:path w="33" h="33" extrusionOk="0">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43"/>
              <p:cNvSpPr/>
              <p:nvPr/>
            </p:nvSpPr>
            <p:spPr>
              <a:xfrm>
                <a:off x="11710987" y="4763"/>
                <a:ext cx="304800" cy="1544638"/>
              </a:xfrm>
              <a:custGeom>
                <a:avLst/>
                <a:gdLst/>
                <a:ahLst/>
                <a:cxnLst/>
                <a:rect l="l" t="t" r="r" b="b"/>
                <a:pathLst>
                  <a:path w="192" h="973" extrusionOk="0">
                    <a:moveTo>
                      <a:pt x="15" y="973"/>
                    </a:moveTo>
                    <a:lnTo>
                      <a:pt x="0" y="973"/>
                    </a:lnTo>
                    <a:lnTo>
                      <a:pt x="0" y="790"/>
                    </a:lnTo>
                    <a:lnTo>
                      <a:pt x="174" y="614"/>
                    </a:lnTo>
                    <a:lnTo>
                      <a:pt x="174" y="0"/>
                    </a:lnTo>
                    <a:lnTo>
                      <a:pt x="192" y="0"/>
                    </a:lnTo>
                    <a:lnTo>
                      <a:pt x="192" y="620"/>
                    </a:lnTo>
                    <a:lnTo>
                      <a:pt x="15" y="796"/>
                    </a:lnTo>
                    <a:lnTo>
                      <a:pt x="15" y="973"/>
                    </a:lnTo>
                    <a:close/>
                  </a:path>
                </a:pathLst>
              </a:custGeom>
              <a:gradFill>
                <a:gsLst>
                  <a:gs pos="0">
                    <a:schemeClr val="lt2"/>
                  </a:gs>
                  <a:gs pos="100000">
                    <a:srgbClr val="3B4B54"/>
                  </a:gs>
                </a:gsLst>
                <a:lin ang="5400000" scaled="0"/>
              </a:gradFill>
              <a:ln>
                <a:noFill/>
              </a:ln>
            </p:spPr>
          </p:sp>
          <p:sp>
            <p:nvSpPr>
              <p:cNvPr id="47" name="Google Shape;47;p43"/>
              <p:cNvSpPr/>
              <p:nvPr/>
            </p:nvSpPr>
            <p:spPr>
              <a:xfrm>
                <a:off x="11636375" y="4867275"/>
                <a:ext cx="188913"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43"/>
              <p:cNvSpPr/>
              <p:nvPr/>
            </p:nvSpPr>
            <p:spPr>
              <a:xfrm>
                <a:off x="11441112" y="5046663"/>
                <a:ext cx="307975" cy="1801813"/>
              </a:xfrm>
              <a:custGeom>
                <a:avLst/>
                <a:gdLst/>
                <a:ahLst/>
                <a:cxnLst/>
                <a:rect l="l" t="t" r="r" b="b"/>
                <a:pathLst>
                  <a:path w="194" h="1135" extrusionOk="0">
                    <a:moveTo>
                      <a:pt x="18" y="1135"/>
                    </a:moveTo>
                    <a:lnTo>
                      <a:pt x="0" y="1135"/>
                    </a:lnTo>
                    <a:lnTo>
                      <a:pt x="0" y="354"/>
                    </a:lnTo>
                    <a:lnTo>
                      <a:pt x="176" y="177"/>
                    </a:lnTo>
                    <a:lnTo>
                      <a:pt x="176" y="0"/>
                    </a:lnTo>
                    <a:lnTo>
                      <a:pt x="194" y="0"/>
                    </a:lnTo>
                    <a:lnTo>
                      <a:pt x="194" y="183"/>
                    </a:lnTo>
                    <a:lnTo>
                      <a:pt x="18" y="360"/>
                    </a:lnTo>
                    <a:lnTo>
                      <a:pt x="18" y="1135"/>
                    </a:lnTo>
                    <a:close/>
                  </a:path>
                </a:pathLst>
              </a:custGeom>
              <a:gradFill>
                <a:gsLst>
                  <a:gs pos="0">
                    <a:schemeClr val="lt2"/>
                  </a:gs>
                  <a:gs pos="100000">
                    <a:srgbClr val="3B4B54"/>
                  </a:gs>
                </a:gsLst>
                <a:lin ang="5400000" scaled="0"/>
              </a:gradFill>
              <a:ln>
                <a:noFill/>
              </a:ln>
            </p:spPr>
          </p:sp>
          <p:sp>
            <p:nvSpPr>
              <p:cNvPr id="49" name="Google Shape;49;p43"/>
              <p:cNvSpPr/>
              <p:nvPr/>
            </p:nvSpPr>
            <p:spPr>
              <a:xfrm>
                <a:off x="11849100" y="641667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43"/>
              <p:cNvSpPr/>
              <p:nvPr/>
            </p:nvSpPr>
            <p:spPr>
              <a:xfrm>
                <a:off x="11939587" y="6596063"/>
                <a:ext cx="23813" cy="252413"/>
              </a:xfrm>
              <a:prstGeom prst="rect">
                <a:avLst/>
              </a:pr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51" name="Google Shape;51;p43"/>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3600"/>
              <a:buFont typeface="Twentieth Century"/>
              <a:buNone/>
              <a:defRPr sz="3600" b="0" i="0" u="none" strike="noStrike" cap="none">
                <a:solidFill>
                  <a:schemeClr val="lt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2" name="Google Shape;52;p43"/>
          <p:cNvSpPr txBox="1">
            <a:spLocks noGrp="1"/>
          </p:cNvSpPr>
          <p:nvPr>
            <p:ph type="body" idx="1"/>
          </p:nvPr>
        </p:nvSpPr>
        <p:spPr>
          <a:xfrm>
            <a:off x="1141412" y="2249487"/>
            <a:ext cx="9905999" cy="3541714"/>
          </a:xfrm>
          <a:prstGeom prst="rect">
            <a:avLst/>
          </a:prstGeom>
          <a:noFill/>
          <a:ln>
            <a:noFill/>
          </a:ln>
        </p:spPr>
        <p:txBody>
          <a:bodyPr spcFirstLastPara="1" wrap="square" lIns="91425" tIns="45700" rIns="91425" bIns="45700" anchor="t" anchorCtr="0">
            <a:normAutofit/>
          </a:bodyPr>
          <a:lstStyle>
            <a:lvl1pPr marL="457200" marR="0" lvl="0" indent="-419100" algn="l" rtl="0">
              <a:lnSpc>
                <a:spcPct val="120000"/>
              </a:lnSpc>
              <a:spcBef>
                <a:spcPts val="1000"/>
              </a:spcBef>
              <a:spcAft>
                <a:spcPts val="0"/>
              </a:spcAft>
              <a:buClr>
                <a:schemeClr val="lt1"/>
              </a:buClr>
              <a:buSzPts val="3000"/>
              <a:buFont typeface="Arial"/>
              <a:buChar char="•"/>
              <a:defRPr sz="2400" b="0" i="0" u="none" strike="noStrike" cap="none">
                <a:solidFill>
                  <a:schemeClr val="lt1"/>
                </a:solidFill>
                <a:latin typeface="Twentieth Century"/>
                <a:ea typeface="Twentieth Century"/>
                <a:cs typeface="Twentieth Century"/>
                <a:sym typeface="Twentieth Century"/>
              </a:defRPr>
            </a:lvl1pPr>
            <a:lvl2pPr marL="914400" marR="0" lvl="1" indent="-387350" algn="l" rtl="0">
              <a:lnSpc>
                <a:spcPct val="120000"/>
              </a:lnSpc>
              <a:spcBef>
                <a:spcPts val="500"/>
              </a:spcBef>
              <a:spcAft>
                <a:spcPts val="0"/>
              </a:spcAft>
              <a:buClr>
                <a:schemeClr val="lt1"/>
              </a:buClr>
              <a:buSzPts val="2500"/>
              <a:buFont typeface="Arial"/>
              <a:buChar char="•"/>
              <a:defRPr sz="2000" b="0" i="0" u="none" strike="noStrike" cap="none">
                <a:solidFill>
                  <a:schemeClr val="lt1"/>
                </a:solidFill>
                <a:latin typeface="Twentieth Century"/>
                <a:ea typeface="Twentieth Century"/>
                <a:cs typeface="Twentieth Century"/>
                <a:sym typeface="Twentieth Century"/>
              </a:defRPr>
            </a:lvl2pPr>
            <a:lvl3pPr marL="1371600" marR="0" lvl="2" indent="-371475" algn="l" rtl="0">
              <a:lnSpc>
                <a:spcPct val="120000"/>
              </a:lnSpc>
              <a:spcBef>
                <a:spcPts val="500"/>
              </a:spcBef>
              <a:spcAft>
                <a:spcPts val="0"/>
              </a:spcAft>
              <a:buClr>
                <a:schemeClr val="lt1"/>
              </a:buClr>
              <a:buSzPts val="2250"/>
              <a:buFont typeface="Arial"/>
              <a:buChar char="•"/>
              <a:defRPr sz="1800" b="0" i="0" u="none" strike="noStrike" cap="none">
                <a:solidFill>
                  <a:schemeClr val="lt1"/>
                </a:solidFill>
                <a:latin typeface="Twentieth Century"/>
                <a:ea typeface="Twentieth Century"/>
                <a:cs typeface="Twentieth Century"/>
                <a:sym typeface="Twentieth Century"/>
              </a:defRPr>
            </a:lvl3pPr>
            <a:lvl4pPr marL="1828800" marR="0" lvl="3" indent="-355600" algn="l" rtl="0">
              <a:lnSpc>
                <a:spcPct val="120000"/>
              </a:lnSpc>
              <a:spcBef>
                <a:spcPts val="500"/>
              </a:spcBef>
              <a:spcAft>
                <a:spcPts val="0"/>
              </a:spcAft>
              <a:buClr>
                <a:schemeClr val="lt1"/>
              </a:buClr>
              <a:buSzPts val="2000"/>
              <a:buFont typeface="Arial"/>
              <a:buChar char="•"/>
              <a:defRPr sz="1600" b="0" i="0" u="none" strike="noStrike" cap="none">
                <a:solidFill>
                  <a:schemeClr val="lt1"/>
                </a:solidFill>
                <a:latin typeface="Twentieth Century"/>
                <a:ea typeface="Twentieth Century"/>
                <a:cs typeface="Twentieth Century"/>
                <a:sym typeface="Twentieth Century"/>
              </a:defRPr>
            </a:lvl4pPr>
            <a:lvl5pPr marL="2286000" marR="0" lvl="4" indent="-355600" algn="l" rtl="0">
              <a:lnSpc>
                <a:spcPct val="120000"/>
              </a:lnSpc>
              <a:spcBef>
                <a:spcPts val="500"/>
              </a:spcBef>
              <a:spcAft>
                <a:spcPts val="0"/>
              </a:spcAft>
              <a:buClr>
                <a:schemeClr val="lt1"/>
              </a:buClr>
              <a:buSzPts val="2000"/>
              <a:buFont typeface="Arial"/>
              <a:buChar char="•"/>
              <a:defRPr sz="1600" b="0" i="0" u="none" strike="noStrike" cap="none">
                <a:solidFill>
                  <a:schemeClr val="lt1"/>
                </a:solidFill>
                <a:latin typeface="Twentieth Century"/>
                <a:ea typeface="Twentieth Century"/>
                <a:cs typeface="Twentieth Century"/>
                <a:sym typeface="Twentieth Century"/>
              </a:defRPr>
            </a:lvl5pPr>
            <a:lvl6pPr marL="2743200" marR="0" lvl="5" indent="-33972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6pPr>
            <a:lvl7pPr marL="3200400" marR="0" lvl="6" indent="-33972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7pPr>
            <a:lvl8pPr marL="3657600" marR="0" lvl="7" indent="-33972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8pPr>
            <a:lvl9pPr marL="4114800" marR="0" lvl="8" indent="-33972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53" name="Google Shape;53;p43"/>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50" b="0" i="0" u="none" strike="noStrike" cap="none">
                <a:solidFill>
                  <a:schemeClr val="lt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54" name="Google Shape;54;p43"/>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50" b="0" i="0" u="none" strike="noStrike" cap="none">
                <a:solidFill>
                  <a:schemeClr val="lt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55" name="Google Shape;55;p43"/>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1pPr>
            <a:lvl2pPr marL="0" marR="0" lvl="1" indent="0" algn="r" rtl="0">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2pPr>
            <a:lvl3pPr marL="0" marR="0" lvl="2" indent="0" algn="r" rtl="0">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3pPr>
            <a:lvl4pPr marL="0" marR="0" lvl="3" indent="0" algn="r" rtl="0">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4pPr>
            <a:lvl5pPr marL="0" marR="0" lvl="4" indent="0" algn="r" rtl="0">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5pPr>
            <a:lvl6pPr marL="0" marR="0" lvl="5" indent="0" algn="r" rtl="0">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6pPr>
            <a:lvl7pPr marL="0" marR="0" lvl="6" indent="0" algn="r" rtl="0">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7pPr>
            <a:lvl8pPr marL="0" marR="0" lvl="7" indent="0" algn="r" rtl="0">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8pPr>
            <a:lvl9pPr marL="0" marR="0" lvl="8" indent="0" algn="r" rtl="0">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
          <p:cNvSpPr txBox="1">
            <a:spLocks noGrp="1"/>
          </p:cNvSpPr>
          <p:nvPr>
            <p:ph type="ctrTitle"/>
          </p:nvPr>
        </p:nvSpPr>
        <p:spPr>
          <a:xfrm>
            <a:off x="1876424" y="1122363"/>
            <a:ext cx="8791500" cy="2387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4800"/>
              <a:buFont typeface="Twentieth Century"/>
              <a:buNone/>
            </a:pPr>
            <a:r>
              <a:rPr lang="en-US"/>
              <a:t>Bloom Filter</a:t>
            </a:r>
            <a:endParaRPr/>
          </a:p>
        </p:txBody>
      </p:sp>
      <p:sp>
        <p:nvSpPr>
          <p:cNvPr id="240" name="Google Shape;240;p1"/>
          <p:cNvSpPr txBox="1">
            <a:spLocks noGrp="1"/>
          </p:cNvSpPr>
          <p:nvPr>
            <p:ph type="subTitle" idx="1"/>
          </p:nvPr>
        </p:nvSpPr>
        <p:spPr>
          <a:xfrm>
            <a:off x="1876424" y="3602038"/>
            <a:ext cx="8791575" cy="1655762"/>
          </a:xfrm>
          <a:prstGeom prst="rect">
            <a:avLst/>
          </a:prstGeom>
          <a:noFill/>
          <a:ln>
            <a:noFill/>
          </a:ln>
        </p:spPr>
        <p:txBody>
          <a:bodyPr spcFirstLastPara="1" wrap="square" lIns="91425" tIns="45700" rIns="91425" bIns="45700" anchor="t" anchorCtr="0">
            <a:normAutofit/>
          </a:bodyPr>
          <a:lstStyle/>
          <a:p>
            <a:pPr marL="0" lvl="0" indent="0" algn="ctr" rtl="0">
              <a:lnSpc>
                <a:spcPct val="120000"/>
              </a:lnSpc>
              <a:spcBef>
                <a:spcPts val="0"/>
              </a:spcBef>
              <a:spcAft>
                <a:spcPts val="0"/>
              </a:spcAft>
              <a:buClr>
                <a:schemeClr val="lt2"/>
              </a:buClr>
              <a:buSzPts val="2500"/>
              <a:buNone/>
            </a:pPr>
            <a:r>
              <a:rPr lang="en-US"/>
              <a:t>ADVANCED ALGORITHMS</a:t>
            </a:r>
            <a:br>
              <a:rPr lang="en-US"/>
            </a:br>
            <a:r>
              <a:rPr lang="en-US"/>
              <a:t>Brian Bippert, Emily Rothrock, Livvy Yurish</a:t>
            </a:r>
            <a:br>
              <a:rPr lang="en-US"/>
            </a:br>
            <a:br>
              <a:rPr lang="en-US"/>
            </a:br>
            <a:r>
              <a:rPr lang="en-US"/>
              <a:t>Student Presentations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g34e57efacb8_0_0"/>
          <p:cNvSpPr txBox="1">
            <a:spLocks noGrp="1"/>
          </p:cNvSpPr>
          <p:nvPr>
            <p:ph type="title"/>
          </p:nvPr>
        </p:nvSpPr>
        <p:spPr>
          <a:xfrm>
            <a:off x="1141412" y="249580"/>
            <a:ext cx="9906000" cy="6528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3600"/>
              <a:buFont typeface="Twentieth Century"/>
              <a:buNone/>
            </a:pPr>
            <a:r>
              <a:rPr lang="en-US"/>
              <a:t>Definitions and Math</a:t>
            </a:r>
            <a:endParaRPr/>
          </a:p>
        </p:txBody>
      </p:sp>
      <p:sp>
        <p:nvSpPr>
          <p:cNvPr id="246" name="Google Shape;246;g34e57efacb8_0_0"/>
          <p:cNvSpPr/>
          <p:nvPr/>
        </p:nvSpPr>
        <p:spPr>
          <a:xfrm>
            <a:off x="604725" y="2009000"/>
            <a:ext cx="5050800" cy="17808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Twentieth Century"/>
                <a:ea typeface="Twentieth Century"/>
                <a:cs typeface="Twentieth Century"/>
                <a:sym typeface="Twentieth Century"/>
              </a:rPr>
              <a:t>Important values:</a:t>
            </a:r>
            <a:endParaRPr sz="1400" b="0" i="0" u="none" strike="noStrike" cap="none">
              <a:solidFill>
                <a:srgbClr val="000000"/>
              </a:solidFill>
              <a:latin typeface="Twentieth Century"/>
              <a:ea typeface="Twentieth Century"/>
              <a:cs typeface="Twentieth Century"/>
              <a:sym typeface="Twentieth Century"/>
            </a:endParaRPr>
          </a:p>
          <a:p>
            <a:pPr marL="0" marR="0" lvl="0" indent="0" algn="l" rtl="0">
              <a:lnSpc>
                <a:spcPct val="100000"/>
              </a:lnSpc>
              <a:spcBef>
                <a:spcPts val="1000"/>
              </a:spcBef>
              <a:spcAft>
                <a:spcPts val="0"/>
              </a:spcAft>
              <a:buClr>
                <a:srgbClr val="000000"/>
              </a:buClr>
              <a:buSzPts val="1400"/>
              <a:buFont typeface="Arial"/>
              <a:buNone/>
            </a:pPr>
            <a:r>
              <a:rPr lang="en-US" sz="1400" b="0" i="1" u="none" strike="noStrike" cap="none">
                <a:solidFill>
                  <a:srgbClr val="000000"/>
                </a:solidFill>
                <a:latin typeface="Twentieth Century"/>
                <a:ea typeface="Twentieth Century"/>
                <a:cs typeface="Twentieth Century"/>
                <a:sym typeface="Twentieth Century"/>
              </a:rPr>
              <a:t>k </a:t>
            </a:r>
            <a:r>
              <a:rPr lang="en-US" sz="1400" b="0" i="0" u="none" strike="noStrike" cap="none">
                <a:solidFill>
                  <a:srgbClr val="000000"/>
                </a:solidFill>
                <a:latin typeface="Twentieth Century"/>
                <a:ea typeface="Twentieth Century"/>
                <a:cs typeface="Twentieth Century"/>
                <a:sym typeface="Twentieth Century"/>
              </a:rPr>
              <a:t> - number of hashing functions</a:t>
            </a:r>
            <a:endParaRPr sz="1400" b="0" i="0" u="none" strike="noStrike" cap="none">
              <a:solidFill>
                <a:srgbClr val="000000"/>
              </a:solidFill>
              <a:latin typeface="Twentieth Century"/>
              <a:ea typeface="Twentieth Century"/>
              <a:cs typeface="Twentieth Century"/>
              <a:sym typeface="Twentieth Century"/>
            </a:endParaRPr>
          </a:p>
          <a:p>
            <a:pPr marL="0" marR="0" lvl="0" indent="0" algn="l" rtl="0">
              <a:lnSpc>
                <a:spcPct val="100000"/>
              </a:lnSpc>
              <a:spcBef>
                <a:spcPts val="1000"/>
              </a:spcBef>
              <a:spcAft>
                <a:spcPts val="0"/>
              </a:spcAft>
              <a:buClr>
                <a:srgbClr val="000000"/>
              </a:buClr>
              <a:buSzPts val="1400"/>
              <a:buFont typeface="Arial"/>
              <a:buNone/>
            </a:pPr>
            <a:r>
              <a:rPr lang="en-US" sz="1400" b="0" i="1" u="none" strike="noStrike" cap="none">
                <a:solidFill>
                  <a:srgbClr val="000000"/>
                </a:solidFill>
                <a:latin typeface="Twentieth Century"/>
                <a:ea typeface="Twentieth Century"/>
                <a:cs typeface="Twentieth Century"/>
                <a:sym typeface="Twentieth Century"/>
              </a:rPr>
              <a:t>m</a:t>
            </a:r>
            <a:r>
              <a:rPr lang="en-US" sz="1400" b="0" i="0" u="none" strike="noStrike" cap="none">
                <a:solidFill>
                  <a:srgbClr val="000000"/>
                </a:solidFill>
                <a:latin typeface="Arial"/>
                <a:ea typeface="Arial"/>
                <a:cs typeface="Arial"/>
                <a:sym typeface="Arial"/>
              </a:rPr>
              <a:t> -</a:t>
            </a:r>
            <a:r>
              <a:rPr lang="en-US" sz="1400" b="0" i="0" u="none" strike="noStrike" cap="none">
                <a:solidFill>
                  <a:srgbClr val="000000"/>
                </a:solidFill>
                <a:latin typeface="Twentieth Century"/>
                <a:ea typeface="Twentieth Century"/>
                <a:cs typeface="Twentieth Century"/>
                <a:sym typeface="Twentieth Century"/>
              </a:rPr>
              <a:t> size of binary array</a:t>
            </a:r>
            <a:endParaRPr sz="1400" b="0" i="0" u="none" strike="noStrike" cap="none">
              <a:solidFill>
                <a:srgbClr val="000000"/>
              </a:solidFill>
              <a:latin typeface="Twentieth Century"/>
              <a:ea typeface="Twentieth Century"/>
              <a:cs typeface="Twentieth Century"/>
              <a:sym typeface="Twentieth Century"/>
            </a:endParaRPr>
          </a:p>
          <a:p>
            <a:pPr marL="0" marR="0" lvl="0" indent="0" algn="l" rtl="0">
              <a:lnSpc>
                <a:spcPct val="100000"/>
              </a:lnSpc>
              <a:spcBef>
                <a:spcPts val="1000"/>
              </a:spcBef>
              <a:spcAft>
                <a:spcPts val="0"/>
              </a:spcAft>
              <a:buClr>
                <a:srgbClr val="000000"/>
              </a:buClr>
              <a:buSzPts val="1400"/>
              <a:buFont typeface="Arial"/>
              <a:buNone/>
            </a:pPr>
            <a:r>
              <a:rPr lang="en-US" sz="1400" b="0" i="1" u="none" strike="noStrike" cap="none">
                <a:solidFill>
                  <a:srgbClr val="000000"/>
                </a:solidFill>
                <a:latin typeface="Twentieth Century"/>
                <a:ea typeface="Twentieth Century"/>
                <a:cs typeface="Twentieth Century"/>
                <a:sym typeface="Twentieth Century"/>
              </a:rPr>
              <a:t>n</a:t>
            </a:r>
            <a:r>
              <a:rPr lang="en-US" sz="1400" b="0" i="0" u="none" strike="noStrike" cap="none">
                <a:solidFill>
                  <a:srgbClr val="000000"/>
                </a:solidFill>
                <a:latin typeface="Twentieth Century"/>
                <a:ea typeface="Twentieth Century"/>
                <a:cs typeface="Twentieth Century"/>
                <a:sym typeface="Twentieth Century"/>
              </a:rPr>
              <a:t> - number of elements expected to be added to the structure</a:t>
            </a:r>
            <a:endParaRPr sz="1400" b="0" i="0" u="none" strike="noStrike" cap="none">
              <a:solidFill>
                <a:srgbClr val="000000"/>
              </a:solidFill>
              <a:latin typeface="Twentieth Century"/>
              <a:ea typeface="Twentieth Century"/>
              <a:cs typeface="Twentieth Century"/>
              <a:sym typeface="Twentieth Century"/>
            </a:endParaRPr>
          </a:p>
          <a:p>
            <a:pPr marL="0" marR="0" lvl="0" indent="0" algn="l" rtl="0">
              <a:lnSpc>
                <a:spcPct val="100000"/>
              </a:lnSpc>
              <a:spcBef>
                <a:spcPts val="1000"/>
              </a:spcBef>
              <a:spcAft>
                <a:spcPts val="1000"/>
              </a:spcAft>
              <a:buClr>
                <a:srgbClr val="000000"/>
              </a:buClr>
              <a:buSzPts val="1400"/>
              <a:buFont typeface="Arial"/>
              <a:buNone/>
            </a:pPr>
            <a:r>
              <a:rPr lang="en-US" sz="1400" b="0" i="1" u="none" strike="noStrike" cap="none">
                <a:solidFill>
                  <a:srgbClr val="000000"/>
                </a:solidFill>
                <a:latin typeface="Twentieth Century"/>
                <a:ea typeface="Twentieth Century"/>
                <a:cs typeface="Twentieth Century"/>
                <a:sym typeface="Twentieth Century"/>
              </a:rPr>
              <a:t>P </a:t>
            </a:r>
            <a:r>
              <a:rPr lang="en-US" sz="1400" b="0" i="0" u="none" strike="noStrike" cap="none">
                <a:solidFill>
                  <a:srgbClr val="000000"/>
                </a:solidFill>
                <a:latin typeface="Twentieth Century"/>
                <a:ea typeface="Twentieth Century"/>
                <a:cs typeface="Twentieth Century"/>
                <a:sym typeface="Twentieth Century"/>
              </a:rPr>
              <a:t>- probability of a false positive</a:t>
            </a:r>
            <a:endParaRPr sz="1400" b="0" i="0" u="none" strike="noStrike" cap="none">
              <a:solidFill>
                <a:srgbClr val="000000"/>
              </a:solidFill>
              <a:latin typeface="Twentieth Century"/>
              <a:ea typeface="Twentieth Century"/>
              <a:cs typeface="Twentieth Century"/>
              <a:sym typeface="Twentieth Century"/>
            </a:endParaRPr>
          </a:p>
        </p:txBody>
      </p:sp>
      <p:sp>
        <p:nvSpPr>
          <p:cNvPr id="247" name="Google Shape;247;g34e57efacb8_0_0"/>
          <p:cNvSpPr/>
          <p:nvPr/>
        </p:nvSpPr>
        <p:spPr>
          <a:xfrm>
            <a:off x="6019850" y="2009000"/>
            <a:ext cx="6007500" cy="17808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Twentieth Century"/>
                <a:ea typeface="Twentieth Century"/>
                <a:cs typeface="Twentieth Century"/>
                <a:sym typeface="Twentieth Century"/>
              </a:rPr>
              <a:t>Associated math:</a:t>
            </a:r>
            <a:endParaRPr sz="1400" b="0" i="0" u="none" strike="noStrike" cap="none">
              <a:solidFill>
                <a:srgbClr val="000000"/>
              </a:solidFill>
              <a:latin typeface="Twentieth Century"/>
              <a:ea typeface="Twentieth Century"/>
              <a:cs typeface="Twentieth Century"/>
              <a:sym typeface="Twentieth Century"/>
            </a:endParaRPr>
          </a:p>
          <a:p>
            <a:pPr marL="1371600" marR="0" lvl="0" indent="0" algn="l" rtl="0">
              <a:lnSpc>
                <a:spcPct val="100000"/>
              </a:lnSpc>
              <a:spcBef>
                <a:spcPts val="1000"/>
              </a:spcBef>
              <a:spcAft>
                <a:spcPts val="0"/>
              </a:spcAft>
              <a:buClr>
                <a:srgbClr val="000000"/>
              </a:buClr>
              <a:buSzPts val="1400"/>
              <a:buFont typeface="Arial"/>
              <a:buNone/>
            </a:pPr>
            <a:r>
              <a:rPr lang="en-US" sz="1400" b="0" i="0" u="none" strike="noStrike" cap="none">
                <a:solidFill>
                  <a:srgbClr val="000000"/>
                </a:solidFill>
                <a:latin typeface="Twentieth Century"/>
                <a:ea typeface="Twentieth Century"/>
                <a:cs typeface="Twentieth Century"/>
                <a:sym typeface="Twentieth Century"/>
              </a:rPr>
              <a:t>   → guarantees probability </a:t>
            </a:r>
            <a:r>
              <a:rPr lang="en-US" sz="1400" b="0" i="1" u="none" strike="noStrike" cap="none">
                <a:solidFill>
                  <a:srgbClr val="000000"/>
                </a:solidFill>
                <a:latin typeface="Twentieth Century"/>
                <a:ea typeface="Twentieth Century"/>
                <a:cs typeface="Twentieth Century"/>
                <a:sym typeface="Twentieth Century"/>
              </a:rPr>
              <a:t>P </a:t>
            </a:r>
            <a:r>
              <a:rPr lang="en-US" sz="1400" b="0" i="0" u="none" strike="noStrike" cap="none">
                <a:solidFill>
                  <a:srgbClr val="000000"/>
                </a:solidFill>
                <a:latin typeface="Twentieth Century"/>
                <a:ea typeface="Twentieth Century"/>
                <a:cs typeface="Twentieth Century"/>
                <a:sym typeface="Twentieth Century"/>
              </a:rPr>
              <a:t>false positive</a:t>
            </a:r>
            <a:endParaRPr sz="1400" b="0" i="0" u="none" strike="noStrike" cap="none">
              <a:solidFill>
                <a:srgbClr val="000000"/>
              </a:solidFill>
              <a:latin typeface="Twentieth Century"/>
              <a:ea typeface="Twentieth Century"/>
              <a:cs typeface="Twentieth Century"/>
              <a:sym typeface="Twentieth Century"/>
            </a:endParaRPr>
          </a:p>
          <a:p>
            <a:pPr marL="0" marR="0" lvl="0" indent="0" algn="l" rtl="0">
              <a:lnSpc>
                <a:spcPct val="100000"/>
              </a:lnSpc>
              <a:spcBef>
                <a:spcPts val="1000"/>
              </a:spcBef>
              <a:spcAft>
                <a:spcPts val="0"/>
              </a:spcAft>
              <a:buClr>
                <a:srgbClr val="000000"/>
              </a:buClr>
              <a:buSzPts val="1400"/>
              <a:buFont typeface="Arial"/>
              <a:buNone/>
            </a:pPr>
            <a:endParaRPr sz="1400" b="0" i="0" u="none" strike="noStrike" cap="none">
              <a:solidFill>
                <a:srgbClr val="000000"/>
              </a:solidFill>
              <a:latin typeface="Twentieth Century"/>
              <a:ea typeface="Twentieth Century"/>
              <a:cs typeface="Twentieth Century"/>
              <a:sym typeface="Twentieth Century"/>
            </a:endParaRPr>
          </a:p>
          <a:p>
            <a:pPr marL="1371600" marR="0" lvl="0" indent="0" algn="l" rtl="0">
              <a:lnSpc>
                <a:spcPct val="100000"/>
              </a:lnSpc>
              <a:spcBef>
                <a:spcPts val="1000"/>
              </a:spcBef>
              <a:spcAft>
                <a:spcPts val="0"/>
              </a:spcAft>
              <a:buClr>
                <a:srgbClr val="000000"/>
              </a:buClr>
              <a:buSzPts val="1400"/>
              <a:buFont typeface="Arial"/>
              <a:buNone/>
            </a:pPr>
            <a:endParaRPr sz="1400" b="0" i="0" u="none" strike="noStrike" cap="none">
              <a:solidFill>
                <a:srgbClr val="000000"/>
              </a:solidFill>
              <a:latin typeface="Twentieth Century"/>
              <a:ea typeface="Twentieth Century"/>
              <a:cs typeface="Twentieth Century"/>
              <a:sym typeface="Twentieth Century"/>
            </a:endParaRPr>
          </a:p>
          <a:p>
            <a:pPr marL="0" marR="0" lvl="0" indent="0" algn="l" rtl="0">
              <a:lnSpc>
                <a:spcPct val="100000"/>
              </a:lnSpc>
              <a:spcBef>
                <a:spcPts val="1000"/>
              </a:spcBef>
              <a:spcAft>
                <a:spcPts val="1000"/>
              </a:spcAft>
              <a:buClr>
                <a:srgbClr val="000000"/>
              </a:buClr>
              <a:buSzPts val="1400"/>
              <a:buFont typeface="Arial"/>
              <a:buNone/>
            </a:pPr>
            <a:endParaRPr sz="1400" b="0" i="1" u="none" strike="noStrike" cap="none">
              <a:solidFill>
                <a:srgbClr val="000000"/>
              </a:solidFill>
              <a:latin typeface="Twentieth Century"/>
              <a:ea typeface="Twentieth Century"/>
              <a:cs typeface="Twentieth Century"/>
              <a:sym typeface="Twentieth Century"/>
            </a:endParaRPr>
          </a:p>
        </p:txBody>
      </p:sp>
      <p:pic>
        <p:nvPicPr>
          <p:cNvPr id="248" name="Google Shape;248;g34e57efacb8_0_0"/>
          <p:cNvPicPr preferRelativeResize="0"/>
          <p:nvPr/>
        </p:nvPicPr>
        <p:blipFill rotWithShape="1">
          <a:blip r:embed="rId3">
            <a:alphaModFix/>
          </a:blip>
          <a:srcRect/>
          <a:stretch/>
        </p:blipFill>
        <p:spPr>
          <a:xfrm>
            <a:off x="6131300" y="2257525"/>
            <a:ext cx="1466850" cy="495300"/>
          </a:xfrm>
          <a:prstGeom prst="rect">
            <a:avLst/>
          </a:prstGeom>
          <a:noFill/>
          <a:ln>
            <a:noFill/>
          </a:ln>
        </p:spPr>
      </p:pic>
      <p:pic>
        <p:nvPicPr>
          <p:cNvPr id="249" name="Google Shape;249;g34e57efacb8_0_0"/>
          <p:cNvPicPr preferRelativeResize="0"/>
          <p:nvPr/>
        </p:nvPicPr>
        <p:blipFill rotWithShape="1">
          <a:blip r:embed="rId4">
            <a:alphaModFix/>
          </a:blip>
          <a:srcRect/>
          <a:stretch/>
        </p:blipFill>
        <p:spPr>
          <a:xfrm>
            <a:off x="6131300" y="3195250"/>
            <a:ext cx="695325" cy="342900"/>
          </a:xfrm>
          <a:prstGeom prst="rect">
            <a:avLst/>
          </a:prstGeom>
          <a:noFill/>
          <a:ln>
            <a:noFill/>
          </a:ln>
        </p:spPr>
      </p:pic>
      <p:sp>
        <p:nvSpPr>
          <p:cNvPr id="250" name="Google Shape;250;g34e57efacb8_0_0"/>
          <p:cNvSpPr txBox="1"/>
          <p:nvPr/>
        </p:nvSpPr>
        <p:spPr>
          <a:xfrm>
            <a:off x="7045700" y="2752825"/>
            <a:ext cx="5262900" cy="54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1000"/>
              </a:spcAft>
              <a:buClr>
                <a:schemeClr val="dk1"/>
              </a:buClr>
              <a:buSzPts val="1100"/>
              <a:buFont typeface="Arial"/>
              <a:buNone/>
            </a:pPr>
            <a:r>
              <a:rPr lang="en-US" sz="1400" b="0" i="0" u="none" strike="noStrike" cap="none">
                <a:solidFill>
                  <a:schemeClr val="dk1"/>
                </a:solidFill>
                <a:latin typeface="Twentieth Century"/>
                <a:ea typeface="Twentieth Century"/>
                <a:cs typeface="Twentieth Century"/>
                <a:sym typeface="Twentieth Century"/>
              </a:rPr>
              <a:t>→ calculates size of array based on size of input and probability</a:t>
            </a:r>
            <a:endParaRPr sz="2400" b="0" i="0" u="none" strike="noStrike" cap="none">
              <a:solidFill>
                <a:schemeClr val="lt1"/>
              </a:solidFill>
              <a:latin typeface="Twentieth Century"/>
              <a:ea typeface="Twentieth Century"/>
              <a:cs typeface="Twentieth Century"/>
              <a:sym typeface="Twentieth Century"/>
            </a:endParaRPr>
          </a:p>
        </p:txBody>
      </p:sp>
      <p:sp>
        <p:nvSpPr>
          <p:cNvPr id="251" name="Google Shape;251;g34e57efacb8_0_0"/>
          <p:cNvSpPr txBox="1"/>
          <p:nvPr/>
        </p:nvSpPr>
        <p:spPr>
          <a:xfrm>
            <a:off x="6826625" y="3154650"/>
            <a:ext cx="5262900" cy="54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1000"/>
              </a:spcAft>
              <a:buClr>
                <a:srgbClr val="000000"/>
              </a:buClr>
              <a:buSzPts val="1400"/>
              <a:buFont typeface="Arial"/>
              <a:buNone/>
            </a:pPr>
            <a:r>
              <a:rPr lang="en-US" sz="1400" b="0" i="0" u="none" strike="noStrike" cap="none">
                <a:solidFill>
                  <a:schemeClr val="dk1"/>
                </a:solidFill>
                <a:latin typeface="Twentieth Century"/>
                <a:ea typeface="Twentieth Century"/>
                <a:cs typeface="Twentieth Century"/>
                <a:sym typeface="Twentieth Century"/>
              </a:rPr>
              <a:t>→ calculates optimal number of hashing function</a:t>
            </a:r>
            <a:endParaRPr sz="2400" b="0" i="0" u="none" strike="noStrike" cap="none">
              <a:solidFill>
                <a:schemeClr val="lt1"/>
              </a:solidFill>
              <a:latin typeface="Twentieth Century"/>
              <a:ea typeface="Twentieth Century"/>
              <a:cs typeface="Twentieth Century"/>
              <a:sym typeface="Twentieth Century"/>
            </a:endParaRPr>
          </a:p>
        </p:txBody>
      </p:sp>
      <p:sp>
        <p:nvSpPr>
          <p:cNvPr id="252" name="Google Shape;252;g34e57efacb8_0_0"/>
          <p:cNvSpPr txBox="1"/>
          <p:nvPr/>
        </p:nvSpPr>
        <p:spPr>
          <a:xfrm>
            <a:off x="3703100" y="3875925"/>
            <a:ext cx="4782600" cy="1406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700"/>
              <a:buFont typeface="Arial"/>
              <a:buNone/>
            </a:pPr>
            <a:r>
              <a:rPr lang="en-US" sz="1700" b="0" i="0" u="none" strike="noStrike" cap="none">
                <a:solidFill>
                  <a:schemeClr val="lt1"/>
                </a:solidFill>
                <a:latin typeface="Twentieth Century"/>
                <a:ea typeface="Twentieth Century"/>
                <a:cs typeface="Twentieth Century"/>
                <a:sym typeface="Twentieth Century"/>
              </a:rPr>
              <a:t>Given </a:t>
            </a:r>
            <a:r>
              <a:rPr lang="en-US" sz="1700" b="0" i="1" u="none" strike="noStrike" cap="none">
                <a:solidFill>
                  <a:schemeClr val="lt1"/>
                </a:solidFill>
                <a:latin typeface="Twentieth Century"/>
                <a:ea typeface="Twentieth Century"/>
                <a:cs typeface="Twentieth Century"/>
                <a:sym typeface="Twentieth Century"/>
              </a:rPr>
              <a:t>n </a:t>
            </a:r>
            <a:r>
              <a:rPr lang="en-US" sz="1700" b="0" i="0" u="none" strike="noStrike" cap="none">
                <a:solidFill>
                  <a:schemeClr val="lt1"/>
                </a:solidFill>
                <a:latin typeface="Twentieth Century"/>
                <a:ea typeface="Twentieth Century"/>
                <a:cs typeface="Twentieth Century"/>
                <a:sym typeface="Twentieth Century"/>
              </a:rPr>
              <a:t>and an acceptable probability </a:t>
            </a:r>
            <a:r>
              <a:rPr lang="en-US" sz="1700" b="0" i="1" u="none" strike="noStrike" cap="none">
                <a:solidFill>
                  <a:schemeClr val="lt1"/>
                </a:solidFill>
                <a:latin typeface="Twentieth Century"/>
                <a:ea typeface="Twentieth Century"/>
                <a:cs typeface="Twentieth Century"/>
                <a:sym typeface="Twentieth Century"/>
              </a:rPr>
              <a:t>P</a:t>
            </a:r>
            <a:r>
              <a:rPr lang="en-US" sz="1700" b="0" i="0" u="none" strike="noStrike" cap="none">
                <a:solidFill>
                  <a:schemeClr val="lt1"/>
                </a:solidFill>
                <a:latin typeface="Twentieth Century"/>
                <a:ea typeface="Twentieth Century"/>
                <a:cs typeface="Twentieth Century"/>
                <a:sym typeface="Twentieth Century"/>
              </a:rPr>
              <a:t>, </a:t>
            </a:r>
            <a:r>
              <a:rPr lang="en-US" sz="1700" b="0" i="1" u="none" strike="noStrike" cap="none">
                <a:solidFill>
                  <a:schemeClr val="lt1"/>
                </a:solidFill>
                <a:latin typeface="Twentieth Century"/>
                <a:ea typeface="Twentieth Century"/>
                <a:cs typeface="Twentieth Century"/>
                <a:sym typeface="Twentieth Century"/>
              </a:rPr>
              <a:t>k </a:t>
            </a:r>
            <a:r>
              <a:rPr lang="en-US" sz="1700" b="0" i="0" u="none" strike="noStrike" cap="none">
                <a:solidFill>
                  <a:schemeClr val="lt1"/>
                </a:solidFill>
                <a:latin typeface="Twentieth Century"/>
                <a:ea typeface="Twentieth Century"/>
                <a:cs typeface="Twentieth Century"/>
                <a:sym typeface="Twentieth Century"/>
              </a:rPr>
              <a:t>and </a:t>
            </a:r>
            <a:r>
              <a:rPr lang="en-US" sz="1700" b="0" i="1" u="none" strike="noStrike" cap="none">
                <a:solidFill>
                  <a:schemeClr val="lt1"/>
                </a:solidFill>
                <a:latin typeface="Twentieth Century"/>
                <a:ea typeface="Twentieth Century"/>
                <a:cs typeface="Twentieth Century"/>
                <a:sym typeface="Twentieth Century"/>
              </a:rPr>
              <a:t>n </a:t>
            </a:r>
            <a:r>
              <a:rPr lang="en-US" sz="1700" b="0" i="0" u="none" strike="noStrike" cap="none">
                <a:solidFill>
                  <a:schemeClr val="lt1"/>
                </a:solidFill>
                <a:latin typeface="Twentieth Century"/>
                <a:ea typeface="Twentieth Century"/>
                <a:cs typeface="Twentieth Century"/>
                <a:sym typeface="Twentieth Century"/>
              </a:rPr>
              <a:t>can be calculated!</a:t>
            </a:r>
            <a:endParaRPr sz="1900" b="0" i="0" u="none" strike="noStrike" cap="none">
              <a:solidFill>
                <a:srgbClr val="000000"/>
              </a:solidFill>
              <a:latin typeface="Arial"/>
              <a:ea typeface="Arial"/>
              <a:cs typeface="Arial"/>
              <a:sym typeface="Arial"/>
            </a:endParaRPr>
          </a:p>
        </p:txBody>
      </p:sp>
      <p:pic>
        <p:nvPicPr>
          <p:cNvPr id="253" name="Google Shape;253;g34e57efacb8_0_0"/>
          <p:cNvPicPr preferRelativeResize="0"/>
          <p:nvPr/>
        </p:nvPicPr>
        <p:blipFill rotWithShape="1">
          <a:blip r:embed="rId5">
            <a:alphaModFix/>
          </a:blip>
          <a:srcRect/>
          <a:stretch/>
        </p:blipFill>
        <p:spPr>
          <a:xfrm>
            <a:off x="6131300" y="2752825"/>
            <a:ext cx="914400" cy="409575"/>
          </a:xfrm>
          <a:prstGeom prst="rect">
            <a:avLst/>
          </a:prstGeom>
          <a:noFill/>
          <a:ln>
            <a:noFill/>
          </a:ln>
        </p:spPr>
      </p:pic>
      <p:sp>
        <p:nvSpPr>
          <p:cNvPr id="254" name="Google Shape;254;g34e57efacb8_0_0"/>
          <p:cNvSpPr txBox="1"/>
          <p:nvPr/>
        </p:nvSpPr>
        <p:spPr>
          <a:xfrm>
            <a:off x="1587500" y="4652325"/>
            <a:ext cx="9013800" cy="3354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100" b="1">
                <a:solidFill>
                  <a:schemeClr val="lt1"/>
                </a:solidFill>
                <a:latin typeface="Twentieth Century"/>
                <a:ea typeface="Twentieth Century"/>
                <a:cs typeface="Twentieth Century"/>
                <a:sym typeface="Twentieth Century"/>
              </a:rPr>
              <a:t>WHY?: </a:t>
            </a:r>
            <a:endParaRPr sz="2100" b="1">
              <a:solidFill>
                <a:schemeClr val="lt1"/>
              </a:solidFill>
              <a:latin typeface="Twentieth Century"/>
              <a:ea typeface="Twentieth Century"/>
              <a:cs typeface="Twentieth Century"/>
              <a:sym typeface="Twentieth Century"/>
            </a:endParaRPr>
          </a:p>
          <a:p>
            <a:pPr marL="457200" marR="0" lvl="0" indent="-361950" algn="l" rtl="0">
              <a:lnSpc>
                <a:spcPct val="100000"/>
              </a:lnSpc>
              <a:spcBef>
                <a:spcPts val="0"/>
              </a:spcBef>
              <a:spcAft>
                <a:spcPts val="0"/>
              </a:spcAft>
              <a:buClr>
                <a:schemeClr val="lt1"/>
              </a:buClr>
              <a:buSzPts val="2100"/>
              <a:buFont typeface="Twentieth Century"/>
              <a:buChar char="-"/>
            </a:pPr>
            <a:r>
              <a:rPr lang="en-US" sz="2100">
                <a:solidFill>
                  <a:schemeClr val="lt1"/>
                </a:solidFill>
                <a:latin typeface="Twentieth Century"/>
                <a:ea typeface="Twentieth Century"/>
                <a:cs typeface="Twentieth Century"/>
                <a:sym typeface="Twentieth Century"/>
              </a:rPr>
              <a:t>URL safety → can be shipped with a browser</a:t>
            </a:r>
            <a:endParaRPr sz="2100">
              <a:solidFill>
                <a:schemeClr val="lt1"/>
              </a:solidFill>
              <a:latin typeface="Twentieth Century"/>
              <a:ea typeface="Twentieth Century"/>
              <a:cs typeface="Twentieth Century"/>
              <a:sym typeface="Twentieth Century"/>
            </a:endParaRPr>
          </a:p>
          <a:p>
            <a:pPr marL="457200" lvl="0" indent="-361950" algn="l" rtl="0">
              <a:spcBef>
                <a:spcPts val="0"/>
              </a:spcBef>
              <a:spcAft>
                <a:spcPts val="0"/>
              </a:spcAft>
              <a:buClr>
                <a:schemeClr val="lt1"/>
              </a:buClr>
              <a:buSzPts val="2100"/>
              <a:buFont typeface="Twentieth Century"/>
              <a:buChar char="-"/>
            </a:pPr>
            <a:r>
              <a:rPr lang="en-US" sz="2100">
                <a:solidFill>
                  <a:schemeClr val="lt1"/>
                </a:solidFill>
                <a:latin typeface="Twentieth Century"/>
                <a:ea typeface="Twentieth Century"/>
                <a:cs typeface="Twentieth Century"/>
                <a:sym typeface="Twentieth Century"/>
              </a:rPr>
              <a:t>Username validation → no reason to check against a database</a:t>
            </a:r>
            <a:endParaRPr sz="2100">
              <a:solidFill>
                <a:schemeClr val="lt1"/>
              </a:solidFill>
              <a:latin typeface="Twentieth Century"/>
              <a:ea typeface="Twentieth Century"/>
              <a:cs typeface="Twentieth Century"/>
              <a:sym typeface="Twentieth Century"/>
            </a:endParaRPr>
          </a:p>
          <a:p>
            <a:pPr marL="457200" lvl="0" indent="-361950" algn="l" rtl="0">
              <a:spcBef>
                <a:spcPts val="0"/>
              </a:spcBef>
              <a:spcAft>
                <a:spcPts val="0"/>
              </a:spcAft>
              <a:buClr>
                <a:schemeClr val="lt1"/>
              </a:buClr>
              <a:buSzPts val="2100"/>
              <a:buFont typeface="Twentieth Century"/>
              <a:buChar char="-"/>
            </a:pPr>
            <a:r>
              <a:rPr lang="en-US" sz="2100">
                <a:solidFill>
                  <a:schemeClr val="lt1"/>
                </a:solidFill>
                <a:latin typeface="Twentieth Century"/>
                <a:ea typeface="Twentieth Century"/>
                <a:cs typeface="Twentieth Century"/>
                <a:sym typeface="Twentieth Century"/>
              </a:rPr>
              <a:t>Faster database queries → store if data exists before execution</a:t>
            </a:r>
            <a:endParaRPr sz="2100">
              <a:solidFill>
                <a:schemeClr val="lt1"/>
              </a:solidFill>
              <a:latin typeface="Twentieth Century"/>
              <a:ea typeface="Twentieth Century"/>
              <a:cs typeface="Twentieth Century"/>
              <a:sym typeface="Twentieth Century"/>
            </a:endParaRPr>
          </a:p>
          <a:p>
            <a:pPr marL="457200" lvl="0" indent="-361950" algn="l" rtl="0">
              <a:spcBef>
                <a:spcPts val="0"/>
              </a:spcBef>
              <a:spcAft>
                <a:spcPts val="0"/>
              </a:spcAft>
              <a:buClr>
                <a:schemeClr val="lt1"/>
              </a:buClr>
              <a:buSzPts val="2100"/>
              <a:buFont typeface="Twentieth Century"/>
              <a:buChar char="-"/>
            </a:pPr>
            <a:r>
              <a:rPr lang="en-US" sz="2100">
                <a:solidFill>
                  <a:schemeClr val="lt1"/>
                </a:solidFill>
                <a:latin typeface="Twentieth Century"/>
                <a:ea typeface="Twentieth Century"/>
                <a:cs typeface="Twentieth Century"/>
                <a:sym typeface="Twentieth Century"/>
              </a:rPr>
              <a:t>Alternative to HashSet/HashMap → faster and smaller</a:t>
            </a:r>
            <a:endParaRPr sz="2100">
              <a:solidFill>
                <a:schemeClr val="lt1"/>
              </a:solidFill>
              <a:latin typeface="Twentieth Century"/>
              <a:ea typeface="Twentieth Century"/>
              <a:cs typeface="Twentieth Century"/>
              <a:sym typeface="Twentieth Century"/>
            </a:endParaRPr>
          </a:p>
          <a:p>
            <a:pPr marL="0" marR="0" lvl="0" indent="0" algn="l" rtl="0">
              <a:lnSpc>
                <a:spcPct val="100000"/>
              </a:lnSpc>
              <a:spcBef>
                <a:spcPts val="0"/>
              </a:spcBef>
              <a:spcAft>
                <a:spcPts val="0"/>
              </a:spcAft>
              <a:buClr>
                <a:srgbClr val="000000"/>
              </a:buClr>
              <a:buSzPts val="2400"/>
              <a:buFont typeface="Arial"/>
              <a:buNone/>
            </a:pPr>
            <a:endParaRPr sz="2100" b="0" i="0" u="none" strike="noStrike" cap="none">
              <a:solidFill>
                <a:schemeClr val="lt1"/>
              </a:solidFill>
              <a:latin typeface="Twentieth Century"/>
              <a:ea typeface="Twentieth Century"/>
              <a:cs typeface="Twentieth Century"/>
              <a:sym typeface="Twentieth Century"/>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5"/>
          <p:cNvSpPr txBox="1">
            <a:spLocks noGrp="1"/>
          </p:cNvSpPr>
          <p:nvPr>
            <p:ph type="title"/>
          </p:nvPr>
        </p:nvSpPr>
        <p:spPr>
          <a:xfrm>
            <a:off x="1141412" y="228903"/>
            <a:ext cx="9905998" cy="86042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3600"/>
              <a:buFont typeface="Twentieth Century"/>
              <a:buNone/>
            </a:pPr>
            <a:r>
              <a:rPr lang="en-US"/>
              <a:t>Format</a:t>
            </a:r>
            <a:endParaRPr/>
          </a:p>
        </p:txBody>
      </p:sp>
      <p:sp>
        <p:nvSpPr>
          <p:cNvPr id="260" name="Google Shape;260;p5"/>
          <p:cNvSpPr/>
          <p:nvPr/>
        </p:nvSpPr>
        <p:spPr>
          <a:xfrm>
            <a:off x="1695900" y="1871400"/>
            <a:ext cx="1678500" cy="17808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Twentieth Century"/>
                <a:ea typeface="Twentieth Century"/>
                <a:cs typeface="Twentieth Century"/>
                <a:sym typeface="Twentieth Century"/>
              </a:rPr>
              <a:t>Calculated values:</a:t>
            </a:r>
            <a:endParaRPr sz="1400" b="0" i="0" u="none" strike="noStrike" cap="none">
              <a:solidFill>
                <a:srgbClr val="000000"/>
              </a:solidFill>
              <a:latin typeface="Twentieth Century"/>
              <a:ea typeface="Twentieth Century"/>
              <a:cs typeface="Twentieth Century"/>
              <a:sym typeface="Twentieth Century"/>
            </a:endParaRPr>
          </a:p>
          <a:p>
            <a:pPr marL="0" marR="0" lvl="0" indent="0" algn="l" rtl="0">
              <a:lnSpc>
                <a:spcPct val="100000"/>
              </a:lnSpc>
              <a:spcBef>
                <a:spcPts val="1000"/>
              </a:spcBef>
              <a:spcAft>
                <a:spcPts val="0"/>
              </a:spcAft>
              <a:buClr>
                <a:srgbClr val="000000"/>
              </a:buClr>
              <a:buSzPts val="1400"/>
              <a:buFont typeface="Arial"/>
              <a:buNone/>
            </a:pPr>
            <a:r>
              <a:rPr lang="en-US" sz="1400" b="0" i="1" u="none" strike="noStrike" cap="none">
                <a:solidFill>
                  <a:srgbClr val="000000"/>
                </a:solidFill>
                <a:latin typeface="Twentieth Century"/>
                <a:ea typeface="Twentieth Century"/>
                <a:cs typeface="Twentieth Century"/>
                <a:sym typeface="Twentieth Century"/>
              </a:rPr>
              <a:t>k </a:t>
            </a:r>
            <a:r>
              <a:rPr lang="en-US" sz="1400" b="0" i="0" u="none" strike="noStrike" cap="none">
                <a:solidFill>
                  <a:srgbClr val="000000"/>
                </a:solidFill>
                <a:latin typeface="Twentieth Century"/>
                <a:ea typeface="Twentieth Century"/>
                <a:cs typeface="Twentieth Century"/>
                <a:sym typeface="Twentieth Century"/>
              </a:rPr>
              <a:t> - 2</a:t>
            </a:r>
            <a:endParaRPr sz="1400" b="0" i="0" u="none" strike="noStrike" cap="none">
              <a:solidFill>
                <a:srgbClr val="000000"/>
              </a:solidFill>
              <a:latin typeface="Twentieth Century"/>
              <a:ea typeface="Twentieth Century"/>
              <a:cs typeface="Twentieth Century"/>
              <a:sym typeface="Twentieth Century"/>
            </a:endParaRPr>
          </a:p>
          <a:p>
            <a:pPr marL="0" marR="0" lvl="0" indent="0" algn="l" rtl="0">
              <a:lnSpc>
                <a:spcPct val="100000"/>
              </a:lnSpc>
              <a:spcBef>
                <a:spcPts val="1000"/>
              </a:spcBef>
              <a:spcAft>
                <a:spcPts val="0"/>
              </a:spcAft>
              <a:buClr>
                <a:srgbClr val="000000"/>
              </a:buClr>
              <a:buSzPts val="1400"/>
              <a:buFont typeface="Arial"/>
              <a:buNone/>
            </a:pPr>
            <a:r>
              <a:rPr lang="en-US" sz="1400" b="0" i="1" u="none" strike="noStrike" cap="none">
                <a:solidFill>
                  <a:srgbClr val="000000"/>
                </a:solidFill>
                <a:latin typeface="Twentieth Century"/>
                <a:ea typeface="Twentieth Century"/>
                <a:cs typeface="Twentieth Century"/>
                <a:sym typeface="Twentieth Century"/>
              </a:rPr>
              <a:t>m</a:t>
            </a:r>
            <a:r>
              <a:rPr lang="en-US" sz="1400" b="0" i="0" u="none" strike="noStrike" cap="none">
                <a:solidFill>
                  <a:srgbClr val="000000"/>
                </a:solidFill>
                <a:latin typeface="Arial"/>
                <a:ea typeface="Arial"/>
                <a:cs typeface="Arial"/>
                <a:sym typeface="Arial"/>
              </a:rPr>
              <a:t> -</a:t>
            </a:r>
            <a:r>
              <a:rPr lang="en-US" sz="1400" b="0" i="0" u="none" strike="noStrike" cap="none">
                <a:solidFill>
                  <a:srgbClr val="000000"/>
                </a:solidFill>
                <a:latin typeface="Twentieth Century"/>
                <a:ea typeface="Twentieth Century"/>
                <a:cs typeface="Twentieth Century"/>
                <a:sym typeface="Twentieth Century"/>
              </a:rPr>
              <a:t> 17</a:t>
            </a:r>
            <a:endParaRPr sz="1400" b="0" i="0" u="none" strike="noStrike" cap="none">
              <a:solidFill>
                <a:srgbClr val="000000"/>
              </a:solidFill>
              <a:latin typeface="Twentieth Century"/>
              <a:ea typeface="Twentieth Century"/>
              <a:cs typeface="Twentieth Century"/>
              <a:sym typeface="Twentieth Century"/>
            </a:endParaRPr>
          </a:p>
          <a:p>
            <a:pPr marL="0" marR="0" lvl="0" indent="0" algn="l" rtl="0">
              <a:lnSpc>
                <a:spcPct val="100000"/>
              </a:lnSpc>
              <a:spcBef>
                <a:spcPts val="1000"/>
              </a:spcBef>
              <a:spcAft>
                <a:spcPts val="0"/>
              </a:spcAft>
              <a:buClr>
                <a:srgbClr val="000000"/>
              </a:buClr>
              <a:buSzPts val="1400"/>
              <a:buFont typeface="Arial"/>
              <a:buNone/>
            </a:pPr>
            <a:r>
              <a:rPr lang="en-US" sz="1400" b="0" i="1" u="none" strike="noStrike" cap="none">
                <a:solidFill>
                  <a:srgbClr val="000000"/>
                </a:solidFill>
                <a:latin typeface="Twentieth Century"/>
                <a:ea typeface="Twentieth Century"/>
                <a:cs typeface="Twentieth Century"/>
                <a:sym typeface="Twentieth Century"/>
              </a:rPr>
              <a:t>n</a:t>
            </a:r>
            <a:r>
              <a:rPr lang="en-US" sz="1400" b="0" i="0" u="none" strike="noStrike" cap="none">
                <a:solidFill>
                  <a:srgbClr val="000000"/>
                </a:solidFill>
                <a:latin typeface="Twentieth Century"/>
                <a:ea typeface="Twentieth Century"/>
                <a:cs typeface="Twentieth Century"/>
                <a:sym typeface="Twentieth Century"/>
              </a:rPr>
              <a:t> - 5</a:t>
            </a:r>
            <a:endParaRPr sz="1400" b="0" i="0" u="none" strike="noStrike" cap="none">
              <a:solidFill>
                <a:srgbClr val="000000"/>
              </a:solidFill>
              <a:latin typeface="Twentieth Century"/>
              <a:ea typeface="Twentieth Century"/>
              <a:cs typeface="Twentieth Century"/>
              <a:sym typeface="Twentieth Century"/>
            </a:endParaRPr>
          </a:p>
          <a:p>
            <a:pPr marL="0" marR="0" lvl="0" indent="0" algn="l" rtl="0">
              <a:lnSpc>
                <a:spcPct val="100000"/>
              </a:lnSpc>
              <a:spcBef>
                <a:spcPts val="1000"/>
              </a:spcBef>
              <a:spcAft>
                <a:spcPts val="1000"/>
              </a:spcAft>
              <a:buClr>
                <a:srgbClr val="000000"/>
              </a:buClr>
              <a:buSzPts val="1400"/>
              <a:buFont typeface="Arial"/>
              <a:buNone/>
            </a:pPr>
            <a:r>
              <a:rPr lang="en-US" sz="1400" b="0" i="1" u="none" strike="noStrike" cap="none">
                <a:solidFill>
                  <a:srgbClr val="000000"/>
                </a:solidFill>
                <a:latin typeface="Twentieth Century"/>
                <a:ea typeface="Twentieth Century"/>
                <a:cs typeface="Twentieth Century"/>
                <a:sym typeface="Twentieth Century"/>
              </a:rPr>
              <a:t>P </a:t>
            </a:r>
            <a:r>
              <a:rPr lang="en-US" sz="1400" b="0" i="0" u="none" strike="noStrike" cap="none">
                <a:solidFill>
                  <a:srgbClr val="000000"/>
                </a:solidFill>
                <a:latin typeface="Twentieth Century"/>
                <a:ea typeface="Twentieth Century"/>
                <a:cs typeface="Twentieth Century"/>
                <a:sym typeface="Twentieth Century"/>
              </a:rPr>
              <a:t>- 0.2 (20%)</a:t>
            </a:r>
            <a:endParaRPr sz="1400" b="0" i="0" u="none" strike="noStrike" cap="none">
              <a:solidFill>
                <a:srgbClr val="000000"/>
              </a:solidFill>
              <a:latin typeface="Twentieth Century"/>
              <a:ea typeface="Twentieth Century"/>
              <a:cs typeface="Twentieth Century"/>
              <a:sym typeface="Twentieth Century"/>
            </a:endParaRPr>
          </a:p>
        </p:txBody>
      </p:sp>
      <p:graphicFrame>
        <p:nvGraphicFramePr>
          <p:cNvPr id="261" name="Google Shape;261;p5"/>
          <p:cNvGraphicFramePr/>
          <p:nvPr>
            <p:extLst>
              <p:ext uri="{D42A27DB-BD31-4B8C-83A1-F6EECF244321}">
                <p14:modId xmlns:p14="http://schemas.microsoft.com/office/powerpoint/2010/main" val="1597362330"/>
              </p:ext>
            </p:extLst>
          </p:nvPr>
        </p:nvGraphicFramePr>
        <p:xfrm>
          <a:off x="7001574" y="3117200"/>
          <a:ext cx="4844564" cy="396210"/>
        </p:xfrm>
        <a:graphic>
          <a:graphicData uri="http://schemas.openxmlformats.org/drawingml/2006/table">
            <a:tbl>
              <a:tblPr>
                <a:noFill/>
                <a:tableStyleId>{4AA8839A-C606-4A63-AB02-FB408171C73F}</a:tableStyleId>
              </a:tblPr>
              <a:tblGrid>
                <a:gridCol w="2422282">
                  <a:extLst>
                    <a:ext uri="{9D8B030D-6E8A-4147-A177-3AD203B41FA5}">
                      <a16:colId xmlns:a16="http://schemas.microsoft.com/office/drawing/2014/main" val="20000"/>
                    </a:ext>
                  </a:extLst>
                </a:gridCol>
                <a:gridCol w="2422282">
                  <a:extLst>
                    <a:ext uri="{9D8B030D-6E8A-4147-A177-3AD203B41FA5}">
                      <a16:colId xmlns:a16="http://schemas.microsoft.com/office/drawing/2014/main" val="20001"/>
                    </a:ext>
                  </a:extLst>
                </a:gridCol>
              </a:tblGrid>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some hashing function</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US" sz="1400" u="none" strike="noStrike" cap="none" dirty="0">
                          <a:solidFill>
                            <a:schemeClr val="dk1"/>
                          </a:solidFill>
                          <a:latin typeface="Twentieth Century"/>
                          <a:ea typeface="Twentieth Century"/>
                          <a:cs typeface="Twentieth Century"/>
                          <a:sym typeface="Twentieth Century"/>
                        </a:rPr>
                        <a:t>some other hashing function</a:t>
                      </a:r>
                      <a:endParaRPr sz="1400" u="none" strike="noStrike" cap="none" dirty="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bl>
          </a:graphicData>
        </a:graphic>
      </p:graphicFrame>
      <p:sp>
        <p:nvSpPr>
          <p:cNvPr id="262" name="Google Shape;262;p5"/>
          <p:cNvSpPr txBox="1"/>
          <p:nvPr/>
        </p:nvSpPr>
        <p:spPr>
          <a:xfrm>
            <a:off x="5794900" y="3069900"/>
            <a:ext cx="1206600" cy="490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1" u="none" strike="noStrike" cap="none">
                <a:solidFill>
                  <a:schemeClr val="lt1"/>
                </a:solidFill>
                <a:latin typeface="Twentieth Century"/>
                <a:ea typeface="Twentieth Century"/>
                <a:cs typeface="Twentieth Century"/>
                <a:sym typeface="Twentieth Century"/>
              </a:rPr>
              <a:t>seeds =</a:t>
            </a:r>
            <a:endParaRPr sz="2400" b="0" i="1" u="none" strike="noStrike" cap="none">
              <a:solidFill>
                <a:schemeClr val="lt1"/>
              </a:solidFill>
              <a:latin typeface="Twentieth Century"/>
              <a:ea typeface="Twentieth Century"/>
              <a:cs typeface="Twentieth Century"/>
              <a:sym typeface="Twentieth Century"/>
            </a:endParaRPr>
          </a:p>
        </p:txBody>
      </p:sp>
      <p:graphicFrame>
        <p:nvGraphicFramePr>
          <p:cNvPr id="263" name="Google Shape;263;p5"/>
          <p:cNvGraphicFramePr/>
          <p:nvPr/>
        </p:nvGraphicFramePr>
        <p:xfrm>
          <a:off x="1559013" y="4709475"/>
          <a:ext cx="10287125" cy="396210"/>
        </p:xfrm>
        <a:graphic>
          <a:graphicData uri="http://schemas.openxmlformats.org/drawingml/2006/table">
            <a:tbl>
              <a:tblPr>
                <a:noFill/>
                <a:tableStyleId>{4AA8839A-C606-4A63-AB02-FB408171C73F}</a:tableStyleId>
              </a:tblPr>
              <a:tblGrid>
                <a:gridCol w="605125">
                  <a:extLst>
                    <a:ext uri="{9D8B030D-6E8A-4147-A177-3AD203B41FA5}">
                      <a16:colId xmlns:a16="http://schemas.microsoft.com/office/drawing/2014/main" val="20000"/>
                    </a:ext>
                  </a:extLst>
                </a:gridCol>
                <a:gridCol w="605125">
                  <a:extLst>
                    <a:ext uri="{9D8B030D-6E8A-4147-A177-3AD203B41FA5}">
                      <a16:colId xmlns:a16="http://schemas.microsoft.com/office/drawing/2014/main" val="20001"/>
                    </a:ext>
                  </a:extLst>
                </a:gridCol>
                <a:gridCol w="605125">
                  <a:extLst>
                    <a:ext uri="{9D8B030D-6E8A-4147-A177-3AD203B41FA5}">
                      <a16:colId xmlns:a16="http://schemas.microsoft.com/office/drawing/2014/main" val="20002"/>
                    </a:ext>
                  </a:extLst>
                </a:gridCol>
                <a:gridCol w="605125">
                  <a:extLst>
                    <a:ext uri="{9D8B030D-6E8A-4147-A177-3AD203B41FA5}">
                      <a16:colId xmlns:a16="http://schemas.microsoft.com/office/drawing/2014/main" val="20003"/>
                    </a:ext>
                  </a:extLst>
                </a:gridCol>
                <a:gridCol w="605125">
                  <a:extLst>
                    <a:ext uri="{9D8B030D-6E8A-4147-A177-3AD203B41FA5}">
                      <a16:colId xmlns:a16="http://schemas.microsoft.com/office/drawing/2014/main" val="20004"/>
                    </a:ext>
                  </a:extLst>
                </a:gridCol>
                <a:gridCol w="605125">
                  <a:extLst>
                    <a:ext uri="{9D8B030D-6E8A-4147-A177-3AD203B41FA5}">
                      <a16:colId xmlns:a16="http://schemas.microsoft.com/office/drawing/2014/main" val="20005"/>
                    </a:ext>
                  </a:extLst>
                </a:gridCol>
                <a:gridCol w="605125">
                  <a:extLst>
                    <a:ext uri="{9D8B030D-6E8A-4147-A177-3AD203B41FA5}">
                      <a16:colId xmlns:a16="http://schemas.microsoft.com/office/drawing/2014/main" val="20006"/>
                    </a:ext>
                  </a:extLst>
                </a:gridCol>
                <a:gridCol w="605125">
                  <a:extLst>
                    <a:ext uri="{9D8B030D-6E8A-4147-A177-3AD203B41FA5}">
                      <a16:colId xmlns:a16="http://schemas.microsoft.com/office/drawing/2014/main" val="20007"/>
                    </a:ext>
                  </a:extLst>
                </a:gridCol>
                <a:gridCol w="605125">
                  <a:extLst>
                    <a:ext uri="{9D8B030D-6E8A-4147-A177-3AD203B41FA5}">
                      <a16:colId xmlns:a16="http://schemas.microsoft.com/office/drawing/2014/main" val="20008"/>
                    </a:ext>
                  </a:extLst>
                </a:gridCol>
                <a:gridCol w="605125">
                  <a:extLst>
                    <a:ext uri="{9D8B030D-6E8A-4147-A177-3AD203B41FA5}">
                      <a16:colId xmlns:a16="http://schemas.microsoft.com/office/drawing/2014/main" val="20009"/>
                    </a:ext>
                  </a:extLst>
                </a:gridCol>
                <a:gridCol w="605125">
                  <a:extLst>
                    <a:ext uri="{9D8B030D-6E8A-4147-A177-3AD203B41FA5}">
                      <a16:colId xmlns:a16="http://schemas.microsoft.com/office/drawing/2014/main" val="20010"/>
                    </a:ext>
                  </a:extLst>
                </a:gridCol>
                <a:gridCol w="605125">
                  <a:extLst>
                    <a:ext uri="{9D8B030D-6E8A-4147-A177-3AD203B41FA5}">
                      <a16:colId xmlns:a16="http://schemas.microsoft.com/office/drawing/2014/main" val="20011"/>
                    </a:ext>
                  </a:extLst>
                </a:gridCol>
                <a:gridCol w="605125">
                  <a:extLst>
                    <a:ext uri="{9D8B030D-6E8A-4147-A177-3AD203B41FA5}">
                      <a16:colId xmlns:a16="http://schemas.microsoft.com/office/drawing/2014/main" val="20012"/>
                    </a:ext>
                  </a:extLst>
                </a:gridCol>
                <a:gridCol w="605125">
                  <a:extLst>
                    <a:ext uri="{9D8B030D-6E8A-4147-A177-3AD203B41FA5}">
                      <a16:colId xmlns:a16="http://schemas.microsoft.com/office/drawing/2014/main" val="20013"/>
                    </a:ext>
                  </a:extLst>
                </a:gridCol>
                <a:gridCol w="605125">
                  <a:extLst>
                    <a:ext uri="{9D8B030D-6E8A-4147-A177-3AD203B41FA5}">
                      <a16:colId xmlns:a16="http://schemas.microsoft.com/office/drawing/2014/main" val="20014"/>
                    </a:ext>
                  </a:extLst>
                </a:gridCol>
                <a:gridCol w="605125">
                  <a:extLst>
                    <a:ext uri="{9D8B030D-6E8A-4147-A177-3AD203B41FA5}">
                      <a16:colId xmlns:a16="http://schemas.microsoft.com/office/drawing/2014/main" val="20015"/>
                    </a:ext>
                  </a:extLst>
                </a:gridCol>
                <a:gridCol w="605125">
                  <a:extLst>
                    <a:ext uri="{9D8B030D-6E8A-4147-A177-3AD203B41FA5}">
                      <a16:colId xmlns:a16="http://schemas.microsoft.com/office/drawing/2014/main" val="20016"/>
                    </a:ext>
                  </a:extLst>
                </a:gridCol>
              </a:tblGrid>
              <a:tr h="381000">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0</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0</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0</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0</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0</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0</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0</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0</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0</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0</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0</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0</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0</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0</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0</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0</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0</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bl>
          </a:graphicData>
        </a:graphic>
      </p:graphicFrame>
      <p:sp>
        <p:nvSpPr>
          <p:cNvPr id="264" name="Google Shape;264;p5"/>
          <p:cNvSpPr txBox="1"/>
          <p:nvPr/>
        </p:nvSpPr>
        <p:spPr>
          <a:xfrm>
            <a:off x="706050" y="4662175"/>
            <a:ext cx="852900" cy="490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1" u="none" strike="noStrike" cap="none">
                <a:solidFill>
                  <a:schemeClr val="lt1"/>
                </a:solidFill>
                <a:latin typeface="Twentieth Century"/>
                <a:ea typeface="Twentieth Century"/>
                <a:cs typeface="Twentieth Century"/>
                <a:sym typeface="Twentieth Century"/>
              </a:rPr>
              <a:t>bit =</a:t>
            </a:r>
            <a:endParaRPr sz="2400" b="0" i="1" u="none" strike="noStrike" cap="none">
              <a:solidFill>
                <a:schemeClr val="lt1"/>
              </a:solidFill>
              <a:latin typeface="Twentieth Century"/>
              <a:ea typeface="Twentieth Century"/>
              <a:cs typeface="Twentieth Century"/>
              <a:sym typeface="Twentieth Century"/>
            </a:endParaRPr>
          </a:p>
        </p:txBody>
      </p:sp>
      <p:sp>
        <p:nvSpPr>
          <p:cNvPr id="265" name="Google Shape;265;p5"/>
          <p:cNvSpPr txBox="1"/>
          <p:nvPr/>
        </p:nvSpPr>
        <p:spPr>
          <a:xfrm>
            <a:off x="6746475" y="2009000"/>
            <a:ext cx="4622100" cy="118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Twentieth Century"/>
                <a:ea typeface="Twentieth Century"/>
                <a:cs typeface="Twentieth Century"/>
                <a:sym typeface="Twentieth Century"/>
              </a:rPr>
              <a:t>On initialization, an array of size </a:t>
            </a:r>
            <a:r>
              <a:rPr lang="en-US" sz="2000" b="0" i="1" u="none" strike="noStrike" cap="none">
                <a:solidFill>
                  <a:schemeClr val="lt1"/>
                </a:solidFill>
                <a:latin typeface="Twentieth Century"/>
                <a:ea typeface="Twentieth Century"/>
                <a:cs typeface="Twentieth Century"/>
                <a:sym typeface="Twentieth Century"/>
              </a:rPr>
              <a:t>k</a:t>
            </a:r>
            <a:r>
              <a:rPr lang="en-US" sz="2000" b="0" i="0" u="none" strike="noStrike" cap="none">
                <a:solidFill>
                  <a:schemeClr val="lt1"/>
                </a:solidFill>
                <a:latin typeface="Twentieth Century"/>
                <a:ea typeface="Twentieth Century"/>
                <a:cs typeface="Twentieth Century"/>
                <a:sym typeface="Twentieth Century"/>
              </a:rPr>
              <a:t> hashing functions will be generated</a:t>
            </a:r>
            <a:endParaRPr sz="2000" b="0" i="0" u="none" strike="noStrike" cap="none">
              <a:solidFill>
                <a:schemeClr val="lt1"/>
              </a:solidFill>
              <a:latin typeface="Twentieth Century"/>
              <a:ea typeface="Twentieth Century"/>
              <a:cs typeface="Twentieth Century"/>
              <a:sym typeface="Twentieth Century"/>
            </a:endParaRPr>
          </a:p>
        </p:txBody>
      </p:sp>
      <p:sp>
        <p:nvSpPr>
          <p:cNvPr id="266" name="Google Shape;266;p5"/>
          <p:cNvSpPr txBox="1"/>
          <p:nvPr/>
        </p:nvSpPr>
        <p:spPr>
          <a:xfrm>
            <a:off x="1379125" y="5218500"/>
            <a:ext cx="9906000" cy="118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Twentieth Century"/>
                <a:ea typeface="Twentieth Century"/>
                <a:cs typeface="Twentieth Century"/>
                <a:sym typeface="Twentieth Century"/>
              </a:rPr>
              <a:t>This is the binary array that will be used to store the data. In a traditional bloom filter, these values are 1 or 0, but other implementations allow for different values at the expense of space</a:t>
            </a:r>
            <a:endParaRPr sz="2000" b="0" i="0" u="none" strike="noStrike" cap="none">
              <a:solidFill>
                <a:schemeClr val="lt1"/>
              </a:solidFill>
              <a:latin typeface="Twentieth Century"/>
              <a:ea typeface="Twentieth Century"/>
              <a:cs typeface="Twentieth Century"/>
              <a:sym typeface="Twentieth Century"/>
            </a:endParaRPr>
          </a:p>
        </p:txBody>
      </p:sp>
      <p:sp>
        <p:nvSpPr>
          <p:cNvPr id="267" name="Google Shape;267;p5"/>
          <p:cNvSpPr txBox="1"/>
          <p:nvPr/>
        </p:nvSpPr>
        <p:spPr>
          <a:xfrm>
            <a:off x="885450" y="3652200"/>
            <a:ext cx="3299400" cy="279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Twentieth Century"/>
                <a:ea typeface="Twentieth Century"/>
                <a:cs typeface="Twentieth Century"/>
                <a:sym typeface="Twentieth Century"/>
              </a:rPr>
              <a:t>These values were chosen so the arrays fit on the screen. Common values for </a:t>
            </a:r>
            <a:r>
              <a:rPr lang="en-US" sz="1200" b="0" i="1" u="none" strike="noStrike" cap="none">
                <a:solidFill>
                  <a:schemeClr val="lt1"/>
                </a:solidFill>
                <a:latin typeface="Twentieth Century"/>
                <a:ea typeface="Twentieth Century"/>
                <a:cs typeface="Twentieth Century"/>
                <a:sym typeface="Twentieth Century"/>
              </a:rPr>
              <a:t>P</a:t>
            </a:r>
            <a:r>
              <a:rPr lang="en-US" sz="1200" b="0" i="0" u="none" strike="noStrike" cap="none">
                <a:solidFill>
                  <a:schemeClr val="lt1"/>
                </a:solidFill>
                <a:latin typeface="Twentieth Century"/>
                <a:ea typeface="Twentieth Century"/>
                <a:cs typeface="Twentieth Century"/>
                <a:sym typeface="Twentieth Century"/>
              </a:rPr>
              <a:t> are &lt; 0.01 (1%)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7"/>
          <p:cNvSpPr txBox="1">
            <a:spLocks noGrp="1"/>
          </p:cNvSpPr>
          <p:nvPr>
            <p:ph type="title"/>
          </p:nvPr>
        </p:nvSpPr>
        <p:spPr>
          <a:xfrm>
            <a:off x="1141412" y="228904"/>
            <a:ext cx="9905998" cy="658504"/>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3600"/>
              <a:buFont typeface="Twentieth Century"/>
              <a:buNone/>
            </a:pPr>
            <a:r>
              <a:rPr lang="en-US"/>
              <a:t>Aside on Hashing</a:t>
            </a:r>
            <a:endParaRPr/>
          </a:p>
        </p:txBody>
      </p:sp>
      <p:sp>
        <p:nvSpPr>
          <p:cNvPr id="273" name="Google Shape;273;p7"/>
          <p:cNvSpPr txBox="1"/>
          <p:nvPr/>
        </p:nvSpPr>
        <p:spPr>
          <a:xfrm>
            <a:off x="110475" y="1646275"/>
            <a:ext cx="4173300" cy="1310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Twentieth Century"/>
                <a:ea typeface="Twentieth Century"/>
                <a:cs typeface="Twentieth Century"/>
                <a:sym typeface="Twentieth Century"/>
              </a:rPr>
              <a:t>Bloom filters are dependent on fast collision resistant hashing</a:t>
            </a:r>
            <a:endParaRPr sz="2400" b="0" i="0" u="none" strike="noStrike" cap="none">
              <a:solidFill>
                <a:schemeClr val="lt1"/>
              </a:solidFill>
              <a:latin typeface="Twentieth Century"/>
              <a:ea typeface="Twentieth Century"/>
              <a:cs typeface="Twentieth Century"/>
              <a:sym typeface="Twentieth Century"/>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Twentieth Century"/>
              <a:ea typeface="Twentieth Century"/>
              <a:cs typeface="Twentieth Century"/>
              <a:sym typeface="Twentieth Century"/>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Twentieth Century"/>
                <a:ea typeface="Twentieth Century"/>
                <a:cs typeface="Twentieth Century"/>
                <a:sym typeface="Twentieth Century"/>
              </a:rPr>
              <a:t>Our implementation uses MurmurHash3</a:t>
            </a:r>
            <a:endParaRPr sz="2400" b="0" i="0" u="none" strike="noStrike" cap="none">
              <a:solidFill>
                <a:schemeClr val="lt1"/>
              </a:solidFill>
              <a:latin typeface="Twentieth Century"/>
              <a:ea typeface="Twentieth Century"/>
              <a:cs typeface="Twentieth Century"/>
              <a:sym typeface="Twentieth Century"/>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Twentieth Century"/>
              <a:ea typeface="Twentieth Century"/>
              <a:cs typeface="Twentieth Century"/>
              <a:sym typeface="Twentieth Century"/>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Twentieth Century"/>
                <a:ea typeface="Twentieth Century"/>
                <a:cs typeface="Twentieth Century"/>
                <a:sym typeface="Twentieth Century"/>
              </a:rPr>
              <a:t>However, any of these are suitable</a:t>
            </a:r>
            <a:endParaRPr sz="2400" b="0" i="0" u="none" strike="noStrike" cap="none">
              <a:solidFill>
                <a:schemeClr val="lt1"/>
              </a:solidFill>
              <a:latin typeface="Twentieth Century"/>
              <a:ea typeface="Twentieth Century"/>
              <a:cs typeface="Twentieth Century"/>
              <a:sym typeface="Twentieth Century"/>
            </a:endParaRPr>
          </a:p>
        </p:txBody>
      </p:sp>
      <p:sp>
        <p:nvSpPr>
          <p:cNvPr id="274" name="Google Shape;274;p7"/>
          <p:cNvSpPr txBox="1"/>
          <p:nvPr/>
        </p:nvSpPr>
        <p:spPr>
          <a:xfrm>
            <a:off x="8534025" y="4090125"/>
            <a:ext cx="2858700" cy="861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Twentieth Century"/>
                <a:ea typeface="Twentieth Century"/>
                <a:cs typeface="Twentieth Century"/>
                <a:sym typeface="Twentieth Century"/>
              </a:rPr>
              <a:t>NOTE: These are not cryptographically secure and prioritize speed. Most use XOR/shifting/rotation, which are fast but reversible</a:t>
            </a:r>
            <a:endParaRPr sz="1600" b="0" i="0" u="none" strike="noStrike" cap="none">
              <a:solidFill>
                <a:schemeClr val="lt1"/>
              </a:solidFill>
              <a:latin typeface="Twentieth Century"/>
              <a:ea typeface="Twentieth Century"/>
              <a:cs typeface="Twentieth Century"/>
              <a:sym typeface="Twentieth Century"/>
            </a:endParaRPr>
          </a:p>
        </p:txBody>
      </p:sp>
      <p:pic>
        <p:nvPicPr>
          <p:cNvPr id="275" name="Google Shape;275;p7"/>
          <p:cNvPicPr preferRelativeResize="0"/>
          <p:nvPr/>
        </p:nvPicPr>
        <p:blipFill rotWithShape="1">
          <a:blip r:embed="rId3">
            <a:alphaModFix/>
          </a:blip>
          <a:srcRect/>
          <a:stretch/>
        </p:blipFill>
        <p:spPr>
          <a:xfrm>
            <a:off x="4216238" y="887400"/>
            <a:ext cx="3756325" cy="5573001"/>
          </a:xfrm>
          <a:prstGeom prst="rect">
            <a:avLst/>
          </a:prstGeom>
          <a:noFill/>
          <a:ln>
            <a:noFill/>
          </a:ln>
        </p:spPr>
      </p:pic>
      <p:sp>
        <p:nvSpPr>
          <p:cNvPr id="276" name="Google Shape;276;p7"/>
          <p:cNvSpPr txBox="1"/>
          <p:nvPr/>
        </p:nvSpPr>
        <p:spPr>
          <a:xfrm>
            <a:off x="4224600" y="6460400"/>
            <a:ext cx="3742800" cy="126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lt1"/>
                </a:solidFill>
                <a:latin typeface="Twentieth Century"/>
                <a:ea typeface="Twentieth Century"/>
                <a:cs typeface="Twentieth Century"/>
                <a:sym typeface="Twentieth Century"/>
              </a:rPr>
              <a:t>Taken from https://en.wikipedia.org/wiki/List_of_hash_functions</a:t>
            </a:r>
            <a:endParaRPr sz="1000" b="0" i="0" u="none" strike="noStrike" cap="none">
              <a:solidFill>
                <a:schemeClr val="lt1"/>
              </a:solidFill>
              <a:latin typeface="Twentieth Century"/>
              <a:ea typeface="Twentieth Century"/>
              <a:cs typeface="Twentieth Century"/>
              <a:sym typeface="Twentieth Century"/>
            </a:endParaRPr>
          </a:p>
        </p:txBody>
      </p:sp>
      <p:cxnSp>
        <p:nvCxnSpPr>
          <p:cNvPr id="277" name="Google Shape;277;p7"/>
          <p:cNvCxnSpPr/>
          <p:nvPr/>
        </p:nvCxnSpPr>
        <p:spPr>
          <a:xfrm rot="10800000" flipH="1">
            <a:off x="2200300" y="3386525"/>
            <a:ext cx="1921800" cy="7800"/>
          </a:xfrm>
          <a:prstGeom prst="straightConnector1">
            <a:avLst/>
          </a:prstGeom>
          <a:noFill/>
          <a:ln w="9525" cap="flat" cmpd="sng">
            <a:solidFill>
              <a:schemeClr val="lt1"/>
            </a:solidFill>
            <a:prstDash val="solid"/>
            <a:round/>
            <a:headEnd type="none" w="sm" len="sm"/>
            <a:tailEnd type="triangl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g34dba3a813b_2_15"/>
          <p:cNvSpPr txBox="1">
            <a:spLocks noGrp="1"/>
          </p:cNvSpPr>
          <p:nvPr>
            <p:ph type="title"/>
          </p:nvPr>
        </p:nvSpPr>
        <p:spPr>
          <a:xfrm>
            <a:off x="1141412" y="228903"/>
            <a:ext cx="9906000" cy="8604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3600"/>
              <a:buFont typeface="Twentieth Century"/>
              <a:buNone/>
            </a:pPr>
            <a:r>
              <a:rPr lang="en-US"/>
              <a:t>Back to Bloom Filters - Insert</a:t>
            </a:r>
            <a:endParaRPr/>
          </a:p>
        </p:txBody>
      </p:sp>
      <p:graphicFrame>
        <p:nvGraphicFramePr>
          <p:cNvPr id="283" name="Google Shape;283;g34dba3a813b_2_15"/>
          <p:cNvGraphicFramePr/>
          <p:nvPr/>
        </p:nvGraphicFramePr>
        <p:xfrm>
          <a:off x="8505875" y="3117200"/>
          <a:ext cx="2328950" cy="396210"/>
        </p:xfrm>
        <a:graphic>
          <a:graphicData uri="http://schemas.openxmlformats.org/drawingml/2006/table">
            <a:tbl>
              <a:tblPr>
                <a:noFill/>
                <a:tableStyleId>{4AA8839A-C606-4A63-AB02-FB408171C73F}</a:tableStyleId>
              </a:tblPr>
              <a:tblGrid>
                <a:gridCol w="1164475">
                  <a:extLst>
                    <a:ext uri="{9D8B030D-6E8A-4147-A177-3AD203B41FA5}">
                      <a16:colId xmlns:a16="http://schemas.microsoft.com/office/drawing/2014/main" val="20000"/>
                    </a:ext>
                  </a:extLst>
                </a:gridCol>
                <a:gridCol w="1164475">
                  <a:extLst>
                    <a:ext uri="{9D8B030D-6E8A-4147-A177-3AD203B41FA5}">
                      <a16:colId xmlns:a16="http://schemas.microsoft.com/office/drawing/2014/main" val="20001"/>
                    </a:ext>
                  </a:extLst>
                </a:gridCol>
              </a:tblGrid>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12345678</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dk1"/>
                          </a:solidFill>
                          <a:latin typeface="Twentieth Century"/>
                          <a:ea typeface="Twentieth Century"/>
                          <a:cs typeface="Twentieth Century"/>
                          <a:sym typeface="Twentieth Century"/>
                        </a:rPr>
                        <a:t>4395494</a:t>
                      </a:r>
                      <a:endParaRPr sz="14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bl>
          </a:graphicData>
        </a:graphic>
      </p:graphicFrame>
      <p:sp>
        <p:nvSpPr>
          <p:cNvPr id="284" name="Google Shape;284;g34dba3a813b_2_15"/>
          <p:cNvSpPr txBox="1"/>
          <p:nvPr/>
        </p:nvSpPr>
        <p:spPr>
          <a:xfrm>
            <a:off x="7401725" y="3069900"/>
            <a:ext cx="1312500" cy="490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1" u="none" strike="noStrike" cap="none">
                <a:solidFill>
                  <a:schemeClr val="lt1"/>
                </a:solidFill>
                <a:latin typeface="Twentieth Century"/>
                <a:ea typeface="Twentieth Century"/>
                <a:cs typeface="Twentieth Century"/>
                <a:sym typeface="Twentieth Century"/>
              </a:rPr>
              <a:t>seeds =</a:t>
            </a:r>
            <a:endParaRPr sz="2400" b="0" i="1" u="none" strike="noStrike" cap="none">
              <a:solidFill>
                <a:schemeClr val="lt1"/>
              </a:solidFill>
              <a:latin typeface="Twentieth Century"/>
              <a:ea typeface="Twentieth Century"/>
              <a:cs typeface="Twentieth Century"/>
              <a:sym typeface="Twentieth Century"/>
            </a:endParaRPr>
          </a:p>
        </p:txBody>
      </p:sp>
      <p:graphicFrame>
        <p:nvGraphicFramePr>
          <p:cNvPr id="285" name="Google Shape;285;g34dba3a813b_2_15"/>
          <p:cNvGraphicFramePr/>
          <p:nvPr/>
        </p:nvGraphicFramePr>
        <p:xfrm>
          <a:off x="1559013" y="4709475"/>
          <a:ext cx="10287125" cy="396210"/>
        </p:xfrm>
        <a:graphic>
          <a:graphicData uri="http://schemas.openxmlformats.org/drawingml/2006/table">
            <a:tbl>
              <a:tblPr>
                <a:noFill/>
                <a:tableStyleId>{4AA8839A-C606-4A63-AB02-FB408171C73F}</a:tableStyleId>
              </a:tblPr>
              <a:tblGrid>
                <a:gridCol w="605125">
                  <a:extLst>
                    <a:ext uri="{9D8B030D-6E8A-4147-A177-3AD203B41FA5}">
                      <a16:colId xmlns:a16="http://schemas.microsoft.com/office/drawing/2014/main" val="20000"/>
                    </a:ext>
                  </a:extLst>
                </a:gridCol>
                <a:gridCol w="605125">
                  <a:extLst>
                    <a:ext uri="{9D8B030D-6E8A-4147-A177-3AD203B41FA5}">
                      <a16:colId xmlns:a16="http://schemas.microsoft.com/office/drawing/2014/main" val="20001"/>
                    </a:ext>
                  </a:extLst>
                </a:gridCol>
                <a:gridCol w="605125">
                  <a:extLst>
                    <a:ext uri="{9D8B030D-6E8A-4147-A177-3AD203B41FA5}">
                      <a16:colId xmlns:a16="http://schemas.microsoft.com/office/drawing/2014/main" val="20002"/>
                    </a:ext>
                  </a:extLst>
                </a:gridCol>
                <a:gridCol w="605125">
                  <a:extLst>
                    <a:ext uri="{9D8B030D-6E8A-4147-A177-3AD203B41FA5}">
                      <a16:colId xmlns:a16="http://schemas.microsoft.com/office/drawing/2014/main" val="20003"/>
                    </a:ext>
                  </a:extLst>
                </a:gridCol>
                <a:gridCol w="605125">
                  <a:extLst>
                    <a:ext uri="{9D8B030D-6E8A-4147-A177-3AD203B41FA5}">
                      <a16:colId xmlns:a16="http://schemas.microsoft.com/office/drawing/2014/main" val="20004"/>
                    </a:ext>
                  </a:extLst>
                </a:gridCol>
                <a:gridCol w="605125">
                  <a:extLst>
                    <a:ext uri="{9D8B030D-6E8A-4147-A177-3AD203B41FA5}">
                      <a16:colId xmlns:a16="http://schemas.microsoft.com/office/drawing/2014/main" val="20005"/>
                    </a:ext>
                  </a:extLst>
                </a:gridCol>
                <a:gridCol w="605125">
                  <a:extLst>
                    <a:ext uri="{9D8B030D-6E8A-4147-A177-3AD203B41FA5}">
                      <a16:colId xmlns:a16="http://schemas.microsoft.com/office/drawing/2014/main" val="20006"/>
                    </a:ext>
                  </a:extLst>
                </a:gridCol>
                <a:gridCol w="605125">
                  <a:extLst>
                    <a:ext uri="{9D8B030D-6E8A-4147-A177-3AD203B41FA5}">
                      <a16:colId xmlns:a16="http://schemas.microsoft.com/office/drawing/2014/main" val="20007"/>
                    </a:ext>
                  </a:extLst>
                </a:gridCol>
                <a:gridCol w="605125">
                  <a:extLst>
                    <a:ext uri="{9D8B030D-6E8A-4147-A177-3AD203B41FA5}">
                      <a16:colId xmlns:a16="http://schemas.microsoft.com/office/drawing/2014/main" val="20008"/>
                    </a:ext>
                  </a:extLst>
                </a:gridCol>
                <a:gridCol w="605125">
                  <a:extLst>
                    <a:ext uri="{9D8B030D-6E8A-4147-A177-3AD203B41FA5}">
                      <a16:colId xmlns:a16="http://schemas.microsoft.com/office/drawing/2014/main" val="20009"/>
                    </a:ext>
                  </a:extLst>
                </a:gridCol>
                <a:gridCol w="605125">
                  <a:extLst>
                    <a:ext uri="{9D8B030D-6E8A-4147-A177-3AD203B41FA5}">
                      <a16:colId xmlns:a16="http://schemas.microsoft.com/office/drawing/2014/main" val="20010"/>
                    </a:ext>
                  </a:extLst>
                </a:gridCol>
                <a:gridCol w="605125">
                  <a:extLst>
                    <a:ext uri="{9D8B030D-6E8A-4147-A177-3AD203B41FA5}">
                      <a16:colId xmlns:a16="http://schemas.microsoft.com/office/drawing/2014/main" val="20011"/>
                    </a:ext>
                  </a:extLst>
                </a:gridCol>
                <a:gridCol w="605125">
                  <a:extLst>
                    <a:ext uri="{9D8B030D-6E8A-4147-A177-3AD203B41FA5}">
                      <a16:colId xmlns:a16="http://schemas.microsoft.com/office/drawing/2014/main" val="20012"/>
                    </a:ext>
                  </a:extLst>
                </a:gridCol>
                <a:gridCol w="605125">
                  <a:extLst>
                    <a:ext uri="{9D8B030D-6E8A-4147-A177-3AD203B41FA5}">
                      <a16:colId xmlns:a16="http://schemas.microsoft.com/office/drawing/2014/main" val="20013"/>
                    </a:ext>
                  </a:extLst>
                </a:gridCol>
                <a:gridCol w="605125">
                  <a:extLst>
                    <a:ext uri="{9D8B030D-6E8A-4147-A177-3AD203B41FA5}">
                      <a16:colId xmlns:a16="http://schemas.microsoft.com/office/drawing/2014/main" val="20014"/>
                    </a:ext>
                  </a:extLst>
                </a:gridCol>
                <a:gridCol w="605125">
                  <a:extLst>
                    <a:ext uri="{9D8B030D-6E8A-4147-A177-3AD203B41FA5}">
                      <a16:colId xmlns:a16="http://schemas.microsoft.com/office/drawing/2014/main" val="20015"/>
                    </a:ext>
                  </a:extLst>
                </a:gridCol>
                <a:gridCol w="605125">
                  <a:extLst>
                    <a:ext uri="{9D8B030D-6E8A-4147-A177-3AD203B41FA5}">
                      <a16:colId xmlns:a16="http://schemas.microsoft.com/office/drawing/2014/main" val="20016"/>
                    </a:ext>
                  </a:extLst>
                </a:gridCol>
              </a:tblGrid>
              <a:tr h="381000">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0</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0</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0</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0</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0</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0</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0</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0</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0</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0</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0</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0</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0</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0</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0</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0</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0</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bl>
          </a:graphicData>
        </a:graphic>
      </p:graphicFrame>
      <p:sp>
        <p:nvSpPr>
          <p:cNvPr id="286" name="Google Shape;286;g34dba3a813b_2_15"/>
          <p:cNvSpPr txBox="1"/>
          <p:nvPr/>
        </p:nvSpPr>
        <p:spPr>
          <a:xfrm>
            <a:off x="693925" y="4662175"/>
            <a:ext cx="865200" cy="490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1" u="none" strike="noStrike" cap="none">
                <a:solidFill>
                  <a:schemeClr val="lt1"/>
                </a:solidFill>
                <a:latin typeface="Twentieth Century"/>
                <a:ea typeface="Twentieth Century"/>
                <a:cs typeface="Twentieth Century"/>
                <a:sym typeface="Twentieth Century"/>
              </a:rPr>
              <a:t>bit =</a:t>
            </a:r>
            <a:endParaRPr sz="2400" b="0" i="1" u="none" strike="noStrike" cap="none">
              <a:solidFill>
                <a:schemeClr val="lt1"/>
              </a:solidFill>
              <a:latin typeface="Twentieth Century"/>
              <a:ea typeface="Twentieth Century"/>
              <a:cs typeface="Twentieth Century"/>
              <a:sym typeface="Twentieth Century"/>
            </a:endParaRPr>
          </a:p>
        </p:txBody>
      </p:sp>
      <p:sp>
        <p:nvSpPr>
          <p:cNvPr id="287" name="Google Shape;287;g34dba3a813b_2_15"/>
          <p:cNvSpPr txBox="1"/>
          <p:nvPr/>
        </p:nvSpPr>
        <p:spPr>
          <a:xfrm>
            <a:off x="7092375" y="1767875"/>
            <a:ext cx="4622100" cy="118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Twentieth Century"/>
                <a:ea typeface="Twentieth Century"/>
                <a:cs typeface="Twentieth Century"/>
                <a:sym typeface="Twentieth Century"/>
              </a:rPr>
              <a:t>In our implementation, this array stores seed values for MurmurHash3, which are used by the algorithm.</a:t>
            </a:r>
            <a:endParaRPr sz="2000" b="0" i="0" u="none" strike="noStrike" cap="none">
              <a:solidFill>
                <a:schemeClr val="lt1"/>
              </a:solidFill>
              <a:latin typeface="Twentieth Century"/>
              <a:ea typeface="Twentieth Century"/>
              <a:cs typeface="Twentieth Century"/>
              <a:sym typeface="Twentieth Century"/>
            </a:endParaRPr>
          </a:p>
        </p:txBody>
      </p:sp>
      <p:sp>
        <p:nvSpPr>
          <p:cNvPr id="288" name="Google Shape;288;g34dba3a813b_2_15"/>
          <p:cNvSpPr/>
          <p:nvPr/>
        </p:nvSpPr>
        <p:spPr>
          <a:xfrm>
            <a:off x="331575" y="2289276"/>
            <a:ext cx="1678500" cy="14745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Twentieth Century"/>
                <a:ea typeface="Twentieth Century"/>
                <a:cs typeface="Twentieth Century"/>
                <a:sym typeface="Twentieth Century"/>
              </a:rPr>
              <a:t>Values to add:</a:t>
            </a:r>
            <a:endParaRPr sz="1400" b="0" i="0" u="none" strike="noStrike" cap="none">
              <a:solidFill>
                <a:srgbClr val="000000"/>
              </a:solidFill>
              <a:latin typeface="Twentieth Century"/>
              <a:ea typeface="Twentieth Century"/>
              <a:cs typeface="Twentieth Century"/>
              <a:sym typeface="Twentieth Century"/>
            </a:endParaRPr>
          </a:p>
          <a:p>
            <a:pPr marL="0" marR="0" lvl="0" indent="0" algn="l" rtl="0">
              <a:lnSpc>
                <a:spcPct val="100000"/>
              </a:lnSpc>
              <a:spcBef>
                <a:spcPts val="1000"/>
              </a:spcBef>
              <a:spcAft>
                <a:spcPts val="0"/>
              </a:spcAft>
              <a:buClr>
                <a:srgbClr val="000000"/>
              </a:buClr>
              <a:buSzPts val="1400"/>
              <a:buFont typeface="Arial"/>
              <a:buNone/>
            </a:pPr>
            <a:r>
              <a:rPr lang="en-US" sz="1400" b="0" i="1" u="none" strike="noStrike" cap="none">
                <a:solidFill>
                  <a:srgbClr val="000000"/>
                </a:solidFill>
                <a:latin typeface="Twentieth Century"/>
                <a:ea typeface="Twentieth Century"/>
                <a:cs typeface="Twentieth Century"/>
                <a:sym typeface="Twentieth Century"/>
              </a:rPr>
              <a:t>123</a:t>
            </a:r>
            <a:endParaRPr sz="1400" b="0" i="1" u="none" strike="noStrike" cap="none">
              <a:solidFill>
                <a:srgbClr val="000000"/>
              </a:solidFill>
              <a:latin typeface="Twentieth Century"/>
              <a:ea typeface="Twentieth Century"/>
              <a:cs typeface="Twentieth Century"/>
              <a:sym typeface="Twentieth Century"/>
            </a:endParaRPr>
          </a:p>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rgbClr val="000000"/>
                </a:solidFill>
                <a:latin typeface="Twentieth Century"/>
                <a:ea typeface="Twentieth Century"/>
                <a:cs typeface="Twentieth Century"/>
                <a:sym typeface="Twentieth Century"/>
              </a:rPr>
              <a:t>3433333</a:t>
            </a:r>
            <a:endParaRPr sz="1400" b="0" i="1" u="none" strike="noStrike" cap="none">
              <a:solidFill>
                <a:srgbClr val="000000"/>
              </a:solidFill>
              <a:latin typeface="Twentieth Century"/>
              <a:ea typeface="Twentieth Century"/>
              <a:cs typeface="Twentieth Century"/>
              <a:sym typeface="Twentieth Century"/>
            </a:endParaRPr>
          </a:p>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rgbClr val="000000"/>
                </a:solidFill>
                <a:latin typeface="Twentieth Century"/>
                <a:ea typeface="Twentieth Century"/>
                <a:cs typeface="Twentieth Century"/>
                <a:sym typeface="Twentieth Century"/>
              </a:rPr>
              <a:t>5</a:t>
            </a:r>
            <a:endParaRPr sz="1400" b="0" i="1" u="none" strike="noStrike" cap="none">
              <a:solidFill>
                <a:srgbClr val="000000"/>
              </a:solidFill>
              <a:latin typeface="Twentieth Century"/>
              <a:ea typeface="Twentieth Century"/>
              <a:cs typeface="Twentieth Century"/>
              <a:sym typeface="Twentieth Century"/>
            </a:endParaRPr>
          </a:p>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rgbClr val="000000"/>
                </a:solidFill>
                <a:latin typeface="Twentieth Century"/>
                <a:ea typeface="Twentieth Century"/>
                <a:cs typeface="Twentieth Century"/>
                <a:sym typeface="Twentieth Century"/>
              </a:rPr>
              <a:t>43843</a:t>
            </a:r>
            <a:endParaRPr sz="1400" b="0" i="1" u="none" strike="noStrike" cap="none">
              <a:solidFill>
                <a:srgbClr val="000000"/>
              </a:solidFill>
              <a:latin typeface="Twentieth Century"/>
              <a:ea typeface="Twentieth Century"/>
              <a:cs typeface="Twentieth Century"/>
              <a:sym typeface="Twentieth Century"/>
            </a:endParaRPr>
          </a:p>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rgbClr val="000000"/>
                </a:solidFill>
                <a:latin typeface="Twentieth Century"/>
                <a:ea typeface="Twentieth Century"/>
                <a:cs typeface="Twentieth Century"/>
                <a:sym typeface="Twentieth Century"/>
              </a:rPr>
              <a:t>Floryan</a:t>
            </a:r>
            <a:endParaRPr sz="1400" b="0" i="1" u="none" strike="noStrike" cap="none">
              <a:solidFill>
                <a:srgbClr val="000000"/>
              </a:solidFill>
              <a:latin typeface="Twentieth Century"/>
              <a:ea typeface="Twentieth Century"/>
              <a:cs typeface="Twentieth Century"/>
              <a:sym typeface="Twentieth Century"/>
            </a:endParaRPr>
          </a:p>
        </p:txBody>
      </p:sp>
      <p:graphicFrame>
        <p:nvGraphicFramePr>
          <p:cNvPr id="289" name="Google Shape;289;g34dba3a813b_2_15"/>
          <p:cNvGraphicFramePr/>
          <p:nvPr/>
        </p:nvGraphicFramePr>
        <p:xfrm>
          <a:off x="1559013" y="5259300"/>
          <a:ext cx="10287125" cy="396210"/>
        </p:xfrm>
        <a:graphic>
          <a:graphicData uri="http://schemas.openxmlformats.org/drawingml/2006/table">
            <a:tbl>
              <a:tblPr>
                <a:noFill/>
                <a:tableStyleId>{4AA8839A-C606-4A63-AB02-FB408171C73F}</a:tableStyleId>
              </a:tblPr>
              <a:tblGrid>
                <a:gridCol w="605125">
                  <a:extLst>
                    <a:ext uri="{9D8B030D-6E8A-4147-A177-3AD203B41FA5}">
                      <a16:colId xmlns:a16="http://schemas.microsoft.com/office/drawing/2014/main" val="20000"/>
                    </a:ext>
                  </a:extLst>
                </a:gridCol>
                <a:gridCol w="605125">
                  <a:extLst>
                    <a:ext uri="{9D8B030D-6E8A-4147-A177-3AD203B41FA5}">
                      <a16:colId xmlns:a16="http://schemas.microsoft.com/office/drawing/2014/main" val="20001"/>
                    </a:ext>
                  </a:extLst>
                </a:gridCol>
                <a:gridCol w="605125">
                  <a:extLst>
                    <a:ext uri="{9D8B030D-6E8A-4147-A177-3AD203B41FA5}">
                      <a16:colId xmlns:a16="http://schemas.microsoft.com/office/drawing/2014/main" val="20002"/>
                    </a:ext>
                  </a:extLst>
                </a:gridCol>
                <a:gridCol w="605125">
                  <a:extLst>
                    <a:ext uri="{9D8B030D-6E8A-4147-A177-3AD203B41FA5}">
                      <a16:colId xmlns:a16="http://schemas.microsoft.com/office/drawing/2014/main" val="20003"/>
                    </a:ext>
                  </a:extLst>
                </a:gridCol>
                <a:gridCol w="605125">
                  <a:extLst>
                    <a:ext uri="{9D8B030D-6E8A-4147-A177-3AD203B41FA5}">
                      <a16:colId xmlns:a16="http://schemas.microsoft.com/office/drawing/2014/main" val="20004"/>
                    </a:ext>
                  </a:extLst>
                </a:gridCol>
                <a:gridCol w="605125">
                  <a:extLst>
                    <a:ext uri="{9D8B030D-6E8A-4147-A177-3AD203B41FA5}">
                      <a16:colId xmlns:a16="http://schemas.microsoft.com/office/drawing/2014/main" val="20005"/>
                    </a:ext>
                  </a:extLst>
                </a:gridCol>
                <a:gridCol w="605125">
                  <a:extLst>
                    <a:ext uri="{9D8B030D-6E8A-4147-A177-3AD203B41FA5}">
                      <a16:colId xmlns:a16="http://schemas.microsoft.com/office/drawing/2014/main" val="20006"/>
                    </a:ext>
                  </a:extLst>
                </a:gridCol>
                <a:gridCol w="605125">
                  <a:extLst>
                    <a:ext uri="{9D8B030D-6E8A-4147-A177-3AD203B41FA5}">
                      <a16:colId xmlns:a16="http://schemas.microsoft.com/office/drawing/2014/main" val="20007"/>
                    </a:ext>
                  </a:extLst>
                </a:gridCol>
                <a:gridCol w="605125">
                  <a:extLst>
                    <a:ext uri="{9D8B030D-6E8A-4147-A177-3AD203B41FA5}">
                      <a16:colId xmlns:a16="http://schemas.microsoft.com/office/drawing/2014/main" val="20008"/>
                    </a:ext>
                  </a:extLst>
                </a:gridCol>
                <a:gridCol w="605125">
                  <a:extLst>
                    <a:ext uri="{9D8B030D-6E8A-4147-A177-3AD203B41FA5}">
                      <a16:colId xmlns:a16="http://schemas.microsoft.com/office/drawing/2014/main" val="20009"/>
                    </a:ext>
                  </a:extLst>
                </a:gridCol>
                <a:gridCol w="605125">
                  <a:extLst>
                    <a:ext uri="{9D8B030D-6E8A-4147-A177-3AD203B41FA5}">
                      <a16:colId xmlns:a16="http://schemas.microsoft.com/office/drawing/2014/main" val="20010"/>
                    </a:ext>
                  </a:extLst>
                </a:gridCol>
                <a:gridCol w="605125">
                  <a:extLst>
                    <a:ext uri="{9D8B030D-6E8A-4147-A177-3AD203B41FA5}">
                      <a16:colId xmlns:a16="http://schemas.microsoft.com/office/drawing/2014/main" val="20011"/>
                    </a:ext>
                  </a:extLst>
                </a:gridCol>
                <a:gridCol w="605125">
                  <a:extLst>
                    <a:ext uri="{9D8B030D-6E8A-4147-A177-3AD203B41FA5}">
                      <a16:colId xmlns:a16="http://schemas.microsoft.com/office/drawing/2014/main" val="20012"/>
                    </a:ext>
                  </a:extLst>
                </a:gridCol>
                <a:gridCol w="605125">
                  <a:extLst>
                    <a:ext uri="{9D8B030D-6E8A-4147-A177-3AD203B41FA5}">
                      <a16:colId xmlns:a16="http://schemas.microsoft.com/office/drawing/2014/main" val="20013"/>
                    </a:ext>
                  </a:extLst>
                </a:gridCol>
                <a:gridCol w="605125">
                  <a:extLst>
                    <a:ext uri="{9D8B030D-6E8A-4147-A177-3AD203B41FA5}">
                      <a16:colId xmlns:a16="http://schemas.microsoft.com/office/drawing/2014/main" val="20014"/>
                    </a:ext>
                  </a:extLst>
                </a:gridCol>
                <a:gridCol w="605125">
                  <a:extLst>
                    <a:ext uri="{9D8B030D-6E8A-4147-A177-3AD203B41FA5}">
                      <a16:colId xmlns:a16="http://schemas.microsoft.com/office/drawing/2014/main" val="20015"/>
                    </a:ext>
                  </a:extLst>
                </a:gridCol>
                <a:gridCol w="605125">
                  <a:extLst>
                    <a:ext uri="{9D8B030D-6E8A-4147-A177-3AD203B41FA5}">
                      <a16:colId xmlns:a16="http://schemas.microsoft.com/office/drawing/2014/main" val="20016"/>
                    </a:ext>
                  </a:extLst>
                </a:gridCol>
              </a:tblGrid>
              <a:tr h="381000">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0</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1</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2</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3</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4</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5</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6</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7</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8</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9</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10</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11</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12</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13</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14</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15</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16</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bl>
          </a:graphicData>
        </a:graphic>
      </p:graphicFrame>
      <p:sp>
        <p:nvSpPr>
          <p:cNvPr id="290" name="Google Shape;290;g34dba3a813b_2_15"/>
          <p:cNvSpPr/>
          <p:nvPr/>
        </p:nvSpPr>
        <p:spPr>
          <a:xfrm>
            <a:off x="2501800" y="2395599"/>
            <a:ext cx="4217052" cy="1305775"/>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Courier New"/>
                <a:ea typeface="Courier New"/>
                <a:cs typeface="Courier New"/>
                <a:sym typeface="Courier New"/>
              </a:rPr>
              <a:t>void </a:t>
            </a:r>
            <a:r>
              <a:rPr lang="en-US" sz="1400" b="1" i="0" u="none" strike="noStrike" cap="none" dirty="0">
                <a:solidFill>
                  <a:srgbClr val="000000"/>
                </a:solidFill>
                <a:latin typeface="Courier New"/>
                <a:ea typeface="Courier New"/>
                <a:cs typeface="Courier New"/>
                <a:sym typeface="Courier New"/>
              </a:rPr>
              <a:t>insert</a:t>
            </a:r>
            <a:r>
              <a:rPr lang="en-US" sz="1400" b="0" i="0" u="none" strike="noStrike" cap="none" dirty="0">
                <a:solidFill>
                  <a:srgbClr val="000000"/>
                </a:solidFill>
                <a:latin typeface="Courier New"/>
                <a:ea typeface="Courier New"/>
                <a:cs typeface="Courier New"/>
                <a:sym typeface="Courier New"/>
              </a:rPr>
              <a:t>(var add) {</a:t>
            </a:r>
            <a:endParaRPr sz="1400" b="0"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Courier New"/>
                <a:ea typeface="Courier New"/>
                <a:cs typeface="Courier New"/>
                <a:sym typeface="Courier New"/>
              </a:rPr>
              <a:t>     for </a:t>
            </a:r>
            <a:r>
              <a:rPr lang="en-US" sz="1400" b="0" i="0" u="none" strike="noStrike" cap="none" dirty="0">
                <a:solidFill>
                  <a:srgbClr val="000000"/>
                </a:solidFill>
                <a:latin typeface="Courier New"/>
                <a:ea typeface="Courier New"/>
                <a:cs typeface="Courier New"/>
                <a:sym typeface="Courier New"/>
              </a:rPr>
              <a:t>(int </a:t>
            </a:r>
            <a:r>
              <a:rPr lang="en-US" sz="1400" b="0" i="0" u="none" strike="noStrike" cap="none" dirty="0" err="1">
                <a:solidFill>
                  <a:srgbClr val="000000"/>
                </a:solidFill>
                <a:latin typeface="Courier New"/>
                <a:ea typeface="Courier New"/>
                <a:cs typeface="Courier New"/>
                <a:sym typeface="Courier New"/>
              </a:rPr>
              <a:t>i</a:t>
            </a:r>
            <a:r>
              <a:rPr lang="en-US" sz="1400" b="0" i="0" u="none" strike="noStrike" cap="none" dirty="0">
                <a:solidFill>
                  <a:srgbClr val="000000"/>
                </a:solidFill>
                <a:latin typeface="Courier New"/>
                <a:ea typeface="Courier New"/>
                <a:cs typeface="Courier New"/>
                <a:sym typeface="Courier New"/>
              </a:rPr>
              <a:t> = 0; </a:t>
            </a:r>
            <a:r>
              <a:rPr lang="en-US" sz="1400" b="0" i="0" u="none" strike="noStrike" cap="none" dirty="0" err="1">
                <a:solidFill>
                  <a:srgbClr val="000000"/>
                </a:solidFill>
                <a:latin typeface="Courier New"/>
                <a:ea typeface="Courier New"/>
                <a:cs typeface="Courier New"/>
                <a:sym typeface="Courier New"/>
              </a:rPr>
              <a:t>i</a:t>
            </a:r>
            <a:r>
              <a:rPr lang="en-US" sz="1400" b="0" i="0" u="none" strike="noStrike" cap="none" dirty="0">
                <a:solidFill>
                  <a:srgbClr val="000000"/>
                </a:solidFill>
                <a:latin typeface="Courier New"/>
                <a:ea typeface="Courier New"/>
                <a:cs typeface="Courier New"/>
                <a:sym typeface="Courier New"/>
              </a:rPr>
              <a:t> &lt; k; </a:t>
            </a:r>
            <a:r>
              <a:rPr lang="en-US" sz="1400" b="0" i="0" u="none" strike="noStrike" cap="none" dirty="0" err="1">
                <a:solidFill>
                  <a:srgbClr val="000000"/>
                </a:solidFill>
                <a:latin typeface="Courier New"/>
                <a:ea typeface="Courier New"/>
                <a:cs typeface="Courier New"/>
                <a:sym typeface="Courier New"/>
              </a:rPr>
              <a:t>i</a:t>
            </a:r>
            <a:r>
              <a:rPr lang="en-US" sz="1400" b="0" i="0" u="none" strike="noStrike" cap="none" dirty="0">
                <a:solidFill>
                  <a:srgbClr val="000000"/>
                </a:solidFill>
                <a:latin typeface="Courier New"/>
                <a:ea typeface="Courier New"/>
                <a:cs typeface="Courier New"/>
                <a:sym typeface="Courier New"/>
              </a:rPr>
              <a:t>++) {</a:t>
            </a:r>
            <a:endParaRPr sz="1400" b="0"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Courier New"/>
                <a:ea typeface="Courier New"/>
                <a:cs typeface="Courier New"/>
                <a:sym typeface="Courier New"/>
              </a:rPr>
              <a:t>	int h = mmh3(add, seeds[</a:t>
            </a:r>
            <a:r>
              <a:rPr lang="en-US" sz="1400" b="0" i="0" u="none" strike="noStrike" cap="none" dirty="0" err="1">
                <a:solidFill>
                  <a:srgbClr val="000000"/>
                </a:solidFill>
                <a:latin typeface="Courier New"/>
                <a:ea typeface="Courier New"/>
                <a:cs typeface="Courier New"/>
                <a:sym typeface="Courier New"/>
              </a:rPr>
              <a:t>i</a:t>
            </a:r>
            <a:r>
              <a:rPr lang="en-US" sz="1400" b="0" i="0" u="none" strike="noStrike" cap="none" dirty="0">
                <a:solidFill>
                  <a:srgbClr val="000000"/>
                </a:solidFill>
                <a:latin typeface="Courier New"/>
                <a:ea typeface="Courier New"/>
                <a:cs typeface="Courier New"/>
                <a:sym typeface="Courier New"/>
              </a:rPr>
              <a:t>]);</a:t>
            </a:r>
            <a:endParaRPr sz="1400" b="0"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Courier New"/>
                <a:ea typeface="Courier New"/>
                <a:cs typeface="Courier New"/>
                <a:sym typeface="Courier New"/>
              </a:rPr>
              <a:t>	bit[h % m] = 1;</a:t>
            </a:r>
            <a:endParaRPr sz="1400" b="0" i="0" u="none" strike="noStrike" cap="none" dirty="0">
              <a:solidFill>
                <a:srgbClr val="000000"/>
              </a:solidFill>
              <a:latin typeface="Courier New"/>
              <a:ea typeface="Courier New"/>
              <a:cs typeface="Courier New"/>
              <a:sym typeface="Courier New"/>
            </a:endParaRPr>
          </a:p>
          <a:p>
            <a:pPr marL="0" marR="0" lvl="0" indent="45720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Courier New"/>
                <a:ea typeface="Courier New"/>
                <a:cs typeface="Courier New"/>
                <a:sym typeface="Courier New"/>
              </a:rPr>
              <a:t>}</a:t>
            </a:r>
            <a:endParaRPr sz="1400" b="0"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Courier New"/>
                <a:ea typeface="Courier New"/>
                <a:cs typeface="Courier New"/>
                <a:sym typeface="Courier New"/>
              </a:rPr>
              <a:t>}</a:t>
            </a:r>
            <a:endParaRPr sz="1400" b="0" i="0" u="none" strike="noStrike" cap="none" dirty="0">
              <a:solidFill>
                <a:srgbClr val="000000"/>
              </a:solidFill>
              <a:latin typeface="Courier New"/>
              <a:ea typeface="Courier New"/>
              <a:cs typeface="Courier New"/>
              <a:sym typeface="Courier New"/>
            </a:endParaRPr>
          </a:p>
        </p:txBody>
      </p:sp>
      <p:sp>
        <p:nvSpPr>
          <p:cNvPr id="291" name="Google Shape;291;g34dba3a813b_2_15"/>
          <p:cNvSpPr txBox="1"/>
          <p:nvPr/>
        </p:nvSpPr>
        <p:spPr>
          <a:xfrm>
            <a:off x="2568250" y="3701375"/>
            <a:ext cx="4064100" cy="254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Twentieth Century"/>
                <a:ea typeface="Twentieth Century"/>
                <a:cs typeface="Twentieth Century"/>
                <a:sym typeface="Twentieth Century"/>
              </a:rPr>
              <a:t>Adapted from our Java solution</a:t>
            </a:r>
            <a:endParaRPr sz="1800" b="0" i="0" u="none" strike="noStrike" cap="none">
              <a:solidFill>
                <a:schemeClr val="lt1"/>
              </a:solidFill>
              <a:latin typeface="Twentieth Century"/>
              <a:ea typeface="Twentieth Century"/>
              <a:cs typeface="Twentieth Century"/>
              <a:sym typeface="Twentieth Century"/>
            </a:endParaRPr>
          </a:p>
        </p:txBody>
      </p:sp>
      <p:sp>
        <p:nvSpPr>
          <p:cNvPr id="292" name="Google Shape;292;g34dba3a813b_2_15"/>
          <p:cNvSpPr txBox="1"/>
          <p:nvPr/>
        </p:nvSpPr>
        <p:spPr>
          <a:xfrm>
            <a:off x="2769275" y="1892975"/>
            <a:ext cx="3025500" cy="39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Twentieth Century"/>
                <a:ea typeface="Twentieth Century"/>
                <a:cs typeface="Twentieth Century"/>
                <a:sym typeface="Twentieth Century"/>
              </a:rPr>
              <a:t>Remember </a:t>
            </a:r>
            <a:r>
              <a:rPr lang="en-US" sz="1800" b="0" i="1" u="none" strike="noStrike" cap="none">
                <a:solidFill>
                  <a:schemeClr val="lt1"/>
                </a:solidFill>
                <a:latin typeface="Twentieth Century"/>
                <a:ea typeface="Twentieth Century"/>
                <a:cs typeface="Twentieth Century"/>
                <a:sym typeface="Twentieth Century"/>
              </a:rPr>
              <a:t>k</a:t>
            </a:r>
            <a:r>
              <a:rPr lang="en-US" sz="1800" b="0" i="0" u="none" strike="noStrike" cap="none">
                <a:solidFill>
                  <a:schemeClr val="lt1"/>
                </a:solidFill>
                <a:latin typeface="Twentieth Century"/>
                <a:ea typeface="Twentieth Century"/>
                <a:cs typeface="Twentieth Century"/>
                <a:sym typeface="Twentieth Century"/>
              </a:rPr>
              <a:t> = 2 and </a:t>
            </a:r>
            <a:r>
              <a:rPr lang="en-US" sz="1800" b="0" i="1" u="none" strike="noStrike" cap="none">
                <a:solidFill>
                  <a:schemeClr val="lt1"/>
                </a:solidFill>
                <a:latin typeface="Twentieth Century"/>
                <a:ea typeface="Twentieth Century"/>
                <a:cs typeface="Twentieth Century"/>
                <a:sym typeface="Twentieth Century"/>
              </a:rPr>
              <a:t>m </a:t>
            </a:r>
            <a:r>
              <a:rPr lang="en-US" sz="1800" b="0" i="0" u="none" strike="noStrike" cap="none">
                <a:solidFill>
                  <a:schemeClr val="lt1"/>
                </a:solidFill>
                <a:latin typeface="Twentieth Century"/>
                <a:ea typeface="Twentieth Century"/>
                <a:cs typeface="Twentieth Century"/>
                <a:sym typeface="Twentieth Century"/>
              </a:rPr>
              <a:t>= 17!</a:t>
            </a:r>
            <a:endParaRPr sz="1800" b="0" i="0" u="none" strike="noStrike" cap="none">
              <a:solidFill>
                <a:schemeClr val="lt1"/>
              </a:solidFill>
              <a:latin typeface="Twentieth Century"/>
              <a:ea typeface="Twentieth Century"/>
              <a:cs typeface="Twentieth Century"/>
              <a:sym typeface="Twentieth Century"/>
            </a:endParaRPr>
          </a:p>
        </p:txBody>
      </p:sp>
      <p:cxnSp>
        <p:nvCxnSpPr>
          <p:cNvPr id="293" name="Google Shape;293;g34dba3a813b_2_15"/>
          <p:cNvCxnSpPr>
            <a:stCxn id="294" idx="2"/>
          </p:cNvCxnSpPr>
          <p:nvPr/>
        </p:nvCxnSpPr>
        <p:spPr>
          <a:xfrm>
            <a:off x="1747950" y="1594850"/>
            <a:ext cx="741900" cy="778500"/>
          </a:xfrm>
          <a:prstGeom prst="straightConnector1">
            <a:avLst/>
          </a:prstGeom>
          <a:noFill/>
          <a:ln w="9525" cap="flat" cmpd="sng">
            <a:solidFill>
              <a:schemeClr val="lt1"/>
            </a:solidFill>
            <a:prstDash val="solid"/>
            <a:round/>
            <a:headEnd type="none" w="sm" len="sm"/>
            <a:tailEnd type="triangle" w="med" len="med"/>
          </a:ln>
        </p:spPr>
      </p:cxnSp>
      <p:sp>
        <p:nvSpPr>
          <p:cNvPr id="294" name="Google Shape;294;g34dba3a813b_2_15"/>
          <p:cNvSpPr txBox="1"/>
          <p:nvPr/>
        </p:nvSpPr>
        <p:spPr>
          <a:xfrm>
            <a:off x="121500" y="734450"/>
            <a:ext cx="3252900" cy="86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Twentieth Century"/>
                <a:ea typeface="Twentieth Century"/>
                <a:cs typeface="Twentieth Century"/>
                <a:sym typeface="Twentieth Century"/>
              </a:rPr>
              <a:t>O(</a:t>
            </a:r>
            <a:r>
              <a:rPr lang="en-US" sz="2400" b="0" i="1" u="none" strike="noStrike" cap="none">
                <a:solidFill>
                  <a:schemeClr val="lt1"/>
                </a:solidFill>
                <a:latin typeface="Twentieth Century"/>
                <a:ea typeface="Twentieth Century"/>
                <a:cs typeface="Twentieth Century"/>
                <a:sym typeface="Twentieth Century"/>
              </a:rPr>
              <a:t>k</a:t>
            </a:r>
            <a:r>
              <a:rPr lang="en-US" sz="2400" b="0" i="0" u="none" strike="noStrike" cap="none">
                <a:solidFill>
                  <a:schemeClr val="lt1"/>
                </a:solidFill>
                <a:latin typeface="Twentieth Century"/>
                <a:ea typeface="Twentieth Century"/>
                <a:cs typeface="Twentieth Century"/>
                <a:sym typeface="Twentieth Century"/>
              </a:rPr>
              <a:t>) runtime and can be parallelized</a:t>
            </a:r>
            <a:endParaRPr sz="2400" b="0" i="0" u="none" strike="noStrike" cap="none">
              <a:solidFill>
                <a:schemeClr val="lt1"/>
              </a:solidFill>
              <a:latin typeface="Twentieth Century"/>
              <a:ea typeface="Twentieth Century"/>
              <a:cs typeface="Twentieth Century"/>
              <a:sym typeface="Twentieth Century"/>
            </a:endParaRPr>
          </a:p>
        </p:txBody>
      </p:sp>
      <p:cxnSp>
        <p:nvCxnSpPr>
          <p:cNvPr id="295" name="Google Shape;295;g34dba3a813b_2_15"/>
          <p:cNvCxnSpPr>
            <a:stCxn id="296" idx="0"/>
          </p:cNvCxnSpPr>
          <p:nvPr/>
        </p:nvCxnSpPr>
        <p:spPr>
          <a:xfrm rot="10800000">
            <a:off x="9681075" y="3545800"/>
            <a:ext cx="303900" cy="564300"/>
          </a:xfrm>
          <a:prstGeom prst="straightConnector1">
            <a:avLst/>
          </a:prstGeom>
          <a:noFill/>
          <a:ln w="9525" cap="flat" cmpd="sng">
            <a:solidFill>
              <a:schemeClr val="lt1"/>
            </a:solidFill>
            <a:prstDash val="solid"/>
            <a:round/>
            <a:headEnd type="none" w="med" len="med"/>
            <a:tailEnd type="triangle" w="med" len="med"/>
          </a:ln>
        </p:spPr>
      </p:cxnSp>
      <p:sp>
        <p:nvSpPr>
          <p:cNvPr id="296" name="Google Shape;296;g34dba3a813b_2_15"/>
          <p:cNvSpPr txBox="1"/>
          <p:nvPr/>
        </p:nvSpPr>
        <p:spPr>
          <a:xfrm>
            <a:off x="8820525" y="4110100"/>
            <a:ext cx="2328900" cy="254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a:solidFill>
                  <a:schemeClr val="lt1"/>
                </a:solidFill>
                <a:latin typeface="Twentieth Century"/>
                <a:ea typeface="Twentieth Century"/>
                <a:cs typeface="Twentieth Century"/>
                <a:sym typeface="Twentieth Century"/>
              </a:rPr>
              <a:t>Non</a:t>
            </a:r>
            <a:r>
              <a:rPr lang="en-US" sz="2400">
                <a:solidFill>
                  <a:schemeClr val="lt1"/>
                </a:solidFill>
                <a:latin typeface="Twentieth Century"/>
                <a:ea typeface="Twentieth Century"/>
                <a:cs typeface="Twentieth Century"/>
                <a:sym typeface="Twentieth Century"/>
              </a:rPr>
              <a:t>-deterministic!</a:t>
            </a:r>
            <a:endParaRPr sz="2400">
              <a:solidFill>
                <a:schemeClr val="lt1"/>
              </a:solidFill>
              <a:latin typeface="Twentieth Century"/>
              <a:ea typeface="Twentieth Century"/>
              <a:cs typeface="Twentieth Century"/>
              <a:sym typeface="Twentieth Century"/>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g34dba3a813b_2_31"/>
          <p:cNvSpPr txBox="1">
            <a:spLocks noGrp="1"/>
          </p:cNvSpPr>
          <p:nvPr>
            <p:ph type="title"/>
          </p:nvPr>
        </p:nvSpPr>
        <p:spPr>
          <a:xfrm>
            <a:off x="1141412" y="228903"/>
            <a:ext cx="9906000" cy="8604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3600"/>
              <a:buFont typeface="Twentieth Century"/>
              <a:buNone/>
            </a:pPr>
            <a:r>
              <a:rPr lang="en-US"/>
              <a:t>Insert</a:t>
            </a:r>
            <a:endParaRPr/>
          </a:p>
        </p:txBody>
      </p:sp>
      <p:graphicFrame>
        <p:nvGraphicFramePr>
          <p:cNvPr id="302" name="Google Shape;302;g34dba3a813b_2_31"/>
          <p:cNvGraphicFramePr/>
          <p:nvPr/>
        </p:nvGraphicFramePr>
        <p:xfrm>
          <a:off x="8505875" y="3117200"/>
          <a:ext cx="2328950" cy="396210"/>
        </p:xfrm>
        <a:graphic>
          <a:graphicData uri="http://schemas.openxmlformats.org/drawingml/2006/table">
            <a:tbl>
              <a:tblPr>
                <a:noFill/>
                <a:tableStyleId>{4AA8839A-C606-4A63-AB02-FB408171C73F}</a:tableStyleId>
              </a:tblPr>
              <a:tblGrid>
                <a:gridCol w="1164475">
                  <a:extLst>
                    <a:ext uri="{9D8B030D-6E8A-4147-A177-3AD203B41FA5}">
                      <a16:colId xmlns:a16="http://schemas.microsoft.com/office/drawing/2014/main" val="20000"/>
                    </a:ext>
                  </a:extLst>
                </a:gridCol>
                <a:gridCol w="1164475">
                  <a:extLst>
                    <a:ext uri="{9D8B030D-6E8A-4147-A177-3AD203B41FA5}">
                      <a16:colId xmlns:a16="http://schemas.microsoft.com/office/drawing/2014/main" val="20001"/>
                    </a:ext>
                  </a:extLst>
                </a:gridCol>
              </a:tblGrid>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12345678</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dk1"/>
                          </a:solidFill>
                          <a:latin typeface="Twentieth Century"/>
                          <a:ea typeface="Twentieth Century"/>
                          <a:cs typeface="Twentieth Century"/>
                          <a:sym typeface="Twentieth Century"/>
                        </a:rPr>
                        <a:t>4395494</a:t>
                      </a:r>
                      <a:endParaRPr sz="14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bl>
          </a:graphicData>
        </a:graphic>
      </p:graphicFrame>
      <p:sp>
        <p:nvSpPr>
          <p:cNvPr id="303" name="Google Shape;303;g34dba3a813b_2_31"/>
          <p:cNvSpPr txBox="1"/>
          <p:nvPr/>
        </p:nvSpPr>
        <p:spPr>
          <a:xfrm>
            <a:off x="7401725" y="3069900"/>
            <a:ext cx="1312500" cy="490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1" u="none" strike="noStrike" cap="none">
                <a:solidFill>
                  <a:schemeClr val="lt1"/>
                </a:solidFill>
                <a:latin typeface="Twentieth Century"/>
                <a:ea typeface="Twentieth Century"/>
                <a:cs typeface="Twentieth Century"/>
                <a:sym typeface="Twentieth Century"/>
              </a:rPr>
              <a:t>seeds =</a:t>
            </a:r>
            <a:endParaRPr sz="2400" b="0" i="1" u="none" strike="noStrike" cap="none">
              <a:solidFill>
                <a:schemeClr val="lt1"/>
              </a:solidFill>
              <a:latin typeface="Twentieth Century"/>
              <a:ea typeface="Twentieth Century"/>
              <a:cs typeface="Twentieth Century"/>
              <a:sym typeface="Twentieth Century"/>
            </a:endParaRPr>
          </a:p>
        </p:txBody>
      </p:sp>
      <p:graphicFrame>
        <p:nvGraphicFramePr>
          <p:cNvPr id="304" name="Google Shape;304;g34dba3a813b_2_31"/>
          <p:cNvGraphicFramePr/>
          <p:nvPr/>
        </p:nvGraphicFramePr>
        <p:xfrm>
          <a:off x="1559013" y="4709475"/>
          <a:ext cx="10287125" cy="396210"/>
        </p:xfrm>
        <a:graphic>
          <a:graphicData uri="http://schemas.openxmlformats.org/drawingml/2006/table">
            <a:tbl>
              <a:tblPr>
                <a:noFill/>
                <a:tableStyleId>{4AA8839A-C606-4A63-AB02-FB408171C73F}</a:tableStyleId>
              </a:tblPr>
              <a:tblGrid>
                <a:gridCol w="605125">
                  <a:extLst>
                    <a:ext uri="{9D8B030D-6E8A-4147-A177-3AD203B41FA5}">
                      <a16:colId xmlns:a16="http://schemas.microsoft.com/office/drawing/2014/main" val="20000"/>
                    </a:ext>
                  </a:extLst>
                </a:gridCol>
                <a:gridCol w="605125">
                  <a:extLst>
                    <a:ext uri="{9D8B030D-6E8A-4147-A177-3AD203B41FA5}">
                      <a16:colId xmlns:a16="http://schemas.microsoft.com/office/drawing/2014/main" val="20001"/>
                    </a:ext>
                  </a:extLst>
                </a:gridCol>
                <a:gridCol w="605125">
                  <a:extLst>
                    <a:ext uri="{9D8B030D-6E8A-4147-A177-3AD203B41FA5}">
                      <a16:colId xmlns:a16="http://schemas.microsoft.com/office/drawing/2014/main" val="20002"/>
                    </a:ext>
                  </a:extLst>
                </a:gridCol>
                <a:gridCol w="605125">
                  <a:extLst>
                    <a:ext uri="{9D8B030D-6E8A-4147-A177-3AD203B41FA5}">
                      <a16:colId xmlns:a16="http://schemas.microsoft.com/office/drawing/2014/main" val="20003"/>
                    </a:ext>
                  </a:extLst>
                </a:gridCol>
                <a:gridCol w="605125">
                  <a:extLst>
                    <a:ext uri="{9D8B030D-6E8A-4147-A177-3AD203B41FA5}">
                      <a16:colId xmlns:a16="http://schemas.microsoft.com/office/drawing/2014/main" val="20004"/>
                    </a:ext>
                  </a:extLst>
                </a:gridCol>
                <a:gridCol w="605125">
                  <a:extLst>
                    <a:ext uri="{9D8B030D-6E8A-4147-A177-3AD203B41FA5}">
                      <a16:colId xmlns:a16="http://schemas.microsoft.com/office/drawing/2014/main" val="20005"/>
                    </a:ext>
                  </a:extLst>
                </a:gridCol>
                <a:gridCol w="605125">
                  <a:extLst>
                    <a:ext uri="{9D8B030D-6E8A-4147-A177-3AD203B41FA5}">
                      <a16:colId xmlns:a16="http://schemas.microsoft.com/office/drawing/2014/main" val="20006"/>
                    </a:ext>
                  </a:extLst>
                </a:gridCol>
                <a:gridCol w="605125">
                  <a:extLst>
                    <a:ext uri="{9D8B030D-6E8A-4147-A177-3AD203B41FA5}">
                      <a16:colId xmlns:a16="http://schemas.microsoft.com/office/drawing/2014/main" val="20007"/>
                    </a:ext>
                  </a:extLst>
                </a:gridCol>
                <a:gridCol w="605125">
                  <a:extLst>
                    <a:ext uri="{9D8B030D-6E8A-4147-A177-3AD203B41FA5}">
                      <a16:colId xmlns:a16="http://schemas.microsoft.com/office/drawing/2014/main" val="20008"/>
                    </a:ext>
                  </a:extLst>
                </a:gridCol>
                <a:gridCol w="605125">
                  <a:extLst>
                    <a:ext uri="{9D8B030D-6E8A-4147-A177-3AD203B41FA5}">
                      <a16:colId xmlns:a16="http://schemas.microsoft.com/office/drawing/2014/main" val="20009"/>
                    </a:ext>
                  </a:extLst>
                </a:gridCol>
                <a:gridCol w="605125">
                  <a:extLst>
                    <a:ext uri="{9D8B030D-6E8A-4147-A177-3AD203B41FA5}">
                      <a16:colId xmlns:a16="http://schemas.microsoft.com/office/drawing/2014/main" val="20010"/>
                    </a:ext>
                  </a:extLst>
                </a:gridCol>
                <a:gridCol w="605125">
                  <a:extLst>
                    <a:ext uri="{9D8B030D-6E8A-4147-A177-3AD203B41FA5}">
                      <a16:colId xmlns:a16="http://schemas.microsoft.com/office/drawing/2014/main" val="20011"/>
                    </a:ext>
                  </a:extLst>
                </a:gridCol>
                <a:gridCol w="605125">
                  <a:extLst>
                    <a:ext uri="{9D8B030D-6E8A-4147-A177-3AD203B41FA5}">
                      <a16:colId xmlns:a16="http://schemas.microsoft.com/office/drawing/2014/main" val="20012"/>
                    </a:ext>
                  </a:extLst>
                </a:gridCol>
                <a:gridCol w="605125">
                  <a:extLst>
                    <a:ext uri="{9D8B030D-6E8A-4147-A177-3AD203B41FA5}">
                      <a16:colId xmlns:a16="http://schemas.microsoft.com/office/drawing/2014/main" val="20013"/>
                    </a:ext>
                  </a:extLst>
                </a:gridCol>
                <a:gridCol w="605125">
                  <a:extLst>
                    <a:ext uri="{9D8B030D-6E8A-4147-A177-3AD203B41FA5}">
                      <a16:colId xmlns:a16="http://schemas.microsoft.com/office/drawing/2014/main" val="20014"/>
                    </a:ext>
                  </a:extLst>
                </a:gridCol>
                <a:gridCol w="605125">
                  <a:extLst>
                    <a:ext uri="{9D8B030D-6E8A-4147-A177-3AD203B41FA5}">
                      <a16:colId xmlns:a16="http://schemas.microsoft.com/office/drawing/2014/main" val="20015"/>
                    </a:ext>
                  </a:extLst>
                </a:gridCol>
                <a:gridCol w="605125">
                  <a:extLst>
                    <a:ext uri="{9D8B030D-6E8A-4147-A177-3AD203B41FA5}">
                      <a16:colId xmlns:a16="http://schemas.microsoft.com/office/drawing/2014/main" val="20016"/>
                    </a:ext>
                  </a:extLst>
                </a:gridCol>
              </a:tblGrid>
              <a:tr h="385600">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1</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1</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0</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0</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1</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0</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1</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1</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0</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0</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0</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1</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0</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1</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0</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1</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1</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bl>
          </a:graphicData>
        </a:graphic>
      </p:graphicFrame>
      <p:sp>
        <p:nvSpPr>
          <p:cNvPr id="305" name="Google Shape;305;g34dba3a813b_2_31"/>
          <p:cNvSpPr txBox="1"/>
          <p:nvPr/>
        </p:nvSpPr>
        <p:spPr>
          <a:xfrm>
            <a:off x="693925" y="4662175"/>
            <a:ext cx="865200" cy="490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1" u="none" strike="noStrike" cap="none">
                <a:solidFill>
                  <a:schemeClr val="lt1"/>
                </a:solidFill>
                <a:latin typeface="Twentieth Century"/>
                <a:ea typeface="Twentieth Century"/>
                <a:cs typeface="Twentieth Century"/>
                <a:sym typeface="Twentieth Century"/>
              </a:rPr>
              <a:t>bit =</a:t>
            </a:r>
            <a:endParaRPr sz="2400" b="0" i="1" u="none" strike="noStrike" cap="none">
              <a:solidFill>
                <a:schemeClr val="lt1"/>
              </a:solidFill>
              <a:latin typeface="Twentieth Century"/>
              <a:ea typeface="Twentieth Century"/>
              <a:cs typeface="Twentieth Century"/>
              <a:sym typeface="Twentieth Century"/>
            </a:endParaRPr>
          </a:p>
        </p:txBody>
      </p:sp>
      <p:graphicFrame>
        <p:nvGraphicFramePr>
          <p:cNvPr id="306" name="Google Shape;306;g34dba3a813b_2_31"/>
          <p:cNvGraphicFramePr/>
          <p:nvPr/>
        </p:nvGraphicFramePr>
        <p:xfrm>
          <a:off x="1559013" y="5259300"/>
          <a:ext cx="10287125" cy="396210"/>
        </p:xfrm>
        <a:graphic>
          <a:graphicData uri="http://schemas.openxmlformats.org/drawingml/2006/table">
            <a:tbl>
              <a:tblPr>
                <a:noFill/>
                <a:tableStyleId>{4AA8839A-C606-4A63-AB02-FB408171C73F}</a:tableStyleId>
              </a:tblPr>
              <a:tblGrid>
                <a:gridCol w="605125">
                  <a:extLst>
                    <a:ext uri="{9D8B030D-6E8A-4147-A177-3AD203B41FA5}">
                      <a16:colId xmlns:a16="http://schemas.microsoft.com/office/drawing/2014/main" val="20000"/>
                    </a:ext>
                  </a:extLst>
                </a:gridCol>
                <a:gridCol w="605125">
                  <a:extLst>
                    <a:ext uri="{9D8B030D-6E8A-4147-A177-3AD203B41FA5}">
                      <a16:colId xmlns:a16="http://schemas.microsoft.com/office/drawing/2014/main" val="20001"/>
                    </a:ext>
                  </a:extLst>
                </a:gridCol>
                <a:gridCol w="605125">
                  <a:extLst>
                    <a:ext uri="{9D8B030D-6E8A-4147-A177-3AD203B41FA5}">
                      <a16:colId xmlns:a16="http://schemas.microsoft.com/office/drawing/2014/main" val="20002"/>
                    </a:ext>
                  </a:extLst>
                </a:gridCol>
                <a:gridCol w="605125">
                  <a:extLst>
                    <a:ext uri="{9D8B030D-6E8A-4147-A177-3AD203B41FA5}">
                      <a16:colId xmlns:a16="http://schemas.microsoft.com/office/drawing/2014/main" val="20003"/>
                    </a:ext>
                  </a:extLst>
                </a:gridCol>
                <a:gridCol w="605125">
                  <a:extLst>
                    <a:ext uri="{9D8B030D-6E8A-4147-A177-3AD203B41FA5}">
                      <a16:colId xmlns:a16="http://schemas.microsoft.com/office/drawing/2014/main" val="20004"/>
                    </a:ext>
                  </a:extLst>
                </a:gridCol>
                <a:gridCol w="605125">
                  <a:extLst>
                    <a:ext uri="{9D8B030D-6E8A-4147-A177-3AD203B41FA5}">
                      <a16:colId xmlns:a16="http://schemas.microsoft.com/office/drawing/2014/main" val="20005"/>
                    </a:ext>
                  </a:extLst>
                </a:gridCol>
                <a:gridCol w="605125">
                  <a:extLst>
                    <a:ext uri="{9D8B030D-6E8A-4147-A177-3AD203B41FA5}">
                      <a16:colId xmlns:a16="http://schemas.microsoft.com/office/drawing/2014/main" val="20006"/>
                    </a:ext>
                  </a:extLst>
                </a:gridCol>
                <a:gridCol w="605125">
                  <a:extLst>
                    <a:ext uri="{9D8B030D-6E8A-4147-A177-3AD203B41FA5}">
                      <a16:colId xmlns:a16="http://schemas.microsoft.com/office/drawing/2014/main" val="20007"/>
                    </a:ext>
                  </a:extLst>
                </a:gridCol>
                <a:gridCol w="605125">
                  <a:extLst>
                    <a:ext uri="{9D8B030D-6E8A-4147-A177-3AD203B41FA5}">
                      <a16:colId xmlns:a16="http://schemas.microsoft.com/office/drawing/2014/main" val="20008"/>
                    </a:ext>
                  </a:extLst>
                </a:gridCol>
                <a:gridCol w="605125">
                  <a:extLst>
                    <a:ext uri="{9D8B030D-6E8A-4147-A177-3AD203B41FA5}">
                      <a16:colId xmlns:a16="http://schemas.microsoft.com/office/drawing/2014/main" val="20009"/>
                    </a:ext>
                  </a:extLst>
                </a:gridCol>
                <a:gridCol w="605125">
                  <a:extLst>
                    <a:ext uri="{9D8B030D-6E8A-4147-A177-3AD203B41FA5}">
                      <a16:colId xmlns:a16="http://schemas.microsoft.com/office/drawing/2014/main" val="20010"/>
                    </a:ext>
                  </a:extLst>
                </a:gridCol>
                <a:gridCol w="605125">
                  <a:extLst>
                    <a:ext uri="{9D8B030D-6E8A-4147-A177-3AD203B41FA5}">
                      <a16:colId xmlns:a16="http://schemas.microsoft.com/office/drawing/2014/main" val="20011"/>
                    </a:ext>
                  </a:extLst>
                </a:gridCol>
                <a:gridCol w="605125">
                  <a:extLst>
                    <a:ext uri="{9D8B030D-6E8A-4147-A177-3AD203B41FA5}">
                      <a16:colId xmlns:a16="http://schemas.microsoft.com/office/drawing/2014/main" val="20012"/>
                    </a:ext>
                  </a:extLst>
                </a:gridCol>
                <a:gridCol w="605125">
                  <a:extLst>
                    <a:ext uri="{9D8B030D-6E8A-4147-A177-3AD203B41FA5}">
                      <a16:colId xmlns:a16="http://schemas.microsoft.com/office/drawing/2014/main" val="20013"/>
                    </a:ext>
                  </a:extLst>
                </a:gridCol>
                <a:gridCol w="605125">
                  <a:extLst>
                    <a:ext uri="{9D8B030D-6E8A-4147-A177-3AD203B41FA5}">
                      <a16:colId xmlns:a16="http://schemas.microsoft.com/office/drawing/2014/main" val="20014"/>
                    </a:ext>
                  </a:extLst>
                </a:gridCol>
                <a:gridCol w="605125">
                  <a:extLst>
                    <a:ext uri="{9D8B030D-6E8A-4147-A177-3AD203B41FA5}">
                      <a16:colId xmlns:a16="http://schemas.microsoft.com/office/drawing/2014/main" val="20015"/>
                    </a:ext>
                  </a:extLst>
                </a:gridCol>
                <a:gridCol w="605125">
                  <a:extLst>
                    <a:ext uri="{9D8B030D-6E8A-4147-A177-3AD203B41FA5}">
                      <a16:colId xmlns:a16="http://schemas.microsoft.com/office/drawing/2014/main" val="20016"/>
                    </a:ext>
                  </a:extLst>
                </a:gridCol>
              </a:tblGrid>
              <a:tr h="381000">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0</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1</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2</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3</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4</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5</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6</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7</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8</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9</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10</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11</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12</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13</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14</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15</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16</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bl>
          </a:graphicData>
        </a:graphic>
      </p:graphicFrame>
      <p:graphicFrame>
        <p:nvGraphicFramePr>
          <p:cNvPr id="307" name="Google Shape;307;g34dba3a813b_2_31"/>
          <p:cNvGraphicFramePr/>
          <p:nvPr/>
        </p:nvGraphicFramePr>
        <p:xfrm>
          <a:off x="580800" y="1446425"/>
          <a:ext cx="6260300" cy="2724150"/>
        </p:xfrm>
        <a:graphic>
          <a:graphicData uri="http://schemas.openxmlformats.org/drawingml/2006/table">
            <a:tbl>
              <a:tblPr>
                <a:noFill/>
                <a:tableStyleId>{4AA8839A-C606-4A63-AB02-FB408171C73F}</a:tableStyleId>
              </a:tblPr>
              <a:tblGrid>
                <a:gridCol w="1565075">
                  <a:extLst>
                    <a:ext uri="{9D8B030D-6E8A-4147-A177-3AD203B41FA5}">
                      <a16:colId xmlns:a16="http://schemas.microsoft.com/office/drawing/2014/main" val="20000"/>
                    </a:ext>
                  </a:extLst>
                </a:gridCol>
                <a:gridCol w="1565075">
                  <a:extLst>
                    <a:ext uri="{9D8B030D-6E8A-4147-A177-3AD203B41FA5}">
                      <a16:colId xmlns:a16="http://schemas.microsoft.com/office/drawing/2014/main" val="20001"/>
                    </a:ext>
                  </a:extLst>
                </a:gridCol>
                <a:gridCol w="1565075">
                  <a:extLst>
                    <a:ext uri="{9D8B030D-6E8A-4147-A177-3AD203B41FA5}">
                      <a16:colId xmlns:a16="http://schemas.microsoft.com/office/drawing/2014/main" val="20002"/>
                    </a:ext>
                  </a:extLst>
                </a:gridCol>
                <a:gridCol w="1565075">
                  <a:extLst>
                    <a:ext uri="{9D8B030D-6E8A-4147-A177-3AD203B41FA5}">
                      <a16:colId xmlns:a16="http://schemas.microsoft.com/office/drawing/2014/main" val="20003"/>
                    </a:ext>
                  </a:extLst>
                </a:gridCol>
              </a:tblGrid>
              <a:tr h="454025">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VALUE</a:t>
                      </a:r>
                      <a:endParaRPr sz="1400" u="none" strike="noStrike" cap="none">
                        <a:latin typeface="Twentieth Century"/>
                        <a:ea typeface="Twentieth Century"/>
                        <a:cs typeface="Twentieth Century"/>
                        <a:sym typeface="Twentieth Century"/>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FIRST HASH</a:t>
                      </a:r>
                      <a:endParaRPr sz="1400" u="none" strike="noStrike" cap="none">
                        <a:latin typeface="Twentieth Century"/>
                        <a:ea typeface="Twentieth Century"/>
                        <a:cs typeface="Twentieth Century"/>
                        <a:sym typeface="Twentieth Century"/>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SECOND HASH</a:t>
                      </a:r>
                      <a:endParaRPr sz="1400" u="none" strike="noStrike" cap="none">
                        <a:latin typeface="Twentieth Century"/>
                        <a:ea typeface="Twentieth Century"/>
                        <a:cs typeface="Twentieth Century"/>
                        <a:sym typeface="Twentieth Century"/>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INDICES</a:t>
                      </a:r>
                      <a:endParaRPr sz="1400" u="none" strike="noStrike" cap="none">
                        <a:latin typeface="Twentieth Century"/>
                        <a:ea typeface="Twentieth Century"/>
                        <a:cs typeface="Twentieth Century"/>
                        <a:sym typeface="Twentieth Century"/>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454025">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123</a:t>
                      </a:r>
                      <a:endParaRPr sz="1400" u="none" strike="noStrike" cap="none">
                        <a:latin typeface="Twentieth Century"/>
                        <a:ea typeface="Twentieth Century"/>
                        <a:cs typeface="Twentieth Century"/>
                        <a:sym typeface="Twentieth Century"/>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3745691713</a:t>
                      </a:r>
                      <a:endParaRPr sz="1400" u="none" strike="noStrike" cap="none">
                        <a:latin typeface="Twentieth Century"/>
                        <a:ea typeface="Twentieth Century"/>
                        <a:cs typeface="Twentieth Century"/>
                        <a:sym typeface="Twentieth Century"/>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2789295015</a:t>
                      </a:r>
                      <a:endParaRPr sz="1400" u="none" strike="noStrike" cap="none">
                        <a:latin typeface="Twentieth Century"/>
                        <a:ea typeface="Twentieth Century"/>
                        <a:cs typeface="Twentieth Century"/>
                        <a:sym typeface="Twentieth Century"/>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[11, 6]</a:t>
                      </a:r>
                      <a:endParaRPr sz="1400" u="none" strike="noStrike" cap="none">
                        <a:latin typeface="Twentieth Century"/>
                        <a:ea typeface="Twentieth Century"/>
                        <a:cs typeface="Twentieth Century"/>
                        <a:sym typeface="Twentieth Century"/>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454025">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3433333</a:t>
                      </a:r>
                      <a:endParaRPr sz="1400" u="none" strike="noStrike" cap="none">
                        <a:latin typeface="Twentieth Century"/>
                        <a:ea typeface="Twentieth Century"/>
                        <a:cs typeface="Twentieth Century"/>
                        <a:sym typeface="Twentieth Century"/>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3403737752</a:t>
                      </a:r>
                      <a:endParaRPr sz="1400" u="none" strike="noStrike" cap="none">
                        <a:latin typeface="Twentieth Century"/>
                        <a:ea typeface="Twentieth Century"/>
                        <a:cs typeface="Twentieth Century"/>
                        <a:sym typeface="Twentieth Century"/>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3907732286</a:t>
                      </a:r>
                      <a:endParaRPr sz="1400" u="none" strike="noStrike" cap="none">
                        <a:latin typeface="Twentieth Century"/>
                        <a:ea typeface="Twentieth Century"/>
                        <a:cs typeface="Twentieth Century"/>
                        <a:sym typeface="Twentieth Century"/>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[13, 1]</a:t>
                      </a:r>
                      <a:endParaRPr sz="1400" u="none" strike="noStrike" cap="none">
                        <a:latin typeface="Twentieth Century"/>
                        <a:ea typeface="Twentieth Century"/>
                        <a:cs typeface="Twentieth Century"/>
                        <a:sym typeface="Twentieth Century"/>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454025">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5</a:t>
                      </a:r>
                      <a:endParaRPr sz="1400" u="none" strike="noStrike" cap="none">
                        <a:latin typeface="Twentieth Century"/>
                        <a:ea typeface="Twentieth Century"/>
                        <a:cs typeface="Twentieth Century"/>
                        <a:sym typeface="Twentieth Century"/>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3583103607</a:t>
                      </a:r>
                      <a:endParaRPr sz="1400" u="none" strike="noStrike" cap="none">
                        <a:latin typeface="Twentieth Century"/>
                        <a:ea typeface="Twentieth Century"/>
                        <a:cs typeface="Twentieth Century"/>
                        <a:sym typeface="Twentieth Century"/>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1711168676</a:t>
                      </a:r>
                      <a:endParaRPr sz="1400" u="none" strike="noStrike" cap="none">
                        <a:latin typeface="Twentieth Century"/>
                        <a:ea typeface="Twentieth Century"/>
                        <a:cs typeface="Twentieth Century"/>
                        <a:sym typeface="Twentieth Century"/>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[7, 16]</a:t>
                      </a:r>
                      <a:endParaRPr sz="1400" u="none" strike="noStrike" cap="none">
                        <a:latin typeface="Twentieth Century"/>
                        <a:ea typeface="Twentieth Century"/>
                        <a:cs typeface="Twentieth Century"/>
                        <a:sym typeface="Twentieth Century"/>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454025">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43843</a:t>
                      </a:r>
                      <a:endParaRPr sz="1400" u="none" strike="noStrike" cap="none">
                        <a:latin typeface="Twentieth Century"/>
                        <a:ea typeface="Twentieth Century"/>
                        <a:cs typeface="Twentieth Century"/>
                        <a:sym typeface="Twentieth Century"/>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2699127394</a:t>
                      </a:r>
                      <a:endParaRPr sz="1400" u="none" strike="noStrike" cap="none">
                        <a:latin typeface="Twentieth Century"/>
                        <a:ea typeface="Twentieth Century"/>
                        <a:cs typeface="Twentieth Century"/>
                        <a:sym typeface="Twentieth Century"/>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3469492224</a:t>
                      </a:r>
                      <a:endParaRPr sz="1400" u="none" strike="noStrike" cap="none">
                        <a:latin typeface="Twentieth Century"/>
                        <a:ea typeface="Twentieth Century"/>
                        <a:cs typeface="Twentieth Century"/>
                        <a:sym typeface="Twentieth Century"/>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[11, 15]</a:t>
                      </a:r>
                      <a:endParaRPr sz="1400" u="none" strike="noStrike" cap="none">
                        <a:latin typeface="Twentieth Century"/>
                        <a:ea typeface="Twentieth Century"/>
                        <a:cs typeface="Twentieth Century"/>
                        <a:sym typeface="Twentieth Century"/>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454025">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Floryan</a:t>
                      </a:r>
                      <a:endParaRPr sz="1400" u="none" strike="noStrike" cap="none">
                        <a:latin typeface="Twentieth Century"/>
                        <a:ea typeface="Twentieth Century"/>
                        <a:cs typeface="Twentieth Century"/>
                        <a:sym typeface="Twentieth Century"/>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2174324956</a:t>
                      </a:r>
                      <a:endParaRPr sz="1400" u="none" strike="noStrike" cap="none">
                        <a:latin typeface="Twentieth Century"/>
                        <a:ea typeface="Twentieth Century"/>
                        <a:cs typeface="Twentieth Century"/>
                        <a:sym typeface="Twentieth Century"/>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885440771</a:t>
                      </a:r>
                      <a:endParaRPr sz="1400" u="none" strike="noStrike" cap="none">
                        <a:latin typeface="Twentieth Century"/>
                        <a:ea typeface="Twentieth Century"/>
                        <a:cs typeface="Twentieth Century"/>
                        <a:sym typeface="Twentieth Century"/>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[0, 4]</a:t>
                      </a:r>
                      <a:endParaRPr sz="1400" u="none" strike="noStrike" cap="none">
                        <a:latin typeface="Twentieth Century"/>
                        <a:ea typeface="Twentieth Century"/>
                        <a:cs typeface="Twentieth Century"/>
                        <a:sym typeface="Twentieth Century"/>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sp>
        <p:nvSpPr>
          <p:cNvPr id="308" name="Google Shape;308;g34dba3a813b_2_31"/>
          <p:cNvSpPr/>
          <p:nvPr/>
        </p:nvSpPr>
        <p:spPr>
          <a:xfrm>
            <a:off x="5276025" y="1901952"/>
            <a:ext cx="1561200" cy="4389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wentieth Century"/>
              <a:ea typeface="Twentieth Century"/>
              <a:cs typeface="Twentieth Century"/>
              <a:sym typeface="Twentieth Century"/>
            </a:endParaRPr>
          </a:p>
        </p:txBody>
      </p:sp>
      <p:sp>
        <p:nvSpPr>
          <p:cNvPr id="309" name="Google Shape;309;g34dba3a813b_2_31"/>
          <p:cNvSpPr/>
          <p:nvPr/>
        </p:nvSpPr>
        <p:spPr>
          <a:xfrm>
            <a:off x="5276025" y="2354475"/>
            <a:ext cx="1561200" cy="438900"/>
          </a:xfrm>
          <a:prstGeom prst="rect">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wentieth Century"/>
              <a:ea typeface="Twentieth Century"/>
              <a:cs typeface="Twentieth Century"/>
              <a:sym typeface="Twentieth Century"/>
            </a:endParaRPr>
          </a:p>
        </p:txBody>
      </p:sp>
      <p:sp>
        <p:nvSpPr>
          <p:cNvPr id="310" name="Google Shape;310;g34dba3a813b_2_31"/>
          <p:cNvSpPr/>
          <p:nvPr/>
        </p:nvSpPr>
        <p:spPr>
          <a:xfrm>
            <a:off x="5276025" y="2807000"/>
            <a:ext cx="1561200" cy="438900"/>
          </a:xfrm>
          <a:prstGeom prst="rect">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wentieth Century"/>
              <a:ea typeface="Twentieth Century"/>
              <a:cs typeface="Twentieth Century"/>
              <a:sym typeface="Twentieth Century"/>
            </a:endParaRPr>
          </a:p>
        </p:txBody>
      </p:sp>
      <p:sp>
        <p:nvSpPr>
          <p:cNvPr id="311" name="Google Shape;311;g34dba3a813b_2_31"/>
          <p:cNvSpPr/>
          <p:nvPr/>
        </p:nvSpPr>
        <p:spPr>
          <a:xfrm>
            <a:off x="5276025" y="3259525"/>
            <a:ext cx="1561200" cy="438900"/>
          </a:xfrm>
          <a:prstGeom prst="rect">
            <a:avLst/>
          </a:prstGeom>
          <a:no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wentieth Century"/>
              <a:ea typeface="Twentieth Century"/>
              <a:cs typeface="Twentieth Century"/>
              <a:sym typeface="Twentieth Century"/>
            </a:endParaRPr>
          </a:p>
        </p:txBody>
      </p:sp>
      <p:sp>
        <p:nvSpPr>
          <p:cNvPr id="312" name="Google Shape;312;g34dba3a813b_2_31"/>
          <p:cNvSpPr/>
          <p:nvPr/>
        </p:nvSpPr>
        <p:spPr>
          <a:xfrm>
            <a:off x="5276025" y="3712050"/>
            <a:ext cx="1561200" cy="438900"/>
          </a:xfrm>
          <a:prstGeom prst="rect">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wentieth Century"/>
              <a:ea typeface="Twentieth Century"/>
              <a:cs typeface="Twentieth Century"/>
              <a:sym typeface="Twentieth Century"/>
            </a:endParaRPr>
          </a:p>
        </p:txBody>
      </p:sp>
      <p:sp>
        <p:nvSpPr>
          <p:cNvPr id="313" name="Google Shape;313;g34dba3a813b_2_31"/>
          <p:cNvSpPr/>
          <p:nvPr/>
        </p:nvSpPr>
        <p:spPr>
          <a:xfrm>
            <a:off x="1583550" y="4720075"/>
            <a:ext cx="585300" cy="375000"/>
          </a:xfrm>
          <a:prstGeom prst="rect">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wentieth Century"/>
              <a:ea typeface="Twentieth Century"/>
              <a:cs typeface="Twentieth Century"/>
              <a:sym typeface="Twentieth Century"/>
            </a:endParaRPr>
          </a:p>
        </p:txBody>
      </p:sp>
      <p:sp>
        <p:nvSpPr>
          <p:cNvPr id="314" name="Google Shape;314;g34dba3a813b_2_31"/>
          <p:cNvSpPr/>
          <p:nvPr/>
        </p:nvSpPr>
        <p:spPr>
          <a:xfrm>
            <a:off x="3979525" y="4720075"/>
            <a:ext cx="605100" cy="375000"/>
          </a:xfrm>
          <a:prstGeom prst="rect">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wentieth Century"/>
              <a:ea typeface="Twentieth Century"/>
              <a:cs typeface="Twentieth Century"/>
              <a:sym typeface="Twentieth Century"/>
            </a:endParaRPr>
          </a:p>
        </p:txBody>
      </p:sp>
      <p:sp>
        <p:nvSpPr>
          <p:cNvPr id="315" name="Google Shape;315;g34dba3a813b_2_31"/>
          <p:cNvSpPr/>
          <p:nvPr/>
        </p:nvSpPr>
        <p:spPr>
          <a:xfrm>
            <a:off x="2193275" y="4720075"/>
            <a:ext cx="585300" cy="375000"/>
          </a:xfrm>
          <a:prstGeom prst="rect">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wentieth Century"/>
              <a:ea typeface="Twentieth Century"/>
              <a:cs typeface="Twentieth Century"/>
              <a:sym typeface="Twentieth Century"/>
            </a:endParaRPr>
          </a:p>
        </p:txBody>
      </p:sp>
      <p:sp>
        <p:nvSpPr>
          <p:cNvPr id="316" name="Google Shape;316;g34dba3a813b_2_31"/>
          <p:cNvSpPr/>
          <p:nvPr/>
        </p:nvSpPr>
        <p:spPr>
          <a:xfrm>
            <a:off x="9445475" y="4720075"/>
            <a:ext cx="585300" cy="375000"/>
          </a:xfrm>
          <a:prstGeom prst="rect">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wentieth Century"/>
              <a:ea typeface="Twentieth Century"/>
              <a:cs typeface="Twentieth Century"/>
              <a:sym typeface="Twentieth Century"/>
            </a:endParaRPr>
          </a:p>
        </p:txBody>
      </p:sp>
      <p:sp>
        <p:nvSpPr>
          <p:cNvPr id="317" name="Google Shape;317;g34dba3a813b_2_31"/>
          <p:cNvSpPr/>
          <p:nvPr/>
        </p:nvSpPr>
        <p:spPr>
          <a:xfrm>
            <a:off x="5193801" y="4720075"/>
            <a:ext cx="585300" cy="3750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wentieth Century"/>
              <a:ea typeface="Twentieth Century"/>
              <a:cs typeface="Twentieth Century"/>
              <a:sym typeface="Twentieth Century"/>
            </a:endParaRPr>
          </a:p>
        </p:txBody>
      </p:sp>
      <p:sp>
        <p:nvSpPr>
          <p:cNvPr id="318" name="Google Shape;318;g34dba3a813b_2_31"/>
          <p:cNvSpPr/>
          <p:nvPr/>
        </p:nvSpPr>
        <p:spPr>
          <a:xfrm>
            <a:off x="8215401" y="4720075"/>
            <a:ext cx="605100" cy="3750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wentieth Century"/>
              <a:ea typeface="Twentieth Century"/>
              <a:cs typeface="Twentieth Century"/>
              <a:sym typeface="Twentieth Century"/>
            </a:endParaRPr>
          </a:p>
        </p:txBody>
      </p:sp>
      <p:sp>
        <p:nvSpPr>
          <p:cNvPr id="319" name="Google Shape;319;g34dba3a813b_2_31"/>
          <p:cNvSpPr/>
          <p:nvPr/>
        </p:nvSpPr>
        <p:spPr>
          <a:xfrm>
            <a:off x="8253275" y="4771075"/>
            <a:ext cx="523500" cy="283200"/>
          </a:xfrm>
          <a:prstGeom prst="rect">
            <a:avLst/>
          </a:prstGeom>
          <a:no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wentieth Century"/>
              <a:ea typeface="Twentieth Century"/>
              <a:cs typeface="Twentieth Century"/>
              <a:sym typeface="Twentieth Century"/>
            </a:endParaRPr>
          </a:p>
        </p:txBody>
      </p:sp>
      <p:sp>
        <p:nvSpPr>
          <p:cNvPr id="320" name="Google Shape;320;g34dba3a813b_2_31"/>
          <p:cNvSpPr/>
          <p:nvPr/>
        </p:nvSpPr>
        <p:spPr>
          <a:xfrm>
            <a:off x="10646250" y="4720075"/>
            <a:ext cx="585300" cy="375000"/>
          </a:xfrm>
          <a:prstGeom prst="rect">
            <a:avLst/>
          </a:prstGeom>
          <a:no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wentieth Century"/>
              <a:ea typeface="Twentieth Century"/>
              <a:cs typeface="Twentieth Century"/>
              <a:sym typeface="Twentieth Century"/>
            </a:endParaRPr>
          </a:p>
        </p:txBody>
      </p:sp>
      <p:sp>
        <p:nvSpPr>
          <p:cNvPr id="321" name="Google Shape;321;g34dba3a813b_2_31"/>
          <p:cNvSpPr/>
          <p:nvPr/>
        </p:nvSpPr>
        <p:spPr>
          <a:xfrm>
            <a:off x="5798900" y="4720075"/>
            <a:ext cx="585300" cy="375000"/>
          </a:xfrm>
          <a:prstGeom prst="rect">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wentieth Century"/>
              <a:ea typeface="Twentieth Century"/>
              <a:cs typeface="Twentieth Century"/>
              <a:sym typeface="Twentieth Century"/>
            </a:endParaRPr>
          </a:p>
        </p:txBody>
      </p:sp>
      <p:sp>
        <p:nvSpPr>
          <p:cNvPr id="322" name="Google Shape;322;g34dba3a813b_2_31"/>
          <p:cNvSpPr/>
          <p:nvPr/>
        </p:nvSpPr>
        <p:spPr>
          <a:xfrm>
            <a:off x="11256800" y="4725175"/>
            <a:ext cx="585300" cy="375000"/>
          </a:xfrm>
          <a:prstGeom prst="rect">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wentieth Century"/>
              <a:ea typeface="Twentieth Century"/>
              <a:cs typeface="Twentieth Century"/>
              <a:sym typeface="Twentieth Century"/>
            </a:endParaRPr>
          </a:p>
        </p:txBody>
      </p:sp>
      <p:sp>
        <p:nvSpPr>
          <p:cNvPr id="323" name="Google Shape;323;g34dba3a813b_2_31"/>
          <p:cNvSpPr txBox="1"/>
          <p:nvPr/>
        </p:nvSpPr>
        <p:spPr>
          <a:xfrm>
            <a:off x="7071275" y="1771700"/>
            <a:ext cx="5008800" cy="1036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Twentieth Century"/>
                <a:ea typeface="Twentieth Century"/>
                <a:cs typeface="Twentieth Century"/>
                <a:sym typeface="Twentieth Century"/>
              </a:rPr>
              <a:t>Indices are computed by </a:t>
            </a:r>
            <a:r>
              <a:rPr lang="en-US" sz="2400" b="0" i="1" u="none" strike="noStrike" cap="none">
                <a:solidFill>
                  <a:schemeClr val="lt1"/>
                </a:solidFill>
                <a:latin typeface="Twentieth Century"/>
                <a:ea typeface="Twentieth Century"/>
                <a:cs typeface="Twentieth Century"/>
                <a:sym typeface="Twentieth Century"/>
              </a:rPr>
              <a:t>i = hash % m</a:t>
            </a:r>
            <a:endParaRPr sz="2400" b="0" i="1" u="none" strike="noStrike" cap="none">
              <a:solidFill>
                <a:schemeClr val="lt1"/>
              </a:solidFill>
              <a:latin typeface="Twentieth Century"/>
              <a:ea typeface="Twentieth Century"/>
              <a:cs typeface="Twentieth Century"/>
              <a:sym typeface="Twentieth Century"/>
            </a:endParaRPr>
          </a:p>
        </p:txBody>
      </p:sp>
      <p:cxnSp>
        <p:nvCxnSpPr>
          <p:cNvPr id="324" name="Google Shape;324;g34dba3a813b_2_31"/>
          <p:cNvCxnSpPr>
            <a:stCxn id="325" idx="1"/>
            <a:endCxn id="318" idx="0"/>
          </p:cNvCxnSpPr>
          <p:nvPr/>
        </p:nvCxnSpPr>
        <p:spPr>
          <a:xfrm flipH="1">
            <a:off x="8518075" y="4066925"/>
            <a:ext cx="669300" cy="653100"/>
          </a:xfrm>
          <a:prstGeom prst="straightConnector1">
            <a:avLst/>
          </a:prstGeom>
          <a:noFill/>
          <a:ln w="9525" cap="flat" cmpd="sng">
            <a:solidFill>
              <a:schemeClr val="lt1"/>
            </a:solidFill>
            <a:prstDash val="solid"/>
            <a:round/>
            <a:headEnd type="none" w="med" len="med"/>
            <a:tailEnd type="triangle" w="med" len="med"/>
          </a:ln>
        </p:spPr>
      </p:cxnSp>
      <p:sp>
        <p:nvSpPr>
          <p:cNvPr id="325" name="Google Shape;325;g34dba3a813b_2_31"/>
          <p:cNvSpPr txBox="1"/>
          <p:nvPr/>
        </p:nvSpPr>
        <p:spPr>
          <a:xfrm>
            <a:off x="9187375" y="3898475"/>
            <a:ext cx="2719800" cy="336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700">
                <a:solidFill>
                  <a:schemeClr val="lt1"/>
                </a:solidFill>
                <a:latin typeface="Twentieth Century"/>
                <a:ea typeface="Twentieth Century"/>
                <a:cs typeface="Twentieth Century"/>
                <a:sym typeface="Twentieth Century"/>
              </a:rPr>
              <a:t>This allows for false positives</a:t>
            </a:r>
            <a:endParaRPr sz="1700">
              <a:solidFill>
                <a:schemeClr val="lt1"/>
              </a:solidFill>
              <a:latin typeface="Twentieth Century"/>
              <a:ea typeface="Twentieth Century"/>
              <a:cs typeface="Twentieth Century"/>
              <a:sym typeface="Twentieth Centur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1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1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g34dd25a746c_0_31"/>
          <p:cNvSpPr txBox="1">
            <a:spLocks noGrp="1"/>
          </p:cNvSpPr>
          <p:nvPr>
            <p:ph type="title"/>
          </p:nvPr>
        </p:nvSpPr>
        <p:spPr>
          <a:xfrm>
            <a:off x="1141412" y="228903"/>
            <a:ext cx="9906000" cy="8604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3600"/>
              <a:buFont typeface="Twentieth Century"/>
              <a:buNone/>
            </a:pPr>
            <a:r>
              <a:rPr lang="en-US"/>
              <a:t>Contains</a:t>
            </a:r>
            <a:endParaRPr/>
          </a:p>
        </p:txBody>
      </p:sp>
      <p:graphicFrame>
        <p:nvGraphicFramePr>
          <p:cNvPr id="331" name="Google Shape;331;g34dd25a746c_0_31"/>
          <p:cNvGraphicFramePr/>
          <p:nvPr/>
        </p:nvGraphicFramePr>
        <p:xfrm>
          <a:off x="8505875" y="3117200"/>
          <a:ext cx="2328950" cy="396210"/>
        </p:xfrm>
        <a:graphic>
          <a:graphicData uri="http://schemas.openxmlformats.org/drawingml/2006/table">
            <a:tbl>
              <a:tblPr>
                <a:noFill/>
                <a:tableStyleId>{4AA8839A-C606-4A63-AB02-FB408171C73F}</a:tableStyleId>
              </a:tblPr>
              <a:tblGrid>
                <a:gridCol w="1164475">
                  <a:extLst>
                    <a:ext uri="{9D8B030D-6E8A-4147-A177-3AD203B41FA5}">
                      <a16:colId xmlns:a16="http://schemas.microsoft.com/office/drawing/2014/main" val="20000"/>
                    </a:ext>
                  </a:extLst>
                </a:gridCol>
                <a:gridCol w="1164475">
                  <a:extLst>
                    <a:ext uri="{9D8B030D-6E8A-4147-A177-3AD203B41FA5}">
                      <a16:colId xmlns:a16="http://schemas.microsoft.com/office/drawing/2014/main" val="20001"/>
                    </a:ext>
                  </a:extLst>
                </a:gridCol>
              </a:tblGrid>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12345678</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dk1"/>
                          </a:solidFill>
                          <a:latin typeface="Twentieth Century"/>
                          <a:ea typeface="Twentieth Century"/>
                          <a:cs typeface="Twentieth Century"/>
                          <a:sym typeface="Twentieth Century"/>
                        </a:rPr>
                        <a:t>4395494</a:t>
                      </a:r>
                      <a:endParaRPr sz="14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bl>
          </a:graphicData>
        </a:graphic>
      </p:graphicFrame>
      <p:sp>
        <p:nvSpPr>
          <p:cNvPr id="332" name="Google Shape;332;g34dd25a746c_0_31"/>
          <p:cNvSpPr txBox="1"/>
          <p:nvPr/>
        </p:nvSpPr>
        <p:spPr>
          <a:xfrm>
            <a:off x="7401725" y="3069900"/>
            <a:ext cx="1312500" cy="490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1" u="none" strike="noStrike" cap="none">
                <a:solidFill>
                  <a:schemeClr val="lt1"/>
                </a:solidFill>
                <a:latin typeface="Twentieth Century"/>
                <a:ea typeface="Twentieth Century"/>
                <a:cs typeface="Twentieth Century"/>
                <a:sym typeface="Twentieth Century"/>
              </a:rPr>
              <a:t>seeds =</a:t>
            </a:r>
            <a:endParaRPr sz="2400" b="0" i="1" u="none" strike="noStrike" cap="none">
              <a:solidFill>
                <a:schemeClr val="lt1"/>
              </a:solidFill>
              <a:latin typeface="Twentieth Century"/>
              <a:ea typeface="Twentieth Century"/>
              <a:cs typeface="Twentieth Century"/>
              <a:sym typeface="Twentieth Century"/>
            </a:endParaRPr>
          </a:p>
        </p:txBody>
      </p:sp>
      <p:graphicFrame>
        <p:nvGraphicFramePr>
          <p:cNvPr id="333" name="Google Shape;333;g34dd25a746c_0_31"/>
          <p:cNvGraphicFramePr/>
          <p:nvPr/>
        </p:nvGraphicFramePr>
        <p:xfrm>
          <a:off x="1559013" y="4709475"/>
          <a:ext cx="10287125" cy="396210"/>
        </p:xfrm>
        <a:graphic>
          <a:graphicData uri="http://schemas.openxmlformats.org/drawingml/2006/table">
            <a:tbl>
              <a:tblPr>
                <a:noFill/>
                <a:tableStyleId>{4AA8839A-C606-4A63-AB02-FB408171C73F}</a:tableStyleId>
              </a:tblPr>
              <a:tblGrid>
                <a:gridCol w="605125">
                  <a:extLst>
                    <a:ext uri="{9D8B030D-6E8A-4147-A177-3AD203B41FA5}">
                      <a16:colId xmlns:a16="http://schemas.microsoft.com/office/drawing/2014/main" val="20000"/>
                    </a:ext>
                  </a:extLst>
                </a:gridCol>
                <a:gridCol w="605125">
                  <a:extLst>
                    <a:ext uri="{9D8B030D-6E8A-4147-A177-3AD203B41FA5}">
                      <a16:colId xmlns:a16="http://schemas.microsoft.com/office/drawing/2014/main" val="20001"/>
                    </a:ext>
                  </a:extLst>
                </a:gridCol>
                <a:gridCol w="605125">
                  <a:extLst>
                    <a:ext uri="{9D8B030D-6E8A-4147-A177-3AD203B41FA5}">
                      <a16:colId xmlns:a16="http://schemas.microsoft.com/office/drawing/2014/main" val="20002"/>
                    </a:ext>
                  </a:extLst>
                </a:gridCol>
                <a:gridCol w="605125">
                  <a:extLst>
                    <a:ext uri="{9D8B030D-6E8A-4147-A177-3AD203B41FA5}">
                      <a16:colId xmlns:a16="http://schemas.microsoft.com/office/drawing/2014/main" val="20003"/>
                    </a:ext>
                  </a:extLst>
                </a:gridCol>
                <a:gridCol w="605125">
                  <a:extLst>
                    <a:ext uri="{9D8B030D-6E8A-4147-A177-3AD203B41FA5}">
                      <a16:colId xmlns:a16="http://schemas.microsoft.com/office/drawing/2014/main" val="20004"/>
                    </a:ext>
                  </a:extLst>
                </a:gridCol>
                <a:gridCol w="605125">
                  <a:extLst>
                    <a:ext uri="{9D8B030D-6E8A-4147-A177-3AD203B41FA5}">
                      <a16:colId xmlns:a16="http://schemas.microsoft.com/office/drawing/2014/main" val="20005"/>
                    </a:ext>
                  </a:extLst>
                </a:gridCol>
                <a:gridCol w="605125">
                  <a:extLst>
                    <a:ext uri="{9D8B030D-6E8A-4147-A177-3AD203B41FA5}">
                      <a16:colId xmlns:a16="http://schemas.microsoft.com/office/drawing/2014/main" val="20006"/>
                    </a:ext>
                  </a:extLst>
                </a:gridCol>
                <a:gridCol w="605125">
                  <a:extLst>
                    <a:ext uri="{9D8B030D-6E8A-4147-A177-3AD203B41FA5}">
                      <a16:colId xmlns:a16="http://schemas.microsoft.com/office/drawing/2014/main" val="20007"/>
                    </a:ext>
                  </a:extLst>
                </a:gridCol>
                <a:gridCol w="605125">
                  <a:extLst>
                    <a:ext uri="{9D8B030D-6E8A-4147-A177-3AD203B41FA5}">
                      <a16:colId xmlns:a16="http://schemas.microsoft.com/office/drawing/2014/main" val="20008"/>
                    </a:ext>
                  </a:extLst>
                </a:gridCol>
                <a:gridCol w="605125">
                  <a:extLst>
                    <a:ext uri="{9D8B030D-6E8A-4147-A177-3AD203B41FA5}">
                      <a16:colId xmlns:a16="http://schemas.microsoft.com/office/drawing/2014/main" val="20009"/>
                    </a:ext>
                  </a:extLst>
                </a:gridCol>
                <a:gridCol w="605125">
                  <a:extLst>
                    <a:ext uri="{9D8B030D-6E8A-4147-A177-3AD203B41FA5}">
                      <a16:colId xmlns:a16="http://schemas.microsoft.com/office/drawing/2014/main" val="20010"/>
                    </a:ext>
                  </a:extLst>
                </a:gridCol>
                <a:gridCol w="605125">
                  <a:extLst>
                    <a:ext uri="{9D8B030D-6E8A-4147-A177-3AD203B41FA5}">
                      <a16:colId xmlns:a16="http://schemas.microsoft.com/office/drawing/2014/main" val="20011"/>
                    </a:ext>
                  </a:extLst>
                </a:gridCol>
                <a:gridCol w="605125">
                  <a:extLst>
                    <a:ext uri="{9D8B030D-6E8A-4147-A177-3AD203B41FA5}">
                      <a16:colId xmlns:a16="http://schemas.microsoft.com/office/drawing/2014/main" val="20012"/>
                    </a:ext>
                  </a:extLst>
                </a:gridCol>
                <a:gridCol w="605125">
                  <a:extLst>
                    <a:ext uri="{9D8B030D-6E8A-4147-A177-3AD203B41FA5}">
                      <a16:colId xmlns:a16="http://schemas.microsoft.com/office/drawing/2014/main" val="20013"/>
                    </a:ext>
                  </a:extLst>
                </a:gridCol>
                <a:gridCol w="605125">
                  <a:extLst>
                    <a:ext uri="{9D8B030D-6E8A-4147-A177-3AD203B41FA5}">
                      <a16:colId xmlns:a16="http://schemas.microsoft.com/office/drawing/2014/main" val="20014"/>
                    </a:ext>
                  </a:extLst>
                </a:gridCol>
                <a:gridCol w="605125">
                  <a:extLst>
                    <a:ext uri="{9D8B030D-6E8A-4147-A177-3AD203B41FA5}">
                      <a16:colId xmlns:a16="http://schemas.microsoft.com/office/drawing/2014/main" val="20015"/>
                    </a:ext>
                  </a:extLst>
                </a:gridCol>
                <a:gridCol w="605125">
                  <a:extLst>
                    <a:ext uri="{9D8B030D-6E8A-4147-A177-3AD203B41FA5}">
                      <a16:colId xmlns:a16="http://schemas.microsoft.com/office/drawing/2014/main" val="20016"/>
                    </a:ext>
                  </a:extLst>
                </a:gridCol>
              </a:tblGrid>
              <a:tr h="385600">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1</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1</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0</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0</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1</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0</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1</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1</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0</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0</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0</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1</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0</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1</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0</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1</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1</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bl>
          </a:graphicData>
        </a:graphic>
      </p:graphicFrame>
      <p:sp>
        <p:nvSpPr>
          <p:cNvPr id="334" name="Google Shape;334;g34dd25a746c_0_31"/>
          <p:cNvSpPr txBox="1"/>
          <p:nvPr/>
        </p:nvSpPr>
        <p:spPr>
          <a:xfrm>
            <a:off x="693925" y="4662175"/>
            <a:ext cx="865200" cy="490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1" u="none" strike="noStrike" cap="none">
                <a:solidFill>
                  <a:schemeClr val="lt1"/>
                </a:solidFill>
                <a:latin typeface="Twentieth Century"/>
                <a:ea typeface="Twentieth Century"/>
                <a:cs typeface="Twentieth Century"/>
                <a:sym typeface="Twentieth Century"/>
              </a:rPr>
              <a:t>bit =</a:t>
            </a:r>
            <a:endParaRPr sz="2400" b="0" i="1" u="none" strike="noStrike" cap="none">
              <a:solidFill>
                <a:schemeClr val="lt1"/>
              </a:solidFill>
              <a:latin typeface="Twentieth Century"/>
              <a:ea typeface="Twentieth Century"/>
              <a:cs typeface="Twentieth Century"/>
              <a:sym typeface="Twentieth Century"/>
            </a:endParaRPr>
          </a:p>
        </p:txBody>
      </p:sp>
      <p:graphicFrame>
        <p:nvGraphicFramePr>
          <p:cNvPr id="335" name="Google Shape;335;g34dd25a746c_0_31"/>
          <p:cNvGraphicFramePr/>
          <p:nvPr/>
        </p:nvGraphicFramePr>
        <p:xfrm>
          <a:off x="1559013" y="5259300"/>
          <a:ext cx="10287125" cy="396210"/>
        </p:xfrm>
        <a:graphic>
          <a:graphicData uri="http://schemas.openxmlformats.org/drawingml/2006/table">
            <a:tbl>
              <a:tblPr>
                <a:noFill/>
                <a:tableStyleId>{4AA8839A-C606-4A63-AB02-FB408171C73F}</a:tableStyleId>
              </a:tblPr>
              <a:tblGrid>
                <a:gridCol w="605125">
                  <a:extLst>
                    <a:ext uri="{9D8B030D-6E8A-4147-A177-3AD203B41FA5}">
                      <a16:colId xmlns:a16="http://schemas.microsoft.com/office/drawing/2014/main" val="20000"/>
                    </a:ext>
                  </a:extLst>
                </a:gridCol>
                <a:gridCol w="605125">
                  <a:extLst>
                    <a:ext uri="{9D8B030D-6E8A-4147-A177-3AD203B41FA5}">
                      <a16:colId xmlns:a16="http://schemas.microsoft.com/office/drawing/2014/main" val="20001"/>
                    </a:ext>
                  </a:extLst>
                </a:gridCol>
                <a:gridCol w="605125">
                  <a:extLst>
                    <a:ext uri="{9D8B030D-6E8A-4147-A177-3AD203B41FA5}">
                      <a16:colId xmlns:a16="http://schemas.microsoft.com/office/drawing/2014/main" val="20002"/>
                    </a:ext>
                  </a:extLst>
                </a:gridCol>
                <a:gridCol w="605125">
                  <a:extLst>
                    <a:ext uri="{9D8B030D-6E8A-4147-A177-3AD203B41FA5}">
                      <a16:colId xmlns:a16="http://schemas.microsoft.com/office/drawing/2014/main" val="20003"/>
                    </a:ext>
                  </a:extLst>
                </a:gridCol>
                <a:gridCol w="605125">
                  <a:extLst>
                    <a:ext uri="{9D8B030D-6E8A-4147-A177-3AD203B41FA5}">
                      <a16:colId xmlns:a16="http://schemas.microsoft.com/office/drawing/2014/main" val="20004"/>
                    </a:ext>
                  </a:extLst>
                </a:gridCol>
                <a:gridCol w="605125">
                  <a:extLst>
                    <a:ext uri="{9D8B030D-6E8A-4147-A177-3AD203B41FA5}">
                      <a16:colId xmlns:a16="http://schemas.microsoft.com/office/drawing/2014/main" val="20005"/>
                    </a:ext>
                  </a:extLst>
                </a:gridCol>
                <a:gridCol w="605125">
                  <a:extLst>
                    <a:ext uri="{9D8B030D-6E8A-4147-A177-3AD203B41FA5}">
                      <a16:colId xmlns:a16="http://schemas.microsoft.com/office/drawing/2014/main" val="20006"/>
                    </a:ext>
                  </a:extLst>
                </a:gridCol>
                <a:gridCol w="605125">
                  <a:extLst>
                    <a:ext uri="{9D8B030D-6E8A-4147-A177-3AD203B41FA5}">
                      <a16:colId xmlns:a16="http://schemas.microsoft.com/office/drawing/2014/main" val="20007"/>
                    </a:ext>
                  </a:extLst>
                </a:gridCol>
                <a:gridCol w="605125">
                  <a:extLst>
                    <a:ext uri="{9D8B030D-6E8A-4147-A177-3AD203B41FA5}">
                      <a16:colId xmlns:a16="http://schemas.microsoft.com/office/drawing/2014/main" val="20008"/>
                    </a:ext>
                  </a:extLst>
                </a:gridCol>
                <a:gridCol w="605125">
                  <a:extLst>
                    <a:ext uri="{9D8B030D-6E8A-4147-A177-3AD203B41FA5}">
                      <a16:colId xmlns:a16="http://schemas.microsoft.com/office/drawing/2014/main" val="20009"/>
                    </a:ext>
                  </a:extLst>
                </a:gridCol>
                <a:gridCol w="605125">
                  <a:extLst>
                    <a:ext uri="{9D8B030D-6E8A-4147-A177-3AD203B41FA5}">
                      <a16:colId xmlns:a16="http://schemas.microsoft.com/office/drawing/2014/main" val="20010"/>
                    </a:ext>
                  </a:extLst>
                </a:gridCol>
                <a:gridCol w="605125">
                  <a:extLst>
                    <a:ext uri="{9D8B030D-6E8A-4147-A177-3AD203B41FA5}">
                      <a16:colId xmlns:a16="http://schemas.microsoft.com/office/drawing/2014/main" val="20011"/>
                    </a:ext>
                  </a:extLst>
                </a:gridCol>
                <a:gridCol w="605125">
                  <a:extLst>
                    <a:ext uri="{9D8B030D-6E8A-4147-A177-3AD203B41FA5}">
                      <a16:colId xmlns:a16="http://schemas.microsoft.com/office/drawing/2014/main" val="20012"/>
                    </a:ext>
                  </a:extLst>
                </a:gridCol>
                <a:gridCol w="605125">
                  <a:extLst>
                    <a:ext uri="{9D8B030D-6E8A-4147-A177-3AD203B41FA5}">
                      <a16:colId xmlns:a16="http://schemas.microsoft.com/office/drawing/2014/main" val="20013"/>
                    </a:ext>
                  </a:extLst>
                </a:gridCol>
                <a:gridCol w="605125">
                  <a:extLst>
                    <a:ext uri="{9D8B030D-6E8A-4147-A177-3AD203B41FA5}">
                      <a16:colId xmlns:a16="http://schemas.microsoft.com/office/drawing/2014/main" val="20014"/>
                    </a:ext>
                  </a:extLst>
                </a:gridCol>
                <a:gridCol w="605125">
                  <a:extLst>
                    <a:ext uri="{9D8B030D-6E8A-4147-A177-3AD203B41FA5}">
                      <a16:colId xmlns:a16="http://schemas.microsoft.com/office/drawing/2014/main" val="20015"/>
                    </a:ext>
                  </a:extLst>
                </a:gridCol>
                <a:gridCol w="605125">
                  <a:extLst>
                    <a:ext uri="{9D8B030D-6E8A-4147-A177-3AD203B41FA5}">
                      <a16:colId xmlns:a16="http://schemas.microsoft.com/office/drawing/2014/main" val="20016"/>
                    </a:ext>
                  </a:extLst>
                </a:gridCol>
              </a:tblGrid>
              <a:tr h="381000">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0</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1</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2</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3</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4</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5</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6</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7</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8</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9</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10</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11</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12</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13</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14</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15</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16</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bl>
          </a:graphicData>
        </a:graphic>
      </p:graphicFrame>
      <p:graphicFrame>
        <p:nvGraphicFramePr>
          <p:cNvPr id="336" name="Google Shape;336;g34dd25a746c_0_31"/>
          <p:cNvGraphicFramePr/>
          <p:nvPr/>
        </p:nvGraphicFramePr>
        <p:xfrm>
          <a:off x="580800" y="1446425"/>
          <a:ext cx="6260300" cy="1816100"/>
        </p:xfrm>
        <a:graphic>
          <a:graphicData uri="http://schemas.openxmlformats.org/drawingml/2006/table">
            <a:tbl>
              <a:tblPr>
                <a:noFill/>
                <a:tableStyleId>{4AA8839A-C606-4A63-AB02-FB408171C73F}</a:tableStyleId>
              </a:tblPr>
              <a:tblGrid>
                <a:gridCol w="1565075">
                  <a:extLst>
                    <a:ext uri="{9D8B030D-6E8A-4147-A177-3AD203B41FA5}">
                      <a16:colId xmlns:a16="http://schemas.microsoft.com/office/drawing/2014/main" val="20000"/>
                    </a:ext>
                  </a:extLst>
                </a:gridCol>
                <a:gridCol w="1565075">
                  <a:extLst>
                    <a:ext uri="{9D8B030D-6E8A-4147-A177-3AD203B41FA5}">
                      <a16:colId xmlns:a16="http://schemas.microsoft.com/office/drawing/2014/main" val="20001"/>
                    </a:ext>
                  </a:extLst>
                </a:gridCol>
                <a:gridCol w="1565075">
                  <a:extLst>
                    <a:ext uri="{9D8B030D-6E8A-4147-A177-3AD203B41FA5}">
                      <a16:colId xmlns:a16="http://schemas.microsoft.com/office/drawing/2014/main" val="20002"/>
                    </a:ext>
                  </a:extLst>
                </a:gridCol>
                <a:gridCol w="1565075">
                  <a:extLst>
                    <a:ext uri="{9D8B030D-6E8A-4147-A177-3AD203B41FA5}">
                      <a16:colId xmlns:a16="http://schemas.microsoft.com/office/drawing/2014/main" val="20003"/>
                    </a:ext>
                  </a:extLst>
                </a:gridCol>
              </a:tblGrid>
              <a:tr h="454025">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VALUE</a:t>
                      </a:r>
                      <a:endParaRPr sz="1400" u="none" strike="noStrike" cap="none">
                        <a:latin typeface="Twentieth Century"/>
                        <a:ea typeface="Twentieth Century"/>
                        <a:cs typeface="Twentieth Century"/>
                        <a:sym typeface="Twentieth Century"/>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FIRST HASH</a:t>
                      </a:r>
                      <a:endParaRPr sz="1400" u="none" strike="noStrike" cap="none">
                        <a:latin typeface="Twentieth Century"/>
                        <a:ea typeface="Twentieth Century"/>
                        <a:cs typeface="Twentieth Century"/>
                        <a:sym typeface="Twentieth Century"/>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SECOND HASH</a:t>
                      </a:r>
                      <a:endParaRPr sz="1400" u="none" strike="noStrike" cap="none">
                        <a:latin typeface="Twentieth Century"/>
                        <a:ea typeface="Twentieth Century"/>
                        <a:cs typeface="Twentieth Century"/>
                        <a:sym typeface="Twentieth Century"/>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INDICES</a:t>
                      </a:r>
                      <a:endParaRPr sz="1400" u="none" strike="noStrike" cap="none">
                        <a:latin typeface="Twentieth Century"/>
                        <a:ea typeface="Twentieth Century"/>
                        <a:cs typeface="Twentieth Century"/>
                        <a:sym typeface="Twentieth Century"/>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454025">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Algorithm</a:t>
                      </a:r>
                      <a:endParaRPr sz="1400" u="none" strike="noStrike" cap="none">
                        <a:latin typeface="Twentieth Century"/>
                        <a:ea typeface="Twentieth Century"/>
                        <a:cs typeface="Twentieth Century"/>
                        <a:sym typeface="Twentieth Century"/>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3043067305</a:t>
                      </a:r>
                      <a:endParaRPr sz="1400" u="none" strike="noStrike" cap="none">
                        <a:latin typeface="Twentieth Century"/>
                        <a:ea typeface="Twentieth Century"/>
                        <a:cs typeface="Twentieth Century"/>
                        <a:sym typeface="Twentieth Century"/>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269599843</a:t>
                      </a:r>
                      <a:endParaRPr sz="1400" u="none" strike="noStrike" cap="none">
                        <a:latin typeface="Twentieth Century"/>
                        <a:ea typeface="Twentieth Century"/>
                        <a:cs typeface="Twentieth Century"/>
                        <a:sym typeface="Twentieth Century"/>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[2, 5]</a:t>
                      </a:r>
                      <a:endParaRPr sz="1400" u="none" strike="noStrike" cap="none">
                        <a:latin typeface="Twentieth Century"/>
                        <a:ea typeface="Twentieth Century"/>
                        <a:cs typeface="Twentieth Century"/>
                        <a:sym typeface="Twentieth Century"/>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454025">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bad</a:t>
                      </a:r>
                      <a:endParaRPr sz="1400" u="none" strike="noStrike" cap="none">
                        <a:latin typeface="Twentieth Century"/>
                        <a:ea typeface="Twentieth Century"/>
                        <a:cs typeface="Twentieth Century"/>
                        <a:sym typeface="Twentieth Century"/>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106033911</a:t>
                      </a:r>
                      <a:endParaRPr sz="1400" u="none" strike="noStrike" cap="none">
                        <a:latin typeface="Twentieth Century"/>
                        <a:ea typeface="Twentieth Century"/>
                        <a:cs typeface="Twentieth Century"/>
                        <a:sym typeface="Twentieth Century"/>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3595602067</a:t>
                      </a:r>
                      <a:endParaRPr sz="1400" u="none" strike="noStrike" cap="none">
                        <a:latin typeface="Twentieth Century"/>
                        <a:ea typeface="Twentieth Century"/>
                        <a:cs typeface="Twentieth Century"/>
                        <a:sym typeface="Twentieth Century"/>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[15, 16]</a:t>
                      </a:r>
                      <a:endParaRPr sz="1400" u="none" strike="noStrike" cap="none">
                        <a:latin typeface="Twentieth Century"/>
                        <a:ea typeface="Twentieth Century"/>
                        <a:cs typeface="Twentieth Century"/>
                        <a:sym typeface="Twentieth Century"/>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454025">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Floryan</a:t>
                      </a:r>
                      <a:endParaRPr sz="1400" u="none" strike="noStrike" cap="none">
                        <a:latin typeface="Twentieth Century"/>
                        <a:ea typeface="Twentieth Century"/>
                        <a:cs typeface="Twentieth Century"/>
                        <a:sym typeface="Twentieth Century"/>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2174324956</a:t>
                      </a:r>
                      <a:endParaRPr sz="1400" u="none" strike="noStrike" cap="none">
                        <a:latin typeface="Twentieth Century"/>
                        <a:ea typeface="Twentieth Century"/>
                        <a:cs typeface="Twentieth Century"/>
                        <a:sym typeface="Twentieth Century"/>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885440771</a:t>
                      </a:r>
                      <a:endParaRPr sz="1400" u="none" strike="noStrike" cap="none">
                        <a:latin typeface="Twentieth Century"/>
                        <a:ea typeface="Twentieth Century"/>
                        <a:cs typeface="Twentieth Century"/>
                        <a:sym typeface="Twentieth Century"/>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[0, 4]</a:t>
                      </a:r>
                      <a:endParaRPr sz="1400" u="none" strike="noStrike" cap="none">
                        <a:latin typeface="Twentieth Century"/>
                        <a:ea typeface="Twentieth Century"/>
                        <a:cs typeface="Twentieth Century"/>
                        <a:sym typeface="Twentieth Century"/>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sp>
        <p:nvSpPr>
          <p:cNvPr id="337" name="Google Shape;337;g34dd25a746c_0_31"/>
          <p:cNvSpPr/>
          <p:nvPr/>
        </p:nvSpPr>
        <p:spPr>
          <a:xfrm>
            <a:off x="5276025" y="1901952"/>
            <a:ext cx="1561200" cy="4389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wentieth Century"/>
              <a:ea typeface="Twentieth Century"/>
              <a:cs typeface="Twentieth Century"/>
              <a:sym typeface="Twentieth Century"/>
            </a:endParaRPr>
          </a:p>
        </p:txBody>
      </p:sp>
      <p:sp>
        <p:nvSpPr>
          <p:cNvPr id="338" name="Google Shape;338;g34dd25a746c_0_31"/>
          <p:cNvSpPr/>
          <p:nvPr/>
        </p:nvSpPr>
        <p:spPr>
          <a:xfrm>
            <a:off x="5276025" y="2354463"/>
            <a:ext cx="1561200" cy="438900"/>
          </a:xfrm>
          <a:prstGeom prst="rect">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wentieth Century"/>
              <a:ea typeface="Twentieth Century"/>
              <a:cs typeface="Twentieth Century"/>
              <a:sym typeface="Twentieth Century"/>
            </a:endParaRPr>
          </a:p>
        </p:txBody>
      </p:sp>
      <p:sp>
        <p:nvSpPr>
          <p:cNvPr id="339" name="Google Shape;339;g34dd25a746c_0_31"/>
          <p:cNvSpPr/>
          <p:nvPr/>
        </p:nvSpPr>
        <p:spPr>
          <a:xfrm>
            <a:off x="5276025" y="2807000"/>
            <a:ext cx="1561200" cy="438900"/>
          </a:xfrm>
          <a:prstGeom prst="rect">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wentieth Century"/>
              <a:ea typeface="Twentieth Century"/>
              <a:cs typeface="Twentieth Century"/>
              <a:sym typeface="Twentieth Century"/>
            </a:endParaRPr>
          </a:p>
        </p:txBody>
      </p:sp>
      <p:sp>
        <p:nvSpPr>
          <p:cNvPr id="340" name="Google Shape;340;g34dd25a746c_0_31"/>
          <p:cNvSpPr txBox="1"/>
          <p:nvPr/>
        </p:nvSpPr>
        <p:spPr>
          <a:xfrm>
            <a:off x="7401725" y="1446425"/>
            <a:ext cx="3351300" cy="1058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Twentieth Century"/>
                <a:ea typeface="Twentieth Century"/>
                <a:cs typeface="Twentieth Century"/>
                <a:sym typeface="Twentieth Century"/>
              </a:rPr>
              <a:t>Same code as insert, just checks if the index is true rather than setting it!</a:t>
            </a:r>
            <a:endParaRPr sz="2400" b="0" i="0" u="none" strike="noStrike" cap="none">
              <a:solidFill>
                <a:schemeClr val="lt1"/>
              </a:solidFill>
              <a:latin typeface="Twentieth Century"/>
              <a:ea typeface="Twentieth Century"/>
              <a:cs typeface="Twentieth Century"/>
              <a:sym typeface="Twentieth Century"/>
            </a:endParaRPr>
          </a:p>
        </p:txBody>
      </p:sp>
      <p:sp>
        <p:nvSpPr>
          <p:cNvPr id="341" name="Google Shape;341;g34dd25a746c_0_31"/>
          <p:cNvSpPr/>
          <p:nvPr/>
        </p:nvSpPr>
        <p:spPr>
          <a:xfrm>
            <a:off x="2769275" y="4714075"/>
            <a:ext cx="605100" cy="3963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wentieth Century"/>
              <a:ea typeface="Twentieth Century"/>
              <a:cs typeface="Twentieth Century"/>
              <a:sym typeface="Twentieth Century"/>
            </a:endParaRPr>
          </a:p>
        </p:txBody>
      </p:sp>
      <p:sp>
        <p:nvSpPr>
          <p:cNvPr id="342" name="Google Shape;342;g34dd25a746c_0_31"/>
          <p:cNvSpPr/>
          <p:nvPr/>
        </p:nvSpPr>
        <p:spPr>
          <a:xfrm>
            <a:off x="4584525" y="4714075"/>
            <a:ext cx="585300" cy="3963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wentieth Century"/>
              <a:ea typeface="Twentieth Century"/>
              <a:cs typeface="Twentieth Century"/>
              <a:sym typeface="Twentieth Century"/>
            </a:endParaRPr>
          </a:p>
        </p:txBody>
      </p:sp>
      <p:sp>
        <p:nvSpPr>
          <p:cNvPr id="343" name="Google Shape;343;g34dd25a746c_0_31"/>
          <p:cNvSpPr/>
          <p:nvPr/>
        </p:nvSpPr>
        <p:spPr>
          <a:xfrm>
            <a:off x="1559125" y="4714075"/>
            <a:ext cx="605100" cy="396300"/>
          </a:xfrm>
          <a:prstGeom prst="rect">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wentieth Century"/>
              <a:ea typeface="Twentieth Century"/>
              <a:cs typeface="Twentieth Century"/>
              <a:sym typeface="Twentieth Century"/>
            </a:endParaRPr>
          </a:p>
        </p:txBody>
      </p:sp>
      <p:sp>
        <p:nvSpPr>
          <p:cNvPr id="344" name="Google Shape;344;g34dd25a746c_0_31"/>
          <p:cNvSpPr/>
          <p:nvPr/>
        </p:nvSpPr>
        <p:spPr>
          <a:xfrm>
            <a:off x="3979425" y="4714075"/>
            <a:ext cx="585300" cy="396300"/>
          </a:xfrm>
          <a:prstGeom prst="rect">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wentieth Century"/>
              <a:ea typeface="Twentieth Century"/>
              <a:cs typeface="Twentieth Century"/>
              <a:sym typeface="Twentieth Century"/>
            </a:endParaRPr>
          </a:p>
        </p:txBody>
      </p:sp>
      <p:cxnSp>
        <p:nvCxnSpPr>
          <p:cNvPr id="345" name="Google Shape;345;g34dd25a746c_0_31"/>
          <p:cNvCxnSpPr>
            <a:stCxn id="346" idx="2"/>
            <a:endCxn id="341" idx="0"/>
          </p:cNvCxnSpPr>
          <p:nvPr/>
        </p:nvCxnSpPr>
        <p:spPr>
          <a:xfrm flipH="1">
            <a:off x="3071875" y="3952300"/>
            <a:ext cx="954300" cy="761700"/>
          </a:xfrm>
          <a:prstGeom prst="straightConnector1">
            <a:avLst/>
          </a:prstGeom>
          <a:noFill/>
          <a:ln w="9525" cap="flat" cmpd="sng">
            <a:solidFill>
              <a:schemeClr val="lt1"/>
            </a:solidFill>
            <a:prstDash val="solid"/>
            <a:round/>
            <a:headEnd type="none" w="sm" len="sm"/>
            <a:tailEnd type="triangle" w="med" len="med"/>
          </a:ln>
        </p:spPr>
      </p:cxnSp>
      <p:cxnSp>
        <p:nvCxnSpPr>
          <p:cNvPr id="347" name="Google Shape;347;g34dd25a746c_0_31"/>
          <p:cNvCxnSpPr>
            <a:stCxn id="346" idx="2"/>
            <a:endCxn id="342" idx="0"/>
          </p:cNvCxnSpPr>
          <p:nvPr/>
        </p:nvCxnSpPr>
        <p:spPr>
          <a:xfrm>
            <a:off x="4026175" y="3952300"/>
            <a:ext cx="851100" cy="761700"/>
          </a:xfrm>
          <a:prstGeom prst="straightConnector1">
            <a:avLst/>
          </a:prstGeom>
          <a:noFill/>
          <a:ln w="9525" cap="flat" cmpd="sng">
            <a:solidFill>
              <a:schemeClr val="lt1"/>
            </a:solidFill>
            <a:prstDash val="solid"/>
            <a:round/>
            <a:headEnd type="none" w="sm" len="sm"/>
            <a:tailEnd type="triangle" w="med" len="med"/>
          </a:ln>
        </p:spPr>
      </p:cxnSp>
      <p:sp>
        <p:nvSpPr>
          <p:cNvPr id="346" name="Google Shape;346;g34dd25a746c_0_31"/>
          <p:cNvSpPr txBox="1"/>
          <p:nvPr/>
        </p:nvSpPr>
        <p:spPr>
          <a:xfrm>
            <a:off x="3288025" y="3513400"/>
            <a:ext cx="1476300" cy="438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0" i="0" u="none" strike="noStrike" cap="none">
                <a:solidFill>
                  <a:schemeClr val="lt1"/>
                </a:solidFill>
                <a:latin typeface="Twentieth Century"/>
                <a:ea typeface="Twentieth Century"/>
                <a:cs typeface="Twentieth Century"/>
                <a:sym typeface="Twentieth Century"/>
              </a:rPr>
              <a:t>Not a member!</a:t>
            </a:r>
            <a:endParaRPr sz="1500" b="0" i="0" u="none" strike="noStrike" cap="none">
              <a:solidFill>
                <a:schemeClr val="lt1"/>
              </a:solidFill>
              <a:latin typeface="Twentieth Century"/>
              <a:ea typeface="Twentieth Century"/>
              <a:cs typeface="Twentieth Century"/>
              <a:sym typeface="Twentieth Century"/>
            </a:endParaRPr>
          </a:p>
        </p:txBody>
      </p:sp>
      <p:cxnSp>
        <p:nvCxnSpPr>
          <p:cNvPr id="348" name="Google Shape;348;g34dd25a746c_0_31"/>
          <p:cNvCxnSpPr>
            <a:stCxn id="349" idx="2"/>
            <a:endCxn id="344" idx="0"/>
          </p:cNvCxnSpPr>
          <p:nvPr/>
        </p:nvCxnSpPr>
        <p:spPr>
          <a:xfrm>
            <a:off x="2636250" y="3826863"/>
            <a:ext cx="1635900" cy="887100"/>
          </a:xfrm>
          <a:prstGeom prst="straightConnector1">
            <a:avLst/>
          </a:prstGeom>
          <a:noFill/>
          <a:ln w="9525" cap="flat" cmpd="sng">
            <a:solidFill>
              <a:schemeClr val="lt1"/>
            </a:solidFill>
            <a:prstDash val="solid"/>
            <a:round/>
            <a:headEnd type="none" w="sm" len="sm"/>
            <a:tailEnd type="triangle" w="med" len="med"/>
          </a:ln>
        </p:spPr>
      </p:cxnSp>
      <p:cxnSp>
        <p:nvCxnSpPr>
          <p:cNvPr id="350" name="Google Shape;350;g34dd25a746c_0_31"/>
          <p:cNvCxnSpPr>
            <a:stCxn id="349" idx="2"/>
            <a:endCxn id="343" idx="0"/>
          </p:cNvCxnSpPr>
          <p:nvPr/>
        </p:nvCxnSpPr>
        <p:spPr>
          <a:xfrm flipH="1">
            <a:off x="1861650" y="3826863"/>
            <a:ext cx="774600" cy="887100"/>
          </a:xfrm>
          <a:prstGeom prst="straightConnector1">
            <a:avLst/>
          </a:prstGeom>
          <a:noFill/>
          <a:ln w="9525" cap="flat" cmpd="sng">
            <a:solidFill>
              <a:schemeClr val="lt1"/>
            </a:solidFill>
            <a:prstDash val="solid"/>
            <a:round/>
            <a:headEnd type="none" w="sm" len="sm"/>
            <a:tailEnd type="triangle" w="med" len="med"/>
          </a:ln>
        </p:spPr>
      </p:cxnSp>
      <p:sp>
        <p:nvSpPr>
          <p:cNvPr id="349" name="Google Shape;349;g34dd25a746c_0_31"/>
          <p:cNvSpPr txBox="1"/>
          <p:nvPr/>
        </p:nvSpPr>
        <p:spPr>
          <a:xfrm>
            <a:off x="1898100" y="3387963"/>
            <a:ext cx="1476300" cy="438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0" i="0" u="none" strike="noStrike" cap="none">
                <a:solidFill>
                  <a:schemeClr val="lt1"/>
                </a:solidFill>
                <a:latin typeface="Twentieth Century"/>
                <a:ea typeface="Twentieth Century"/>
                <a:cs typeface="Twentieth Century"/>
                <a:sym typeface="Twentieth Century"/>
              </a:rPr>
              <a:t>Is a member!</a:t>
            </a:r>
            <a:endParaRPr sz="1500" b="0" i="0" u="none" strike="noStrike" cap="none">
              <a:solidFill>
                <a:schemeClr val="lt1"/>
              </a:solidFill>
              <a:latin typeface="Twentieth Century"/>
              <a:ea typeface="Twentieth Century"/>
              <a:cs typeface="Twentieth Century"/>
              <a:sym typeface="Twentieth Century"/>
            </a:endParaRPr>
          </a:p>
        </p:txBody>
      </p:sp>
      <p:sp>
        <p:nvSpPr>
          <p:cNvPr id="351" name="Google Shape;351;g34dd25a746c_0_31"/>
          <p:cNvSpPr/>
          <p:nvPr/>
        </p:nvSpPr>
        <p:spPr>
          <a:xfrm>
            <a:off x="11241050" y="4714073"/>
            <a:ext cx="605100" cy="396300"/>
          </a:xfrm>
          <a:prstGeom prst="rect">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wentieth Century"/>
              <a:ea typeface="Twentieth Century"/>
              <a:cs typeface="Twentieth Century"/>
              <a:sym typeface="Twentieth Century"/>
            </a:endParaRPr>
          </a:p>
        </p:txBody>
      </p:sp>
      <p:sp>
        <p:nvSpPr>
          <p:cNvPr id="352" name="Google Shape;352;g34dd25a746c_0_31"/>
          <p:cNvSpPr/>
          <p:nvPr/>
        </p:nvSpPr>
        <p:spPr>
          <a:xfrm>
            <a:off x="10635950" y="4714073"/>
            <a:ext cx="605100" cy="391500"/>
          </a:xfrm>
          <a:prstGeom prst="rect">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wentieth Century"/>
              <a:ea typeface="Twentieth Century"/>
              <a:cs typeface="Twentieth Century"/>
              <a:sym typeface="Twentieth Century"/>
            </a:endParaRPr>
          </a:p>
        </p:txBody>
      </p:sp>
      <p:cxnSp>
        <p:nvCxnSpPr>
          <p:cNvPr id="353" name="Google Shape;353;g34dd25a746c_0_31"/>
          <p:cNvCxnSpPr>
            <a:stCxn id="354" idx="3"/>
            <a:endCxn id="351" idx="0"/>
          </p:cNvCxnSpPr>
          <p:nvPr/>
        </p:nvCxnSpPr>
        <p:spPr>
          <a:xfrm>
            <a:off x="9717275" y="4046325"/>
            <a:ext cx="1826400" cy="667800"/>
          </a:xfrm>
          <a:prstGeom prst="straightConnector1">
            <a:avLst/>
          </a:prstGeom>
          <a:noFill/>
          <a:ln w="9525" cap="flat" cmpd="sng">
            <a:solidFill>
              <a:schemeClr val="lt1"/>
            </a:solidFill>
            <a:prstDash val="solid"/>
            <a:round/>
            <a:headEnd type="none" w="sm" len="sm"/>
            <a:tailEnd type="triangle" w="med" len="med"/>
          </a:ln>
        </p:spPr>
      </p:cxnSp>
      <p:cxnSp>
        <p:nvCxnSpPr>
          <p:cNvPr id="355" name="Google Shape;355;g34dd25a746c_0_31"/>
          <p:cNvCxnSpPr>
            <a:stCxn id="354" idx="3"/>
            <a:endCxn id="352" idx="0"/>
          </p:cNvCxnSpPr>
          <p:nvPr/>
        </p:nvCxnSpPr>
        <p:spPr>
          <a:xfrm>
            <a:off x="9717275" y="4046325"/>
            <a:ext cx="1221300" cy="667800"/>
          </a:xfrm>
          <a:prstGeom prst="straightConnector1">
            <a:avLst/>
          </a:prstGeom>
          <a:noFill/>
          <a:ln w="9525" cap="flat" cmpd="sng">
            <a:solidFill>
              <a:schemeClr val="lt1"/>
            </a:solidFill>
            <a:prstDash val="solid"/>
            <a:round/>
            <a:headEnd type="none" w="sm" len="sm"/>
            <a:tailEnd type="triangle" w="med" len="med"/>
          </a:ln>
        </p:spPr>
      </p:cxnSp>
      <p:sp>
        <p:nvSpPr>
          <p:cNvPr id="354" name="Google Shape;354;g34dd25a746c_0_31"/>
          <p:cNvSpPr txBox="1"/>
          <p:nvPr/>
        </p:nvSpPr>
        <p:spPr>
          <a:xfrm>
            <a:off x="7992275" y="3826875"/>
            <a:ext cx="1725000" cy="438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0" i="0" u="none" strike="noStrike" cap="none">
                <a:solidFill>
                  <a:schemeClr val="lt1"/>
                </a:solidFill>
                <a:latin typeface="Twentieth Century"/>
                <a:ea typeface="Twentieth Century"/>
                <a:cs typeface="Twentieth Century"/>
                <a:sym typeface="Twentieth Century"/>
              </a:rPr>
              <a:t>Is this a member?</a:t>
            </a:r>
            <a:endParaRPr sz="1500" b="0" i="0" u="none" strike="noStrike" cap="none">
              <a:solidFill>
                <a:schemeClr val="lt1"/>
              </a:solidFill>
              <a:latin typeface="Twentieth Century"/>
              <a:ea typeface="Twentieth Century"/>
              <a:cs typeface="Twentieth Century"/>
              <a:sym typeface="Twentieth Centur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3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5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5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5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5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4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4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5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4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g34dd25a746c_0_79"/>
          <p:cNvSpPr txBox="1">
            <a:spLocks noGrp="1"/>
          </p:cNvSpPr>
          <p:nvPr>
            <p:ph type="title"/>
          </p:nvPr>
        </p:nvSpPr>
        <p:spPr>
          <a:xfrm>
            <a:off x="1141412" y="228903"/>
            <a:ext cx="9906000" cy="8604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3600"/>
              <a:buFont typeface="Twentieth Century"/>
              <a:buNone/>
            </a:pPr>
            <a:r>
              <a:rPr lang="en-US"/>
              <a:t>Delete?</a:t>
            </a:r>
            <a:endParaRPr/>
          </a:p>
        </p:txBody>
      </p:sp>
      <p:graphicFrame>
        <p:nvGraphicFramePr>
          <p:cNvPr id="361" name="Google Shape;361;g34dd25a746c_0_79"/>
          <p:cNvGraphicFramePr/>
          <p:nvPr/>
        </p:nvGraphicFramePr>
        <p:xfrm>
          <a:off x="1373463" y="4105238"/>
          <a:ext cx="10287125" cy="396210"/>
        </p:xfrm>
        <a:graphic>
          <a:graphicData uri="http://schemas.openxmlformats.org/drawingml/2006/table">
            <a:tbl>
              <a:tblPr>
                <a:noFill/>
                <a:tableStyleId>{4AA8839A-C606-4A63-AB02-FB408171C73F}</a:tableStyleId>
              </a:tblPr>
              <a:tblGrid>
                <a:gridCol w="605125">
                  <a:extLst>
                    <a:ext uri="{9D8B030D-6E8A-4147-A177-3AD203B41FA5}">
                      <a16:colId xmlns:a16="http://schemas.microsoft.com/office/drawing/2014/main" val="20000"/>
                    </a:ext>
                  </a:extLst>
                </a:gridCol>
                <a:gridCol w="605125">
                  <a:extLst>
                    <a:ext uri="{9D8B030D-6E8A-4147-A177-3AD203B41FA5}">
                      <a16:colId xmlns:a16="http://schemas.microsoft.com/office/drawing/2014/main" val="20001"/>
                    </a:ext>
                  </a:extLst>
                </a:gridCol>
                <a:gridCol w="605125">
                  <a:extLst>
                    <a:ext uri="{9D8B030D-6E8A-4147-A177-3AD203B41FA5}">
                      <a16:colId xmlns:a16="http://schemas.microsoft.com/office/drawing/2014/main" val="20002"/>
                    </a:ext>
                  </a:extLst>
                </a:gridCol>
                <a:gridCol w="605125">
                  <a:extLst>
                    <a:ext uri="{9D8B030D-6E8A-4147-A177-3AD203B41FA5}">
                      <a16:colId xmlns:a16="http://schemas.microsoft.com/office/drawing/2014/main" val="20003"/>
                    </a:ext>
                  </a:extLst>
                </a:gridCol>
                <a:gridCol w="605125">
                  <a:extLst>
                    <a:ext uri="{9D8B030D-6E8A-4147-A177-3AD203B41FA5}">
                      <a16:colId xmlns:a16="http://schemas.microsoft.com/office/drawing/2014/main" val="20004"/>
                    </a:ext>
                  </a:extLst>
                </a:gridCol>
                <a:gridCol w="605125">
                  <a:extLst>
                    <a:ext uri="{9D8B030D-6E8A-4147-A177-3AD203B41FA5}">
                      <a16:colId xmlns:a16="http://schemas.microsoft.com/office/drawing/2014/main" val="20005"/>
                    </a:ext>
                  </a:extLst>
                </a:gridCol>
                <a:gridCol w="605125">
                  <a:extLst>
                    <a:ext uri="{9D8B030D-6E8A-4147-A177-3AD203B41FA5}">
                      <a16:colId xmlns:a16="http://schemas.microsoft.com/office/drawing/2014/main" val="20006"/>
                    </a:ext>
                  </a:extLst>
                </a:gridCol>
                <a:gridCol w="605125">
                  <a:extLst>
                    <a:ext uri="{9D8B030D-6E8A-4147-A177-3AD203B41FA5}">
                      <a16:colId xmlns:a16="http://schemas.microsoft.com/office/drawing/2014/main" val="20007"/>
                    </a:ext>
                  </a:extLst>
                </a:gridCol>
                <a:gridCol w="605125">
                  <a:extLst>
                    <a:ext uri="{9D8B030D-6E8A-4147-A177-3AD203B41FA5}">
                      <a16:colId xmlns:a16="http://schemas.microsoft.com/office/drawing/2014/main" val="20008"/>
                    </a:ext>
                  </a:extLst>
                </a:gridCol>
                <a:gridCol w="605125">
                  <a:extLst>
                    <a:ext uri="{9D8B030D-6E8A-4147-A177-3AD203B41FA5}">
                      <a16:colId xmlns:a16="http://schemas.microsoft.com/office/drawing/2014/main" val="20009"/>
                    </a:ext>
                  </a:extLst>
                </a:gridCol>
                <a:gridCol w="605125">
                  <a:extLst>
                    <a:ext uri="{9D8B030D-6E8A-4147-A177-3AD203B41FA5}">
                      <a16:colId xmlns:a16="http://schemas.microsoft.com/office/drawing/2014/main" val="20010"/>
                    </a:ext>
                  </a:extLst>
                </a:gridCol>
                <a:gridCol w="605125">
                  <a:extLst>
                    <a:ext uri="{9D8B030D-6E8A-4147-A177-3AD203B41FA5}">
                      <a16:colId xmlns:a16="http://schemas.microsoft.com/office/drawing/2014/main" val="20011"/>
                    </a:ext>
                  </a:extLst>
                </a:gridCol>
                <a:gridCol w="605125">
                  <a:extLst>
                    <a:ext uri="{9D8B030D-6E8A-4147-A177-3AD203B41FA5}">
                      <a16:colId xmlns:a16="http://schemas.microsoft.com/office/drawing/2014/main" val="20012"/>
                    </a:ext>
                  </a:extLst>
                </a:gridCol>
                <a:gridCol w="605125">
                  <a:extLst>
                    <a:ext uri="{9D8B030D-6E8A-4147-A177-3AD203B41FA5}">
                      <a16:colId xmlns:a16="http://schemas.microsoft.com/office/drawing/2014/main" val="20013"/>
                    </a:ext>
                  </a:extLst>
                </a:gridCol>
                <a:gridCol w="605125">
                  <a:extLst>
                    <a:ext uri="{9D8B030D-6E8A-4147-A177-3AD203B41FA5}">
                      <a16:colId xmlns:a16="http://schemas.microsoft.com/office/drawing/2014/main" val="20014"/>
                    </a:ext>
                  </a:extLst>
                </a:gridCol>
                <a:gridCol w="605125">
                  <a:extLst>
                    <a:ext uri="{9D8B030D-6E8A-4147-A177-3AD203B41FA5}">
                      <a16:colId xmlns:a16="http://schemas.microsoft.com/office/drawing/2014/main" val="20015"/>
                    </a:ext>
                  </a:extLst>
                </a:gridCol>
                <a:gridCol w="605125">
                  <a:extLst>
                    <a:ext uri="{9D8B030D-6E8A-4147-A177-3AD203B41FA5}">
                      <a16:colId xmlns:a16="http://schemas.microsoft.com/office/drawing/2014/main" val="20016"/>
                    </a:ext>
                  </a:extLst>
                </a:gridCol>
              </a:tblGrid>
              <a:tr h="381000">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0</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1</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2</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3</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4</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5</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6</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7</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8</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9</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10</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11</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12</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13</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14</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15</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16</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bl>
          </a:graphicData>
        </a:graphic>
      </p:graphicFrame>
      <p:sp>
        <p:nvSpPr>
          <p:cNvPr id="362" name="Google Shape;362;g34dd25a746c_0_79"/>
          <p:cNvSpPr txBox="1"/>
          <p:nvPr/>
        </p:nvSpPr>
        <p:spPr>
          <a:xfrm>
            <a:off x="4133975" y="1900450"/>
            <a:ext cx="1694700" cy="620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Twentieth Century"/>
                <a:ea typeface="Twentieth Century"/>
                <a:cs typeface="Twentieth Century"/>
                <a:sym typeface="Twentieth Century"/>
              </a:rPr>
              <a:t>delete(123)</a:t>
            </a:r>
            <a:endParaRPr sz="2400" b="0" i="0" u="none" strike="noStrike" cap="none">
              <a:solidFill>
                <a:schemeClr val="lt1"/>
              </a:solidFill>
              <a:latin typeface="Twentieth Century"/>
              <a:ea typeface="Twentieth Century"/>
              <a:cs typeface="Twentieth Century"/>
              <a:sym typeface="Twentieth Century"/>
            </a:endParaRPr>
          </a:p>
        </p:txBody>
      </p:sp>
      <p:graphicFrame>
        <p:nvGraphicFramePr>
          <p:cNvPr id="363" name="Google Shape;363;g34dd25a746c_0_79"/>
          <p:cNvGraphicFramePr/>
          <p:nvPr/>
        </p:nvGraphicFramePr>
        <p:xfrm>
          <a:off x="580800" y="1446425"/>
          <a:ext cx="3130150" cy="1362075"/>
        </p:xfrm>
        <a:graphic>
          <a:graphicData uri="http://schemas.openxmlformats.org/drawingml/2006/table">
            <a:tbl>
              <a:tblPr>
                <a:noFill/>
                <a:tableStyleId>{4AA8839A-C606-4A63-AB02-FB408171C73F}</a:tableStyleId>
              </a:tblPr>
              <a:tblGrid>
                <a:gridCol w="1565075">
                  <a:extLst>
                    <a:ext uri="{9D8B030D-6E8A-4147-A177-3AD203B41FA5}">
                      <a16:colId xmlns:a16="http://schemas.microsoft.com/office/drawing/2014/main" val="20000"/>
                    </a:ext>
                  </a:extLst>
                </a:gridCol>
                <a:gridCol w="1565075">
                  <a:extLst>
                    <a:ext uri="{9D8B030D-6E8A-4147-A177-3AD203B41FA5}">
                      <a16:colId xmlns:a16="http://schemas.microsoft.com/office/drawing/2014/main" val="20001"/>
                    </a:ext>
                  </a:extLst>
                </a:gridCol>
              </a:tblGrid>
              <a:tr h="454025">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VALUE</a:t>
                      </a:r>
                      <a:endParaRPr sz="1400" u="none" strike="noStrike" cap="none">
                        <a:latin typeface="Twentieth Century"/>
                        <a:ea typeface="Twentieth Century"/>
                        <a:cs typeface="Twentieth Century"/>
                        <a:sym typeface="Twentieth Century"/>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INDICES</a:t>
                      </a:r>
                      <a:endParaRPr sz="1400" u="none" strike="noStrike" cap="none">
                        <a:latin typeface="Twentieth Century"/>
                        <a:ea typeface="Twentieth Century"/>
                        <a:cs typeface="Twentieth Century"/>
                        <a:sym typeface="Twentieth Century"/>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454025">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123</a:t>
                      </a:r>
                      <a:endParaRPr sz="1400" u="none" strike="noStrike" cap="none">
                        <a:latin typeface="Twentieth Century"/>
                        <a:ea typeface="Twentieth Century"/>
                        <a:cs typeface="Twentieth Century"/>
                        <a:sym typeface="Twentieth Century"/>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[11, 6]</a:t>
                      </a:r>
                      <a:endParaRPr sz="1400" u="none" strike="noStrike" cap="none">
                        <a:latin typeface="Twentieth Century"/>
                        <a:ea typeface="Twentieth Century"/>
                        <a:cs typeface="Twentieth Century"/>
                        <a:sym typeface="Twentieth Century"/>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454025">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43843</a:t>
                      </a:r>
                      <a:endParaRPr sz="1400" u="none" strike="noStrike" cap="none">
                        <a:latin typeface="Twentieth Century"/>
                        <a:ea typeface="Twentieth Century"/>
                        <a:cs typeface="Twentieth Century"/>
                        <a:sym typeface="Twentieth Century"/>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[11, 15]</a:t>
                      </a:r>
                      <a:endParaRPr sz="1400" u="none" strike="noStrike" cap="none">
                        <a:latin typeface="Twentieth Century"/>
                        <a:ea typeface="Twentieth Century"/>
                        <a:cs typeface="Twentieth Century"/>
                        <a:sym typeface="Twentieth Century"/>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
        <p:nvSpPr>
          <p:cNvPr id="364" name="Google Shape;364;g34dd25a746c_0_79"/>
          <p:cNvSpPr/>
          <p:nvPr/>
        </p:nvSpPr>
        <p:spPr>
          <a:xfrm>
            <a:off x="2145875" y="1900452"/>
            <a:ext cx="1561200" cy="4389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wentieth Century"/>
              <a:ea typeface="Twentieth Century"/>
              <a:cs typeface="Twentieth Century"/>
              <a:sym typeface="Twentieth Century"/>
            </a:endParaRPr>
          </a:p>
        </p:txBody>
      </p:sp>
      <p:graphicFrame>
        <p:nvGraphicFramePr>
          <p:cNvPr id="365" name="Google Shape;365;g34dd25a746c_0_79"/>
          <p:cNvGraphicFramePr/>
          <p:nvPr/>
        </p:nvGraphicFramePr>
        <p:xfrm>
          <a:off x="1373463" y="3555413"/>
          <a:ext cx="10287125" cy="396210"/>
        </p:xfrm>
        <a:graphic>
          <a:graphicData uri="http://schemas.openxmlformats.org/drawingml/2006/table">
            <a:tbl>
              <a:tblPr>
                <a:noFill/>
                <a:tableStyleId>{4AA8839A-C606-4A63-AB02-FB408171C73F}</a:tableStyleId>
              </a:tblPr>
              <a:tblGrid>
                <a:gridCol w="605125">
                  <a:extLst>
                    <a:ext uri="{9D8B030D-6E8A-4147-A177-3AD203B41FA5}">
                      <a16:colId xmlns:a16="http://schemas.microsoft.com/office/drawing/2014/main" val="20000"/>
                    </a:ext>
                  </a:extLst>
                </a:gridCol>
                <a:gridCol w="605125">
                  <a:extLst>
                    <a:ext uri="{9D8B030D-6E8A-4147-A177-3AD203B41FA5}">
                      <a16:colId xmlns:a16="http://schemas.microsoft.com/office/drawing/2014/main" val="20001"/>
                    </a:ext>
                  </a:extLst>
                </a:gridCol>
                <a:gridCol w="605125">
                  <a:extLst>
                    <a:ext uri="{9D8B030D-6E8A-4147-A177-3AD203B41FA5}">
                      <a16:colId xmlns:a16="http://schemas.microsoft.com/office/drawing/2014/main" val="20002"/>
                    </a:ext>
                  </a:extLst>
                </a:gridCol>
                <a:gridCol w="605125">
                  <a:extLst>
                    <a:ext uri="{9D8B030D-6E8A-4147-A177-3AD203B41FA5}">
                      <a16:colId xmlns:a16="http://schemas.microsoft.com/office/drawing/2014/main" val="20003"/>
                    </a:ext>
                  </a:extLst>
                </a:gridCol>
                <a:gridCol w="605125">
                  <a:extLst>
                    <a:ext uri="{9D8B030D-6E8A-4147-A177-3AD203B41FA5}">
                      <a16:colId xmlns:a16="http://schemas.microsoft.com/office/drawing/2014/main" val="20004"/>
                    </a:ext>
                  </a:extLst>
                </a:gridCol>
                <a:gridCol w="605125">
                  <a:extLst>
                    <a:ext uri="{9D8B030D-6E8A-4147-A177-3AD203B41FA5}">
                      <a16:colId xmlns:a16="http://schemas.microsoft.com/office/drawing/2014/main" val="20005"/>
                    </a:ext>
                  </a:extLst>
                </a:gridCol>
                <a:gridCol w="605125">
                  <a:extLst>
                    <a:ext uri="{9D8B030D-6E8A-4147-A177-3AD203B41FA5}">
                      <a16:colId xmlns:a16="http://schemas.microsoft.com/office/drawing/2014/main" val="20006"/>
                    </a:ext>
                  </a:extLst>
                </a:gridCol>
                <a:gridCol w="605125">
                  <a:extLst>
                    <a:ext uri="{9D8B030D-6E8A-4147-A177-3AD203B41FA5}">
                      <a16:colId xmlns:a16="http://schemas.microsoft.com/office/drawing/2014/main" val="20007"/>
                    </a:ext>
                  </a:extLst>
                </a:gridCol>
                <a:gridCol w="605125">
                  <a:extLst>
                    <a:ext uri="{9D8B030D-6E8A-4147-A177-3AD203B41FA5}">
                      <a16:colId xmlns:a16="http://schemas.microsoft.com/office/drawing/2014/main" val="20008"/>
                    </a:ext>
                  </a:extLst>
                </a:gridCol>
                <a:gridCol w="605125">
                  <a:extLst>
                    <a:ext uri="{9D8B030D-6E8A-4147-A177-3AD203B41FA5}">
                      <a16:colId xmlns:a16="http://schemas.microsoft.com/office/drawing/2014/main" val="20009"/>
                    </a:ext>
                  </a:extLst>
                </a:gridCol>
                <a:gridCol w="605125">
                  <a:extLst>
                    <a:ext uri="{9D8B030D-6E8A-4147-A177-3AD203B41FA5}">
                      <a16:colId xmlns:a16="http://schemas.microsoft.com/office/drawing/2014/main" val="20010"/>
                    </a:ext>
                  </a:extLst>
                </a:gridCol>
                <a:gridCol w="605125">
                  <a:extLst>
                    <a:ext uri="{9D8B030D-6E8A-4147-A177-3AD203B41FA5}">
                      <a16:colId xmlns:a16="http://schemas.microsoft.com/office/drawing/2014/main" val="20011"/>
                    </a:ext>
                  </a:extLst>
                </a:gridCol>
                <a:gridCol w="605125">
                  <a:extLst>
                    <a:ext uri="{9D8B030D-6E8A-4147-A177-3AD203B41FA5}">
                      <a16:colId xmlns:a16="http://schemas.microsoft.com/office/drawing/2014/main" val="20012"/>
                    </a:ext>
                  </a:extLst>
                </a:gridCol>
                <a:gridCol w="605125">
                  <a:extLst>
                    <a:ext uri="{9D8B030D-6E8A-4147-A177-3AD203B41FA5}">
                      <a16:colId xmlns:a16="http://schemas.microsoft.com/office/drawing/2014/main" val="20013"/>
                    </a:ext>
                  </a:extLst>
                </a:gridCol>
                <a:gridCol w="605125">
                  <a:extLst>
                    <a:ext uri="{9D8B030D-6E8A-4147-A177-3AD203B41FA5}">
                      <a16:colId xmlns:a16="http://schemas.microsoft.com/office/drawing/2014/main" val="20014"/>
                    </a:ext>
                  </a:extLst>
                </a:gridCol>
                <a:gridCol w="605125">
                  <a:extLst>
                    <a:ext uri="{9D8B030D-6E8A-4147-A177-3AD203B41FA5}">
                      <a16:colId xmlns:a16="http://schemas.microsoft.com/office/drawing/2014/main" val="20015"/>
                    </a:ext>
                  </a:extLst>
                </a:gridCol>
                <a:gridCol w="605125">
                  <a:extLst>
                    <a:ext uri="{9D8B030D-6E8A-4147-A177-3AD203B41FA5}">
                      <a16:colId xmlns:a16="http://schemas.microsoft.com/office/drawing/2014/main" val="20016"/>
                    </a:ext>
                  </a:extLst>
                </a:gridCol>
              </a:tblGrid>
              <a:tr h="385600">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1</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1</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0</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0</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1</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0</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1</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1</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0</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0</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0</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1</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0</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1</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0</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1</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1</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bl>
          </a:graphicData>
        </a:graphic>
      </p:graphicFrame>
      <p:sp>
        <p:nvSpPr>
          <p:cNvPr id="366" name="Google Shape;366;g34dd25a746c_0_79"/>
          <p:cNvSpPr txBox="1"/>
          <p:nvPr/>
        </p:nvSpPr>
        <p:spPr>
          <a:xfrm>
            <a:off x="508375" y="3508113"/>
            <a:ext cx="865200" cy="490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1" u="none" strike="noStrike" cap="none">
                <a:solidFill>
                  <a:schemeClr val="lt1"/>
                </a:solidFill>
                <a:latin typeface="Twentieth Century"/>
                <a:ea typeface="Twentieth Century"/>
                <a:cs typeface="Twentieth Century"/>
                <a:sym typeface="Twentieth Century"/>
              </a:rPr>
              <a:t>bit =</a:t>
            </a:r>
            <a:endParaRPr sz="2400" b="0" i="1" u="none" strike="noStrike" cap="none">
              <a:solidFill>
                <a:schemeClr val="lt1"/>
              </a:solidFill>
              <a:latin typeface="Twentieth Century"/>
              <a:ea typeface="Twentieth Century"/>
              <a:cs typeface="Twentieth Century"/>
              <a:sym typeface="Twentieth Century"/>
            </a:endParaRPr>
          </a:p>
        </p:txBody>
      </p:sp>
      <p:sp>
        <p:nvSpPr>
          <p:cNvPr id="367" name="Google Shape;367;g34dd25a746c_0_79"/>
          <p:cNvSpPr/>
          <p:nvPr/>
        </p:nvSpPr>
        <p:spPr>
          <a:xfrm>
            <a:off x="5008251" y="3566013"/>
            <a:ext cx="585300" cy="3750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wentieth Century"/>
              <a:ea typeface="Twentieth Century"/>
              <a:cs typeface="Twentieth Century"/>
              <a:sym typeface="Twentieth Century"/>
            </a:endParaRPr>
          </a:p>
        </p:txBody>
      </p:sp>
      <p:sp>
        <p:nvSpPr>
          <p:cNvPr id="368" name="Google Shape;368;g34dd25a746c_0_79"/>
          <p:cNvSpPr/>
          <p:nvPr/>
        </p:nvSpPr>
        <p:spPr>
          <a:xfrm>
            <a:off x="8029851" y="3566013"/>
            <a:ext cx="605100" cy="3750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wentieth Century"/>
              <a:ea typeface="Twentieth Century"/>
              <a:cs typeface="Twentieth Century"/>
              <a:sym typeface="Twentieth Century"/>
            </a:endParaRPr>
          </a:p>
        </p:txBody>
      </p:sp>
      <p:sp>
        <p:nvSpPr>
          <p:cNvPr id="369" name="Google Shape;369;g34dd25a746c_0_79"/>
          <p:cNvSpPr/>
          <p:nvPr/>
        </p:nvSpPr>
        <p:spPr>
          <a:xfrm>
            <a:off x="8067725" y="3617013"/>
            <a:ext cx="523500" cy="283200"/>
          </a:xfrm>
          <a:prstGeom prst="rect">
            <a:avLst/>
          </a:prstGeom>
          <a:no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wentieth Century"/>
              <a:ea typeface="Twentieth Century"/>
              <a:cs typeface="Twentieth Century"/>
              <a:sym typeface="Twentieth Century"/>
            </a:endParaRPr>
          </a:p>
        </p:txBody>
      </p:sp>
      <p:sp>
        <p:nvSpPr>
          <p:cNvPr id="370" name="Google Shape;370;g34dd25a746c_0_79"/>
          <p:cNvSpPr/>
          <p:nvPr/>
        </p:nvSpPr>
        <p:spPr>
          <a:xfrm>
            <a:off x="10460700" y="3566013"/>
            <a:ext cx="585300" cy="375000"/>
          </a:xfrm>
          <a:prstGeom prst="rect">
            <a:avLst/>
          </a:prstGeom>
          <a:no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wentieth Century"/>
              <a:ea typeface="Twentieth Century"/>
              <a:cs typeface="Twentieth Century"/>
              <a:sym typeface="Twentieth Century"/>
            </a:endParaRPr>
          </a:p>
        </p:txBody>
      </p:sp>
      <p:sp>
        <p:nvSpPr>
          <p:cNvPr id="371" name="Google Shape;371;g34dd25a746c_0_79"/>
          <p:cNvSpPr/>
          <p:nvPr/>
        </p:nvSpPr>
        <p:spPr>
          <a:xfrm>
            <a:off x="2145875" y="2354475"/>
            <a:ext cx="1561200" cy="438900"/>
          </a:xfrm>
          <a:prstGeom prst="rect">
            <a:avLst/>
          </a:prstGeom>
          <a:no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wentieth Century"/>
              <a:ea typeface="Twentieth Century"/>
              <a:cs typeface="Twentieth Century"/>
              <a:sym typeface="Twentieth Century"/>
            </a:endParaRPr>
          </a:p>
        </p:txBody>
      </p:sp>
      <p:cxnSp>
        <p:nvCxnSpPr>
          <p:cNvPr id="372" name="Google Shape;372;g34dd25a746c_0_79"/>
          <p:cNvCxnSpPr>
            <a:stCxn id="373" idx="2"/>
            <a:endCxn id="368" idx="0"/>
          </p:cNvCxnSpPr>
          <p:nvPr/>
        </p:nvCxnSpPr>
        <p:spPr>
          <a:xfrm flipH="1">
            <a:off x="8332350" y="2451513"/>
            <a:ext cx="1929900" cy="1114500"/>
          </a:xfrm>
          <a:prstGeom prst="straightConnector1">
            <a:avLst/>
          </a:prstGeom>
          <a:noFill/>
          <a:ln w="9525" cap="flat" cmpd="sng">
            <a:solidFill>
              <a:schemeClr val="lt1"/>
            </a:solidFill>
            <a:prstDash val="solid"/>
            <a:round/>
            <a:headEnd type="none" w="sm" len="sm"/>
            <a:tailEnd type="triangle" w="med" len="med"/>
          </a:ln>
        </p:spPr>
      </p:cxnSp>
      <p:sp>
        <p:nvSpPr>
          <p:cNvPr id="373" name="Google Shape;373;g34dd25a746c_0_79"/>
          <p:cNvSpPr txBox="1"/>
          <p:nvPr/>
        </p:nvSpPr>
        <p:spPr>
          <a:xfrm>
            <a:off x="8332500" y="1960713"/>
            <a:ext cx="3859500" cy="490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Twentieth Century"/>
                <a:ea typeface="Twentieth Century"/>
                <a:cs typeface="Twentieth Century"/>
                <a:sym typeface="Twentieth Century"/>
              </a:rPr>
              <a:t>How do we deal with this?</a:t>
            </a:r>
            <a:endParaRPr sz="2400" b="0" i="0" u="none" strike="noStrike" cap="none">
              <a:solidFill>
                <a:schemeClr val="lt1"/>
              </a:solidFill>
              <a:latin typeface="Twentieth Century"/>
              <a:ea typeface="Twentieth Century"/>
              <a:cs typeface="Twentieth Century"/>
              <a:sym typeface="Twentieth Century"/>
            </a:endParaRPr>
          </a:p>
        </p:txBody>
      </p:sp>
      <p:graphicFrame>
        <p:nvGraphicFramePr>
          <p:cNvPr id="374" name="Google Shape;374;g34dd25a746c_0_79"/>
          <p:cNvGraphicFramePr/>
          <p:nvPr/>
        </p:nvGraphicFramePr>
        <p:xfrm>
          <a:off x="1383375" y="4907713"/>
          <a:ext cx="10287125" cy="396210"/>
        </p:xfrm>
        <a:graphic>
          <a:graphicData uri="http://schemas.openxmlformats.org/drawingml/2006/table">
            <a:tbl>
              <a:tblPr>
                <a:noFill/>
                <a:tableStyleId>{4AA8839A-C606-4A63-AB02-FB408171C73F}</a:tableStyleId>
              </a:tblPr>
              <a:tblGrid>
                <a:gridCol w="605125">
                  <a:extLst>
                    <a:ext uri="{9D8B030D-6E8A-4147-A177-3AD203B41FA5}">
                      <a16:colId xmlns:a16="http://schemas.microsoft.com/office/drawing/2014/main" val="20000"/>
                    </a:ext>
                  </a:extLst>
                </a:gridCol>
                <a:gridCol w="605125">
                  <a:extLst>
                    <a:ext uri="{9D8B030D-6E8A-4147-A177-3AD203B41FA5}">
                      <a16:colId xmlns:a16="http://schemas.microsoft.com/office/drawing/2014/main" val="20001"/>
                    </a:ext>
                  </a:extLst>
                </a:gridCol>
                <a:gridCol w="605125">
                  <a:extLst>
                    <a:ext uri="{9D8B030D-6E8A-4147-A177-3AD203B41FA5}">
                      <a16:colId xmlns:a16="http://schemas.microsoft.com/office/drawing/2014/main" val="20002"/>
                    </a:ext>
                  </a:extLst>
                </a:gridCol>
                <a:gridCol w="605125">
                  <a:extLst>
                    <a:ext uri="{9D8B030D-6E8A-4147-A177-3AD203B41FA5}">
                      <a16:colId xmlns:a16="http://schemas.microsoft.com/office/drawing/2014/main" val="20003"/>
                    </a:ext>
                  </a:extLst>
                </a:gridCol>
                <a:gridCol w="605125">
                  <a:extLst>
                    <a:ext uri="{9D8B030D-6E8A-4147-A177-3AD203B41FA5}">
                      <a16:colId xmlns:a16="http://schemas.microsoft.com/office/drawing/2014/main" val="20004"/>
                    </a:ext>
                  </a:extLst>
                </a:gridCol>
                <a:gridCol w="605125">
                  <a:extLst>
                    <a:ext uri="{9D8B030D-6E8A-4147-A177-3AD203B41FA5}">
                      <a16:colId xmlns:a16="http://schemas.microsoft.com/office/drawing/2014/main" val="20005"/>
                    </a:ext>
                  </a:extLst>
                </a:gridCol>
                <a:gridCol w="605125">
                  <a:extLst>
                    <a:ext uri="{9D8B030D-6E8A-4147-A177-3AD203B41FA5}">
                      <a16:colId xmlns:a16="http://schemas.microsoft.com/office/drawing/2014/main" val="20006"/>
                    </a:ext>
                  </a:extLst>
                </a:gridCol>
                <a:gridCol w="605125">
                  <a:extLst>
                    <a:ext uri="{9D8B030D-6E8A-4147-A177-3AD203B41FA5}">
                      <a16:colId xmlns:a16="http://schemas.microsoft.com/office/drawing/2014/main" val="20007"/>
                    </a:ext>
                  </a:extLst>
                </a:gridCol>
                <a:gridCol w="605125">
                  <a:extLst>
                    <a:ext uri="{9D8B030D-6E8A-4147-A177-3AD203B41FA5}">
                      <a16:colId xmlns:a16="http://schemas.microsoft.com/office/drawing/2014/main" val="20008"/>
                    </a:ext>
                  </a:extLst>
                </a:gridCol>
                <a:gridCol w="605125">
                  <a:extLst>
                    <a:ext uri="{9D8B030D-6E8A-4147-A177-3AD203B41FA5}">
                      <a16:colId xmlns:a16="http://schemas.microsoft.com/office/drawing/2014/main" val="20009"/>
                    </a:ext>
                  </a:extLst>
                </a:gridCol>
                <a:gridCol w="605125">
                  <a:extLst>
                    <a:ext uri="{9D8B030D-6E8A-4147-A177-3AD203B41FA5}">
                      <a16:colId xmlns:a16="http://schemas.microsoft.com/office/drawing/2014/main" val="20010"/>
                    </a:ext>
                  </a:extLst>
                </a:gridCol>
                <a:gridCol w="605125">
                  <a:extLst>
                    <a:ext uri="{9D8B030D-6E8A-4147-A177-3AD203B41FA5}">
                      <a16:colId xmlns:a16="http://schemas.microsoft.com/office/drawing/2014/main" val="20011"/>
                    </a:ext>
                  </a:extLst>
                </a:gridCol>
                <a:gridCol w="605125">
                  <a:extLst>
                    <a:ext uri="{9D8B030D-6E8A-4147-A177-3AD203B41FA5}">
                      <a16:colId xmlns:a16="http://schemas.microsoft.com/office/drawing/2014/main" val="20012"/>
                    </a:ext>
                  </a:extLst>
                </a:gridCol>
                <a:gridCol w="605125">
                  <a:extLst>
                    <a:ext uri="{9D8B030D-6E8A-4147-A177-3AD203B41FA5}">
                      <a16:colId xmlns:a16="http://schemas.microsoft.com/office/drawing/2014/main" val="20013"/>
                    </a:ext>
                  </a:extLst>
                </a:gridCol>
                <a:gridCol w="605125">
                  <a:extLst>
                    <a:ext uri="{9D8B030D-6E8A-4147-A177-3AD203B41FA5}">
                      <a16:colId xmlns:a16="http://schemas.microsoft.com/office/drawing/2014/main" val="20014"/>
                    </a:ext>
                  </a:extLst>
                </a:gridCol>
                <a:gridCol w="605125">
                  <a:extLst>
                    <a:ext uri="{9D8B030D-6E8A-4147-A177-3AD203B41FA5}">
                      <a16:colId xmlns:a16="http://schemas.microsoft.com/office/drawing/2014/main" val="20015"/>
                    </a:ext>
                  </a:extLst>
                </a:gridCol>
                <a:gridCol w="605125">
                  <a:extLst>
                    <a:ext uri="{9D8B030D-6E8A-4147-A177-3AD203B41FA5}">
                      <a16:colId xmlns:a16="http://schemas.microsoft.com/office/drawing/2014/main" val="20016"/>
                    </a:ext>
                  </a:extLst>
                </a:gridCol>
              </a:tblGrid>
              <a:tr h="385600">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1</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1</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0</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0</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1</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0</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1</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1</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0</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0</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0</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2</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0</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1</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0</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1</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1</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bl>
          </a:graphicData>
        </a:graphic>
      </p:graphicFrame>
      <p:sp>
        <p:nvSpPr>
          <p:cNvPr id="375" name="Google Shape;375;g34dd25a746c_0_79"/>
          <p:cNvSpPr txBox="1"/>
          <p:nvPr/>
        </p:nvSpPr>
        <p:spPr>
          <a:xfrm>
            <a:off x="435425" y="4860425"/>
            <a:ext cx="948000" cy="490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1" u="none" strike="noStrike" cap="none">
                <a:solidFill>
                  <a:schemeClr val="lt1"/>
                </a:solidFill>
                <a:latin typeface="Twentieth Century"/>
                <a:ea typeface="Twentieth Century"/>
                <a:cs typeface="Twentieth Century"/>
                <a:sym typeface="Twentieth Century"/>
              </a:rPr>
              <a:t>bit’ =</a:t>
            </a:r>
            <a:endParaRPr sz="2400" b="0" i="1" u="none" strike="noStrike" cap="none">
              <a:solidFill>
                <a:schemeClr val="lt1"/>
              </a:solidFill>
              <a:latin typeface="Twentieth Century"/>
              <a:ea typeface="Twentieth Century"/>
              <a:cs typeface="Twentieth Century"/>
              <a:sym typeface="Twentieth Century"/>
            </a:endParaRPr>
          </a:p>
        </p:txBody>
      </p:sp>
      <p:sp>
        <p:nvSpPr>
          <p:cNvPr id="376" name="Google Shape;376;g34dd25a746c_0_79"/>
          <p:cNvSpPr/>
          <p:nvPr/>
        </p:nvSpPr>
        <p:spPr>
          <a:xfrm>
            <a:off x="5018163" y="4918313"/>
            <a:ext cx="585300" cy="3750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wentieth Century"/>
              <a:ea typeface="Twentieth Century"/>
              <a:cs typeface="Twentieth Century"/>
              <a:sym typeface="Twentieth Century"/>
            </a:endParaRPr>
          </a:p>
        </p:txBody>
      </p:sp>
      <p:sp>
        <p:nvSpPr>
          <p:cNvPr id="377" name="Google Shape;377;g34dd25a746c_0_79"/>
          <p:cNvSpPr/>
          <p:nvPr/>
        </p:nvSpPr>
        <p:spPr>
          <a:xfrm>
            <a:off x="10470613" y="4918313"/>
            <a:ext cx="585300" cy="375000"/>
          </a:xfrm>
          <a:prstGeom prst="rect">
            <a:avLst/>
          </a:prstGeom>
          <a:no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wentieth Century"/>
              <a:ea typeface="Twentieth Century"/>
              <a:cs typeface="Twentieth Century"/>
              <a:sym typeface="Twentieth Century"/>
            </a:endParaRPr>
          </a:p>
        </p:txBody>
      </p:sp>
      <p:graphicFrame>
        <p:nvGraphicFramePr>
          <p:cNvPr id="378" name="Google Shape;378;g34dd25a746c_0_79"/>
          <p:cNvGraphicFramePr/>
          <p:nvPr/>
        </p:nvGraphicFramePr>
        <p:xfrm>
          <a:off x="1384975" y="5447738"/>
          <a:ext cx="10287125" cy="396210"/>
        </p:xfrm>
        <a:graphic>
          <a:graphicData uri="http://schemas.openxmlformats.org/drawingml/2006/table">
            <a:tbl>
              <a:tblPr>
                <a:noFill/>
                <a:tableStyleId>{4AA8839A-C606-4A63-AB02-FB408171C73F}</a:tableStyleId>
              </a:tblPr>
              <a:tblGrid>
                <a:gridCol w="605125">
                  <a:extLst>
                    <a:ext uri="{9D8B030D-6E8A-4147-A177-3AD203B41FA5}">
                      <a16:colId xmlns:a16="http://schemas.microsoft.com/office/drawing/2014/main" val="20000"/>
                    </a:ext>
                  </a:extLst>
                </a:gridCol>
                <a:gridCol w="605125">
                  <a:extLst>
                    <a:ext uri="{9D8B030D-6E8A-4147-A177-3AD203B41FA5}">
                      <a16:colId xmlns:a16="http://schemas.microsoft.com/office/drawing/2014/main" val="20001"/>
                    </a:ext>
                  </a:extLst>
                </a:gridCol>
                <a:gridCol w="605125">
                  <a:extLst>
                    <a:ext uri="{9D8B030D-6E8A-4147-A177-3AD203B41FA5}">
                      <a16:colId xmlns:a16="http://schemas.microsoft.com/office/drawing/2014/main" val="20002"/>
                    </a:ext>
                  </a:extLst>
                </a:gridCol>
                <a:gridCol w="605125">
                  <a:extLst>
                    <a:ext uri="{9D8B030D-6E8A-4147-A177-3AD203B41FA5}">
                      <a16:colId xmlns:a16="http://schemas.microsoft.com/office/drawing/2014/main" val="20003"/>
                    </a:ext>
                  </a:extLst>
                </a:gridCol>
                <a:gridCol w="605125">
                  <a:extLst>
                    <a:ext uri="{9D8B030D-6E8A-4147-A177-3AD203B41FA5}">
                      <a16:colId xmlns:a16="http://schemas.microsoft.com/office/drawing/2014/main" val="20004"/>
                    </a:ext>
                  </a:extLst>
                </a:gridCol>
                <a:gridCol w="605125">
                  <a:extLst>
                    <a:ext uri="{9D8B030D-6E8A-4147-A177-3AD203B41FA5}">
                      <a16:colId xmlns:a16="http://schemas.microsoft.com/office/drawing/2014/main" val="20005"/>
                    </a:ext>
                  </a:extLst>
                </a:gridCol>
                <a:gridCol w="605125">
                  <a:extLst>
                    <a:ext uri="{9D8B030D-6E8A-4147-A177-3AD203B41FA5}">
                      <a16:colId xmlns:a16="http://schemas.microsoft.com/office/drawing/2014/main" val="20006"/>
                    </a:ext>
                  </a:extLst>
                </a:gridCol>
                <a:gridCol w="605125">
                  <a:extLst>
                    <a:ext uri="{9D8B030D-6E8A-4147-A177-3AD203B41FA5}">
                      <a16:colId xmlns:a16="http://schemas.microsoft.com/office/drawing/2014/main" val="20007"/>
                    </a:ext>
                  </a:extLst>
                </a:gridCol>
                <a:gridCol w="605125">
                  <a:extLst>
                    <a:ext uri="{9D8B030D-6E8A-4147-A177-3AD203B41FA5}">
                      <a16:colId xmlns:a16="http://schemas.microsoft.com/office/drawing/2014/main" val="20008"/>
                    </a:ext>
                  </a:extLst>
                </a:gridCol>
                <a:gridCol w="605125">
                  <a:extLst>
                    <a:ext uri="{9D8B030D-6E8A-4147-A177-3AD203B41FA5}">
                      <a16:colId xmlns:a16="http://schemas.microsoft.com/office/drawing/2014/main" val="20009"/>
                    </a:ext>
                  </a:extLst>
                </a:gridCol>
                <a:gridCol w="605125">
                  <a:extLst>
                    <a:ext uri="{9D8B030D-6E8A-4147-A177-3AD203B41FA5}">
                      <a16:colId xmlns:a16="http://schemas.microsoft.com/office/drawing/2014/main" val="20010"/>
                    </a:ext>
                  </a:extLst>
                </a:gridCol>
                <a:gridCol w="605125">
                  <a:extLst>
                    <a:ext uri="{9D8B030D-6E8A-4147-A177-3AD203B41FA5}">
                      <a16:colId xmlns:a16="http://schemas.microsoft.com/office/drawing/2014/main" val="20011"/>
                    </a:ext>
                  </a:extLst>
                </a:gridCol>
                <a:gridCol w="605125">
                  <a:extLst>
                    <a:ext uri="{9D8B030D-6E8A-4147-A177-3AD203B41FA5}">
                      <a16:colId xmlns:a16="http://schemas.microsoft.com/office/drawing/2014/main" val="20012"/>
                    </a:ext>
                  </a:extLst>
                </a:gridCol>
                <a:gridCol w="605125">
                  <a:extLst>
                    <a:ext uri="{9D8B030D-6E8A-4147-A177-3AD203B41FA5}">
                      <a16:colId xmlns:a16="http://schemas.microsoft.com/office/drawing/2014/main" val="20013"/>
                    </a:ext>
                  </a:extLst>
                </a:gridCol>
                <a:gridCol w="605125">
                  <a:extLst>
                    <a:ext uri="{9D8B030D-6E8A-4147-A177-3AD203B41FA5}">
                      <a16:colId xmlns:a16="http://schemas.microsoft.com/office/drawing/2014/main" val="20014"/>
                    </a:ext>
                  </a:extLst>
                </a:gridCol>
                <a:gridCol w="605125">
                  <a:extLst>
                    <a:ext uri="{9D8B030D-6E8A-4147-A177-3AD203B41FA5}">
                      <a16:colId xmlns:a16="http://schemas.microsoft.com/office/drawing/2014/main" val="20015"/>
                    </a:ext>
                  </a:extLst>
                </a:gridCol>
                <a:gridCol w="605125">
                  <a:extLst>
                    <a:ext uri="{9D8B030D-6E8A-4147-A177-3AD203B41FA5}">
                      <a16:colId xmlns:a16="http://schemas.microsoft.com/office/drawing/2014/main" val="20016"/>
                    </a:ext>
                  </a:extLst>
                </a:gridCol>
              </a:tblGrid>
              <a:tr h="385600">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0</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0</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0</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0</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0</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0</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1</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0</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0</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0</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0</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1</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0</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0</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0</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0</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0</a:t>
                      </a:r>
                      <a:endParaRPr sz="1400" u="none" strike="noStrike" cap="none">
                        <a:latin typeface="Twentieth Century"/>
                        <a:ea typeface="Twentieth Century"/>
                        <a:cs typeface="Twentieth Century"/>
                        <a:sym typeface="Twentieth Centur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bl>
          </a:graphicData>
        </a:graphic>
      </p:graphicFrame>
      <p:sp>
        <p:nvSpPr>
          <p:cNvPr id="379" name="Google Shape;379;g34dd25a746c_0_79"/>
          <p:cNvSpPr txBox="1"/>
          <p:nvPr/>
        </p:nvSpPr>
        <p:spPr>
          <a:xfrm>
            <a:off x="437100" y="5400450"/>
            <a:ext cx="948000" cy="490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1" u="none" strike="noStrike" cap="none">
                <a:solidFill>
                  <a:schemeClr val="lt1"/>
                </a:solidFill>
                <a:latin typeface="Twentieth Century"/>
                <a:ea typeface="Twentieth Century"/>
                <a:cs typeface="Twentieth Century"/>
                <a:sym typeface="Twentieth Century"/>
              </a:rPr>
              <a:t>del =</a:t>
            </a:r>
            <a:endParaRPr sz="2400" b="0" i="1" u="none" strike="noStrike" cap="none">
              <a:solidFill>
                <a:schemeClr val="lt1"/>
              </a:solidFill>
              <a:latin typeface="Twentieth Century"/>
              <a:ea typeface="Twentieth Century"/>
              <a:cs typeface="Twentieth Century"/>
              <a:sym typeface="Twentieth Century"/>
            </a:endParaRPr>
          </a:p>
        </p:txBody>
      </p:sp>
      <p:sp>
        <p:nvSpPr>
          <p:cNvPr id="380" name="Google Shape;380;g34dd25a746c_0_79"/>
          <p:cNvSpPr/>
          <p:nvPr/>
        </p:nvSpPr>
        <p:spPr>
          <a:xfrm>
            <a:off x="5019763" y="5458338"/>
            <a:ext cx="585300" cy="3750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wentieth Century"/>
              <a:ea typeface="Twentieth Century"/>
              <a:cs typeface="Twentieth Century"/>
              <a:sym typeface="Twentieth Century"/>
            </a:endParaRPr>
          </a:p>
        </p:txBody>
      </p:sp>
      <p:sp>
        <p:nvSpPr>
          <p:cNvPr id="381" name="Google Shape;381;g34dd25a746c_0_79"/>
          <p:cNvSpPr/>
          <p:nvPr/>
        </p:nvSpPr>
        <p:spPr>
          <a:xfrm>
            <a:off x="8070650" y="4964213"/>
            <a:ext cx="523500" cy="283200"/>
          </a:xfrm>
          <a:prstGeom prst="rect">
            <a:avLst/>
          </a:prstGeom>
          <a:no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wentieth Century"/>
              <a:ea typeface="Twentieth Century"/>
              <a:cs typeface="Twentieth Century"/>
              <a:sym typeface="Twentieth Century"/>
            </a:endParaRPr>
          </a:p>
        </p:txBody>
      </p:sp>
      <p:sp>
        <p:nvSpPr>
          <p:cNvPr id="382" name="Google Shape;382;g34dd25a746c_0_79"/>
          <p:cNvSpPr/>
          <p:nvPr/>
        </p:nvSpPr>
        <p:spPr>
          <a:xfrm>
            <a:off x="8029851" y="4918313"/>
            <a:ext cx="605100" cy="3750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wentieth Century"/>
              <a:ea typeface="Twentieth Century"/>
              <a:cs typeface="Twentieth Century"/>
              <a:sym typeface="Twentieth Century"/>
            </a:endParaRPr>
          </a:p>
        </p:txBody>
      </p:sp>
      <p:sp>
        <p:nvSpPr>
          <p:cNvPr id="383" name="Google Shape;383;g34dd25a746c_0_79"/>
          <p:cNvSpPr/>
          <p:nvPr/>
        </p:nvSpPr>
        <p:spPr>
          <a:xfrm>
            <a:off x="8029851" y="5458338"/>
            <a:ext cx="605100" cy="3750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wentieth Century"/>
              <a:ea typeface="Twentieth Century"/>
              <a:cs typeface="Twentieth Century"/>
              <a:sym typeface="Twentieth Century"/>
            </a:endParaRPr>
          </a:p>
        </p:txBody>
      </p:sp>
      <p:sp>
        <p:nvSpPr>
          <p:cNvPr id="384" name="Google Shape;384;g34dd25a746c_0_79"/>
          <p:cNvSpPr txBox="1"/>
          <p:nvPr/>
        </p:nvSpPr>
        <p:spPr>
          <a:xfrm>
            <a:off x="1566950" y="5987775"/>
            <a:ext cx="9054900" cy="396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Twentieth Century"/>
                <a:ea typeface="Twentieth Century"/>
                <a:cs typeface="Twentieth Century"/>
                <a:sym typeface="Twentieth Century"/>
              </a:rPr>
              <a:t>Two different ways to solve delete, both with clear drawbacks</a:t>
            </a:r>
            <a:endParaRPr sz="2400" b="0" i="0" u="none" strike="noStrike" cap="none">
              <a:solidFill>
                <a:schemeClr val="lt1"/>
              </a:solidFill>
              <a:latin typeface="Twentieth Century"/>
              <a:ea typeface="Twentieth Century"/>
              <a:cs typeface="Twentieth Century"/>
              <a:sym typeface="Twentieth Century"/>
            </a:endParaRPr>
          </a:p>
        </p:txBody>
      </p:sp>
      <p:sp>
        <p:nvSpPr>
          <p:cNvPr id="385" name="Google Shape;385;g34dd25a746c_0_79"/>
          <p:cNvSpPr txBox="1"/>
          <p:nvPr/>
        </p:nvSpPr>
        <p:spPr>
          <a:xfrm>
            <a:off x="3778950" y="955625"/>
            <a:ext cx="4634100" cy="4908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1"/>
              </a:buClr>
              <a:buSzPts val="1100"/>
              <a:buFont typeface="Arial"/>
              <a:buNone/>
            </a:pPr>
            <a:r>
              <a:rPr lang="en-US" sz="1200" b="0" i="0" u="none" strike="noStrike" cap="none">
                <a:solidFill>
                  <a:schemeClr val="lt1"/>
                </a:solidFill>
                <a:latin typeface="Twentieth Century"/>
                <a:ea typeface="Twentieth Century"/>
                <a:cs typeface="Twentieth Century"/>
                <a:sym typeface="Twentieth Century"/>
              </a:rPr>
              <a:t>***This is a modification of a Bloom Filter that allows for deletions***</a:t>
            </a:r>
            <a:endParaRPr sz="1200" b="0" i="0" u="none" strike="noStrike" cap="none">
              <a:solidFill>
                <a:schemeClr val="lt1"/>
              </a:solidFill>
              <a:latin typeface="Twentieth Century"/>
              <a:ea typeface="Twentieth Century"/>
              <a:cs typeface="Twentieth Century"/>
              <a:sym typeface="Twentieth Century"/>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Twentieth Century"/>
              <a:ea typeface="Twentieth Century"/>
              <a:cs typeface="Twentieth Century"/>
              <a:sym typeface="Twentieth Centur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6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7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7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ircuit">
  <a:themeElements>
    <a:clrScheme name="Circuit">
      <a:dk1>
        <a:srgbClr val="000000"/>
      </a:dk1>
      <a:lt1>
        <a:srgbClr val="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928</Words>
  <Application>Microsoft Office PowerPoint</Application>
  <PresentationFormat>Widescreen</PresentationFormat>
  <Paragraphs>329</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Courier New</vt:lpstr>
      <vt:lpstr>Twentieth Century</vt:lpstr>
      <vt:lpstr>Circuit</vt:lpstr>
      <vt:lpstr>Bloom Filter</vt:lpstr>
      <vt:lpstr>Definitions and Math</vt:lpstr>
      <vt:lpstr>Format</vt:lpstr>
      <vt:lpstr>Aside on Hashing</vt:lpstr>
      <vt:lpstr>Back to Bloom Filters - Insert</vt:lpstr>
      <vt:lpstr>Insert</vt:lpstr>
      <vt:lpstr>Contains</vt:lpstr>
      <vt:lpstr>Delete?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Mark Floryan</dc:creator>
  <cp:lastModifiedBy>Bippert, Brian Thomas (ban6ar)</cp:lastModifiedBy>
  <cp:revision>1</cp:revision>
  <dcterms:created xsi:type="dcterms:W3CDTF">2023-02-24T14:15:53Z</dcterms:created>
  <dcterms:modified xsi:type="dcterms:W3CDTF">2025-04-23T04:54:25Z</dcterms:modified>
</cp:coreProperties>
</file>