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 Mono SemiBold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Abril Fatface"/>
      <p:regular r:id="rId30"/>
    </p:embeddedFont>
    <p:embeddedFont>
      <p:font typeface="Griffy"/>
      <p:regular r:id="rId31"/>
    </p:embeddedFont>
    <p:embeddedFont>
      <p:font typeface="Poppins"/>
      <p:regular r:id="rId32"/>
      <p:bold r:id="rId33"/>
      <p:italic r:id="rId34"/>
      <p:boldItalic r:id="rId35"/>
    </p:embeddedFont>
    <p:embeddedFont>
      <p:font typeface="Roboto Mono"/>
      <p:regular r:id="rId36"/>
      <p:bold r:id="rId37"/>
      <p:italic r:id="rId38"/>
      <p:boldItalic r:id="rId39"/>
    </p:embeddedFont>
    <p:embeddedFont>
      <p:font typeface="Homemade Apple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omemadeApple-regular.fntdata"/><Relationship Id="rId20" Type="http://schemas.openxmlformats.org/officeDocument/2006/relationships/slide" Target="slides/slide15.xml"/><Relationship Id="rId22" Type="http://schemas.openxmlformats.org/officeDocument/2006/relationships/font" Target="fonts/RobotoMonoSemiBold-regular.fntdata"/><Relationship Id="rId21" Type="http://schemas.openxmlformats.org/officeDocument/2006/relationships/slide" Target="slides/slide16.xml"/><Relationship Id="rId24" Type="http://schemas.openxmlformats.org/officeDocument/2006/relationships/font" Target="fonts/RobotoMonoSemiBold-italic.fntdata"/><Relationship Id="rId23" Type="http://schemas.openxmlformats.org/officeDocument/2006/relationships/font" Target="fonts/RobotoMonoSemi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MonoSemiBold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riffy-regular.fntdata"/><Relationship Id="rId30" Type="http://schemas.openxmlformats.org/officeDocument/2006/relationships/font" Target="fonts/AbrilFatface-regular.fntdata"/><Relationship Id="rId11" Type="http://schemas.openxmlformats.org/officeDocument/2006/relationships/slide" Target="slides/slide6.xml"/><Relationship Id="rId33" Type="http://schemas.openxmlformats.org/officeDocument/2006/relationships/font" Target="fonts/Poppins-bold.fntdata"/><Relationship Id="rId10" Type="http://schemas.openxmlformats.org/officeDocument/2006/relationships/slide" Target="slides/slide5.xml"/><Relationship Id="rId32" Type="http://schemas.openxmlformats.org/officeDocument/2006/relationships/font" Target="fonts/Poppins-regular.fntdata"/><Relationship Id="rId13" Type="http://schemas.openxmlformats.org/officeDocument/2006/relationships/slide" Target="slides/slide8.xml"/><Relationship Id="rId35" Type="http://schemas.openxmlformats.org/officeDocument/2006/relationships/font" Target="fonts/Poppins-boldItalic.fntdata"/><Relationship Id="rId12" Type="http://schemas.openxmlformats.org/officeDocument/2006/relationships/slide" Target="slides/slide7.xml"/><Relationship Id="rId34" Type="http://schemas.openxmlformats.org/officeDocument/2006/relationships/font" Target="fonts/Poppins-italic.fntdata"/><Relationship Id="rId15" Type="http://schemas.openxmlformats.org/officeDocument/2006/relationships/slide" Target="slides/slide10.xml"/><Relationship Id="rId37" Type="http://schemas.openxmlformats.org/officeDocument/2006/relationships/font" Target="fonts/RobotoMono-bold.fntdata"/><Relationship Id="rId14" Type="http://schemas.openxmlformats.org/officeDocument/2006/relationships/slide" Target="slides/slide9.xml"/><Relationship Id="rId36" Type="http://schemas.openxmlformats.org/officeDocument/2006/relationships/font" Target="fonts/RobotoMon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Mon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Mon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4dc205fa63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4dc205fa6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4dc205fa63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34dc205fa63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34db9fc036a_1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34db9fc036a_1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4db9fc036a_1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4db9fc036a_1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4db9fc036a_1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4db9fc036a_1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4db9fc036a_1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4db9fc036a_1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4db9fc036a_1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4db9fc036a_1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4db9fc036a_1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4db9fc036a_1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4db9fc036a_1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4db9fc036a_1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4db9fc036a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4db9fc036a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4db9fc036a_1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4db9fc036a_1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4dc205fa6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4dc205fa6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4dc205fa6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4dc205fa6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4db9fc036a_1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4db9fc036a_1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4dc205fa63_3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4dc205fa63_3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8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"/>
          <p:cNvGrpSpPr/>
          <p:nvPr/>
        </p:nvGrpSpPr>
        <p:grpSpPr>
          <a:xfrm>
            <a:off x="639239" y="2826072"/>
            <a:ext cx="2780456" cy="1452093"/>
            <a:chOff x="2176863" y="4518413"/>
            <a:chExt cx="5362500" cy="1301975"/>
          </a:xfrm>
        </p:grpSpPr>
        <p:sp>
          <p:nvSpPr>
            <p:cNvPr id="45" name="Google Shape;45;p2"/>
            <p:cNvSpPr/>
            <p:nvPr/>
          </p:nvSpPr>
          <p:spPr>
            <a:xfrm>
              <a:off x="2176863" y="4518413"/>
              <a:ext cx="5362500" cy="12921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76863" y="4528288"/>
              <a:ext cx="5362500" cy="1292100"/>
            </a:xfrm>
            <a:prstGeom prst="roundRect">
              <a:avLst>
                <a:gd fmla="val 9303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740988" y="2908722"/>
            <a:ext cx="476460" cy="110700"/>
            <a:chOff x="2147366" y="4139382"/>
            <a:chExt cx="635280" cy="147600"/>
          </a:xfrm>
        </p:grpSpPr>
        <p:sp>
          <p:nvSpPr>
            <p:cNvPr id="48" name="Google Shape;48;p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1213603" y="712228"/>
            <a:ext cx="6669900" cy="30822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2"/>
          <p:cNvGrpSpPr/>
          <p:nvPr/>
        </p:nvGrpSpPr>
        <p:grpSpPr>
          <a:xfrm>
            <a:off x="1328538" y="794810"/>
            <a:ext cx="476460" cy="110700"/>
            <a:chOff x="2147366" y="4139382"/>
            <a:chExt cx="635280" cy="147600"/>
          </a:xfrm>
        </p:grpSpPr>
        <p:sp>
          <p:nvSpPr>
            <p:cNvPr id="53" name="Google Shape;53;p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4140038" y="3454782"/>
            <a:ext cx="4021875" cy="976481"/>
            <a:chOff x="2176863" y="4518413"/>
            <a:chExt cx="5362500" cy="1301975"/>
          </a:xfrm>
        </p:grpSpPr>
        <p:sp>
          <p:nvSpPr>
            <p:cNvPr id="57" name="Google Shape;57;p2"/>
            <p:cNvSpPr/>
            <p:nvPr/>
          </p:nvSpPr>
          <p:spPr>
            <a:xfrm>
              <a:off x="2176863" y="4518413"/>
              <a:ext cx="5362500" cy="12921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76863" y="4528288"/>
              <a:ext cx="5362500" cy="1292100"/>
            </a:xfrm>
            <a:prstGeom prst="roundRect">
              <a:avLst>
                <a:gd fmla="val 9303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4241800" y="3537372"/>
            <a:ext cx="476460" cy="110700"/>
            <a:chOff x="2147366" y="4139382"/>
            <a:chExt cx="635280" cy="147600"/>
          </a:xfrm>
        </p:grpSpPr>
        <p:sp>
          <p:nvSpPr>
            <p:cNvPr id="60" name="Google Shape;60;p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/>
          <p:nvPr>
            <p:ph type="title"/>
          </p:nvPr>
        </p:nvSpPr>
        <p:spPr>
          <a:xfrm>
            <a:off x="1632656" y="853350"/>
            <a:ext cx="5097600" cy="242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64" name="Google Shape;64;p2"/>
          <p:cNvSpPr txBox="1"/>
          <p:nvPr>
            <p:ph idx="1" type="subTitle"/>
          </p:nvPr>
        </p:nvSpPr>
        <p:spPr>
          <a:xfrm>
            <a:off x="4300144" y="3730650"/>
            <a:ext cx="3701700" cy="59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499500" y="1138969"/>
            <a:ext cx="8199600" cy="34653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11"/>
          <p:cNvGrpSpPr/>
          <p:nvPr/>
        </p:nvGrpSpPr>
        <p:grpSpPr>
          <a:xfrm>
            <a:off x="614434" y="1221550"/>
            <a:ext cx="476460" cy="110700"/>
            <a:chOff x="2147366" y="4139382"/>
            <a:chExt cx="635280" cy="147600"/>
          </a:xfrm>
        </p:grpSpPr>
        <p:sp>
          <p:nvSpPr>
            <p:cNvPr id="187" name="Google Shape;187;p11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1"/>
          <p:cNvSpPr txBox="1"/>
          <p:nvPr>
            <p:ph idx="1" type="subTitle"/>
          </p:nvPr>
        </p:nvSpPr>
        <p:spPr>
          <a:xfrm>
            <a:off x="913169" y="1350202"/>
            <a:ext cx="73164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191" name="Google Shape;191;p11"/>
          <p:cNvSpPr txBox="1"/>
          <p:nvPr>
            <p:ph idx="2" type="subTitle"/>
          </p:nvPr>
        </p:nvSpPr>
        <p:spPr>
          <a:xfrm>
            <a:off x="913169" y="2325270"/>
            <a:ext cx="73164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192" name="Google Shape;192;p11"/>
          <p:cNvSpPr txBox="1"/>
          <p:nvPr>
            <p:ph idx="3" type="subTitle"/>
          </p:nvPr>
        </p:nvSpPr>
        <p:spPr>
          <a:xfrm>
            <a:off x="913169" y="3300338"/>
            <a:ext cx="73164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193" name="Google Shape;193;p11"/>
          <p:cNvSpPr txBox="1"/>
          <p:nvPr>
            <p:ph type="title"/>
          </p:nvPr>
        </p:nvSpPr>
        <p:spPr>
          <a:xfrm>
            <a:off x="513113" y="269147"/>
            <a:ext cx="7316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4" name="Google Shape;194;p11"/>
          <p:cNvSpPr txBox="1"/>
          <p:nvPr>
            <p:ph idx="4" type="body"/>
          </p:nvPr>
        </p:nvSpPr>
        <p:spPr>
          <a:xfrm>
            <a:off x="913163" y="1678664"/>
            <a:ext cx="73164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5" name="Google Shape;195;p11"/>
          <p:cNvSpPr txBox="1"/>
          <p:nvPr>
            <p:ph idx="5" type="body"/>
          </p:nvPr>
        </p:nvSpPr>
        <p:spPr>
          <a:xfrm>
            <a:off x="913163" y="2645158"/>
            <a:ext cx="73164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196" name="Google Shape;196;p11"/>
          <p:cNvSpPr txBox="1"/>
          <p:nvPr>
            <p:ph idx="6" type="body"/>
          </p:nvPr>
        </p:nvSpPr>
        <p:spPr>
          <a:xfrm>
            <a:off x="913163" y="3610303"/>
            <a:ext cx="73176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6013238" y="1726125"/>
            <a:ext cx="2358900" cy="2927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2"/>
          <p:cNvSpPr/>
          <p:nvPr/>
        </p:nvSpPr>
        <p:spPr>
          <a:xfrm>
            <a:off x="3352613" y="1726125"/>
            <a:ext cx="2358900" cy="2927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2"/>
          <p:cNvSpPr/>
          <p:nvPr/>
        </p:nvSpPr>
        <p:spPr>
          <a:xfrm>
            <a:off x="691988" y="1726125"/>
            <a:ext cx="2358900" cy="2927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1" name="Google Shape;201;p12"/>
          <p:cNvGrpSpPr/>
          <p:nvPr/>
        </p:nvGrpSpPr>
        <p:grpSpPr>
          <a:xfrm>
            <a:off x="1108350" y="1223644"/>
            <a:ext cx="1561050" cy="1236825"/>
            <a:chOff x="1381925" y="1555325"/>
            <a:chExt cx="2081400" cy="1649100"/>
          </a:xfrm>
        </p:grpSpPr>
        <p:sp>
          <p:nvSpPr>
            <p:cNvPr id="202" name="Google Shape;202;p12"/>
            <p:cNvSpPr/>
            <p:nvPr/>
          </p:nvSpPr>
          <p:spPr>
            <a:xfrm>
              <a:off x="1381925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1381925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4" name="Google Shape;204;p12"/>
          <p:cNvGrpSpPr/>
          <p:nvPr/>
        </p:nvGrpSpPr>
        <p:grpSpPr>
          <a:xfrm>
            <a:off x="1167128" y="1307350"/>
            <a:ext cx="476460" cy="110700"/>
            <a:chOff x="2147366" y="4139382"/>
            <a:chExt cx="635280" cy="147600"/>
          </a:xfrm>
        </p:grpSpPr>
        <p:sp>
          <p:nvSpPr>
            <p:cNvPr id="205" name="Google Shape;205;p1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8" name="Google Shape;208;p12"/>
          <p:cNvGrpSpPr/>
          <p:nvPr/>
        </p:nvGrpSpPr>
        <p:grpSpPr>
          <a:xfrm>
            <a:off x="3751528" y="1223644"/>
            <a:ext cx="1561050" cy="1236825"/>
            <a:chOff x="5002050" y="1555325"/>
            <a:chExt cx="2081400" cy="1649100"/>
          </a:xfrm>
        </p:grpSpPr>
        <p:sp>
          <p:nvSpPr>
            <p:cNvPr id="209" name="Google Shape;209;p12"/>
            <p:cNvSpPr/>
            <p:nvPr/>
          </p:nvSpPr>
          <p:spPr>
            <a:xfrm>
              <a:off x="5002050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12"/>
            <p:cNvSpPr/>
            <p:nvPr/>
          </p:nvSpPr>
          <p:spPr>
            <a:xfrm>
              <a:off x="5002050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12"/>
          <p:cNvGrpSpPr/>
          <p:nvPr/>
        </p:nvGrpSpPr>
        <p:grpSpPr>
          <a:xfrm>
            <a:off x="6412163" y="1223644"/>
            <a:ext cx="1561050" cy="1236825"/>
            <a:chOff x="8549550" y="1555325"/>
            <a:chExt cx="2081400" cy="1649100"/>
          </a:xfrm>
        </p:grpSpPr>
        <p:sp>
          <p:nvSpPr>
            <p:cNvPr id="212" name="Google Shape;212;p12"/>
            <p:cNvSpPr/>
            <p:nvPr/>
          </p:nvSpPr>
          <p:spPr>
            <a:xfrm>
              <a:off x="8549550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2"/>
            <p:cNvSpPr/>
            <p:nvPr/>
          </p:nvSpPr>
          <p:spPr>
            <a:xfrm>
              <a:off x="8549550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4" name="Google Shape;214;p12"/>
          <p:cNvGrpSpPr/>
          <p:nvPr/>
        </p:nvGrpSpPr>
        <p:grpSpPr>
          <a:xfrm>
            <a:off x="3789644" y="1307350"/>
            <a:ext cx="476460" cy="110700"/>
            <a:chOff x="2147366" y="4139382"/>
            <a:chExt cx="635280" cy="147600"/>
          </a:xfrm>
        </p:grpSpPr>
        <p:sp>
          <p:nvSpPr>
            <p:cNvPr id="215" name="Google Shape;215;p1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1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8" name="Google Shape;218;p12"/>
          <p:cNvGrpSpPr/>
          <p:nvPr/>
        </p:nvGrpSpPr>
        <p:grpSpPr>
          <a:xfrm>
            <a:off x="6469113" y="1307350"/>
            <a:ext cx="476460" cy="110700"/>
            <a:chOff x="2147366" y="4139382"/>
            <a:chExt cx="635280" cy="147600"/>
          </a:xfrm>
        </p:grpSpPr>
        <p:sp>
          <p:nvSpPr>
            <p:cNvPr id="219" name="Google Shape;219;p1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1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12"/>
          <p:cNvSpPr txBox="1"/>
          <p:nvPr>
            <p:ph idx="1" type="subTitle"/>
          </p:nvPr>
        </p:nvSpPr>
        <p:spPr>
          <a:xfrm>
            <a:off x="891789" y="2672606"/>
            <a:ext cx="1994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3" name="Google Shape;223;p12"/>
          <p:cNvSpPr txBox="1"/>
          <p:nvPr>
            <p:ph idx="2" type="subTitle"/>
          </p:nvPr>
        </p:nvSpPr>
        <p:spPr>
          <a:xfrm>
            <a:off x="3534977" y="2672606"/>
            <a:ext cx="1994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4" name="Google Shape;224;p12"/>
          <p:cNvSpPr txBox="1"/>
          <p:nvPr>
            <p:ph idx="3" type="subTitle"/>
          </p:nvPr>
        </p:nvSpPr>
        <p:spPr>
          <a:xfrm>
            <a:off x="6178164" y="2672606"/>
            <a:ext cx="19941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225" name="Google Shape;225;p12"/>
          <p:cNvSpPr txBox="1"/>
          <p:nvPr>
            <p:ph type="title"/>
          </p:nvPr>
        </p:nvSpPr>
        <p:spPr>
          <a:xfrm>
            <a:off x="891788" y="273581"/>
            <a:ext cx="7280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6" name="Google Shape;226;p12"/>
          <p:cNvSpPr txBox="1"/>
          <p:nvPr>
            <p:ph idx="4" type="body"/>
          </p:nvPr>
        </p:nvSpPr>
        <p:spPr>
          <a:xfrm>
            <a:off x="891788" y="3001069"/>
            <a:ext cx="19941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27" name="Google Shape;227;p12"/>
          <p:cNvSpPr txBox="1"/>
          <p:nvPr>
            <p:ph idx="5" type="body"/>
          </p:nvPr>
        </p:nvSpPr>
        <p:spPr>
          <a:xfrm>
            <a:off x="3534975" y="2992497"/>
            <a:ext cx="19941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228" name="Google Shape;228;p12"/>
          <p:cNvSpPr txBox="1"/>
          <p:nvPr>
            <p:ph idx="6" type="body"/>
          </p:nvPr>
        </p:nvSpPr>
        <p:spPr>
          <a:xfrm>
            <a:off x="6178163" y="2982575"/>
            <a:ext cx="1994100" cy="69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type="title"/>
          </p:nvPr>
        </p:nvSpPr>
        <p:spPr>
          <a:xfrm>
            <a:off x="308456" y="1295250"/>
            <a:ext cx="3343800" cy="178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2pPr>
            <a:lvl3pPr lvl="2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3pPr>
            <a:lvl4pPr lvl="3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4pPr>
            <a:lvl5pPr lvl="4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5pPr>
            <a:lvl6pPr lvl="5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6pPr>
            <a:lvl7pPr lvl="6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7pPr>
            <a:lvl8pPr lvl="7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8pPr>
            <a:lvl9pPr lvl="8" rtl="0">
              <a:spcBef>
                <a:spcPts val="0"/>
              </a:spcBef>
              <a:spcAft>
                <a:spcPts val="0"/>
              </a:spcAft>
              <a:buSzPts val="11300"/>
              <a:buNone/>
              <a:defRPr sz="11300"/>
            </a:lvl9pPr>
          </a:lstStyle>
          <a:p/>
        </p:txBody>
      </p:sp>
      <p:sp>
        <p:nvSpPr>
          <p:cNvPr id="231" name="Google Shape;231;p13"/>
          <p:cNvSpPr txBox="1"/>
          <p:nvPr>
            <p:ph idx="1" type="subTitle"/>
          </p:nvPr>
        </p:nvSpPr>
        <p:spPr>
          <a:xfrm>
            <a:off x="308456" y="3772331"/>
            <a:ext cx="33438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"/>
          <p:cNvSpPr/>
          <p:nvPr/>
        </p:nvSpPr>
        <p:spPr>
          <a:xfrm>
            <a:off x="6215625" y="1746600"/>
            <a:ext cx="2571900" cy="2696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4" name="Google Shape;234;p14"/>
          <p:cNvGrpSpPr/>
          <p:nvPr/>
        </p:nvGrpSpPr>
        <p:grpSpPr>
          <a:xfrm>
            <a:off x="6322328" y="1844125"/>
            <a:ext cx="476460" cy="110700"/>
            <a:chOff x="2147366" y="4139382"/>
            <a:chExt cx="635280" cy="147600"/>
          </a:xfrm>
        </p:grpSpPr>
        <p:sp>
          <p:nvSpPr>
            <p:cNvPr id="235" name="Google Shape;235;p1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4"/>
          <p:cNvSpPr/>
          <p:nvPr/>
        </p:nvSpPr>
        <p:spPr>
          <a:xfrm>
            <a:off x="3286013" y="1321706"/>
            <a:ext cx="2571900" cy="2696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4"/>
          <p:cNvSpPr/>
          <p:nvPr/>
        </p:nvSpPr>
        <p:spPr>
          <a:xfrm>
            <a:off x="3286013" y="1321706"/>
            <a:ext cx="2571900" cy="2696100"/>
          </a:xfrm>
          <a:prstGeom prst="roundRect">
            <a:avLst>
              <a:gd fmla="val 3539" name="adj"/>
            </a:avLst>
          </a:prstGeom>
          <a:solidFill>
            <a:srgbClr val="000000">
              <a:alpha val="131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Google Shape;240;p14"/>
          <p:cNvGrpSpPr/>
          <p:nvPr/>
        </p:nvGrpSpPr>
        <p:grpSpPr>
          <a:xfrm>
            <a:off x="3392716" y="1419232"/>
            <a:ext cx="476460" cy="110700"/>
            <a:chOff x="2147366" y="4139382"/>
            <a:chExt cx="635280" cy="147600"/>
          </a:xfrm>
        </p:grpSpPr>
        <p:sp>
          <p:nvSpPr>
            <p:cNvPr id="241" name="Google Shape;241;p1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4"/>
          <p:cNvSpPr/>
          <p:nvPr/>
        </p:nvSpPr>
        <p:spPr>
          <a:xfrm>
            <a:off x="356400" y="1725638"/>
            <a:ext cx="2571900" cy="2696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14"/>
          <p:cNvGrpSpPr/>
          <p:nvPr/>
        </p:nvGrpSpPr>
        <p:grpSpPr>
          <a:xfrm>
            <a:off x="463103" y="1823163"/>
            <a:ext cx="476460" cy="110700"/>
            <a:chOff x="2147366" y="4139382"/>
            <a:chExt cx="635280" cy="147600"/>
          </a:xfrm>
        </p:grpSpPr>
        <p:sp>
          <p:nvSpPr>
            <p:cNvPr id="246" name="Google Shape;246;p1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Google Shape;249;p14"/>
          <p:cNvSpPr txBox="1"/>
          <p:nvPr>
            <p:ph hasCustomPrompt="1" type="title"/>
          </p:nvPr>
        </p:nvSpPr>
        <p:spPr>
          <a:xfrm>
            <a:off x="536269" y="2191763"/>
            <a:ext cx="2211300" cy="8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b="0" sz="53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250" name="Google Shape;250;p14"/>
          <p:cNvSpPr txBox="1"/>
          <p:nvPr>
            <p:ph idx="2" type="title"/>
          </p:nvPr>
        </p:nvSpPr>
        <p:spPr>
          <a:xfrm>
            <a:off x="536269" y="273581"/>
            <a:ext cx="803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riffy"/>
              <a:buNone/>
              <a:defRPr sz="3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251" name="Google Shape;251;p14"/>
          <p:cNvSpPr txBox="1"/>
          <p:nvPr>
            <p:ph hasCustomPrompt="1" idx="3" type="title"/>
          </p:nvPr>
        </p:nvSpPr>
        <p:spPr>
          <a:xfrm>
            <a:off x="3448680" y="1848863"/>
            <a:ext cx="2211300" cy="8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b="0" sz="53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252" name="Google Shape;252;p14"/>
          <p:cNvSpPr txBox="1"/>
          <p:nvPr>
            <p:ph hasCustomPrompt="1" idx="4" type="title"/>
          </p:nvPr>
        </p:nvSpPr>
        <p:spPr>
          <a:xfrm>
            <a:off x="6361090" y="2191763"/>
            <a:ext cx="2211300" cy="8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b="0" sz="53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r>
              <a:t>xx%</a:t>
            </a:r>
          </a:p>
        </p:txBody>
      </p:sp>
      <p:sp>
        <p:nvSpPr>
          <p:cNvPr id="253" name="Google Shape;253;p14"/>
          <p:cNvSpPr txBox="1"/>
          <p:nvPr>
            <p:ph idx="1" type="body"/>
          </p:nvPr>
        </p:nvSpPr>
        <p:spPr>
          <a:xfrm>
            <a:off x="6361085" y="3122944"/>
            <a:ext cx="22113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54" name="Google Shape;254;p14"/>
          <p:cNvSpPr txBox="1"/>
          <p:nvPr>
            <p:ph idx="5" type="body"/>
          </p:nvPr>
        </p:nvSpPr>
        <p:spPr>
          <a:xfrm>
            <a:off x="3448677" y="2771681"/>
            <a:ext cx="22113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55" name="Google Shape;255;p14"/>
          <p:cNvSpPr txBox="1"/>
          <p:nvPr>
            <p:ph idx="6" type="body"/>
          </p:nvPr>
        </p:nvSpPr>
        <p:spPr>
          <a:xfrm>
            <a:off x="536269" y="3114581"/>
            <a:ext cx="22113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478256" y="1239113"/>
            <a:ext cx="82461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15"/>
          <p:cNvGrpSpPr/>
          <p:nvPr/>
        </p:nvGrpSpPr>
        <p:grpSpPr>
          <a:xfrm>
            <a:off x="593191" y="1321694"/>
            <a:ext cx="476460" cy="110700"/>
            <a:chOff x="2147366" y="4139382"/>
            <a:chExt cx="635280" cy="147600"/>
          </a:xfrm>
        </p:grpSpPr>
        <p:sp>
          <p:nvSpPr>
            <p:cNvPr id="259" name="Google Shape;259;p15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5"/>
          <p:cNvSpPr txBox="1"/>
          <p:nvPr>
            <p:ph idx="1" type="subTitle"/>
          </p:nvPr>
        </p:nvSpPr>
        <p:spPr>
          <a:xfrm>
            <a:off x="801113" y="1794150"/>
            <a:ext cx="22635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63" name="Google Shape;263;p15"/>
          <p:cNvSpPr txBox="1"/>
          <p:nvPr>
            <p:ph idx="2" type="subTitle"/>
          </p:nvPr>
        </p:nvSpPr>
        <p:spPr>
          <a:xfrm>
            <a:off x="801113" y="3186693"/>
            <a:ext cx="22635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64" name="Google Shape;264;p15"/>
          <p:cNvSpPr txBox="1"/>
          <p:nvPr>
            <p:ph idx="3" type="subTitle"/>
          </p:nvPr>
        </p:nvSpPr>
        <p:spPr>
          <a:xfrm>
            <a:off x="6136020" y="1801185"/>
            <a:ext cx="22635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65" name="Google Shape;265;p15"/>
          <p:cNvSpPr txBox="1"/>
          <p:nvPr>
            <p:ph idx="4" type="subTitle"/>
          </p:nvPr>
        </p:nvSpPr>
        <p:spPr>
          <a:xfrm>
            <a:off x="3482976" y="1807162"/>
            <a:ext cx="22635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2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66" name="Google Shape;266;p15"/>
          <p:cNvSpPr txBox="1"/>
          <p:nvPr>
            <p:ph idx="5" type="subTitle"/>
          </p:nvPr>
        </p:nvSpPr>
        <p:spPr>
          <a:xfrm>
            <a:off x="3482976" y="3186693"/>
            <a:ext cx="22635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67" name="Google Shape;267;p15"/>
          <p:cNvSpPr txBox="1"/>
          <p:nvPr>
            <p:ph idx="6" type="subTitle"/>
          </p:nvPr>
        </p:nvSpPr>
        <p:spPr>
          <a:xfrm>
            <a:off x="6136020" y="3172785"/>
            <a:ext cx="22635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b="1" sz="1500"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2pPr>
            <a:lvl3pPr lvl="2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3pPr>
            <a:lvl4pPr lvl="3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4pPr>
            <a:lvl5pPr lvl="4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5pPr>
            <a:lvl6pPr lvl="5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6pPr>
            <a:lvl7pPr lvl="6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7pPr>
            <a:lvl8pPr lvl="7" rtl="0">
              <a:spcBef>
                <a:spcPts val="1600"/>
              </a:spcBef>
              <a:spcAft>
                <a:spcPts val="0"/>
              </a:spcAft>
              <a:buSzPts val="1500"/>
              <a:buNone/>
              <a:defRPr b="1" sz="15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500"/>
              <a:buNone/>
              <a:defRPr b="1" sz="1500"/>
            </a:lvl9pPr>
          </a:lstStyle>
          <a:p/>
        </p:txBody>
      </p:sp>
      <p:sp>
        <p:nvSpPr>
          <p:cNvPr id="268" name="Google Shape;268;p15"/>
          <p:cNvSpPr txBox="1"/>
          <p:nvPr>
            <p:ph type="title"/>
          </p:nvPr>
        </p:nvSpPr>
        <p:spPr>
          <a:xfrm>
            <a:off x="540300" y="273581"/>
            <a:ext cx="818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69" name="Google Shape;269;p15"/>
          <p:cNvSpPr txBox="1"/>
          <p:nvPr>
            <p:ph idx="7" type="body"/>
          </p:nvPr>
        </p:nvSpPr>
        <p:spPr>
          <a:xfrm>
            <a:off x="3482976" y="2113800"/>
            <a:ext cx="226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0" name="Google Shape;270;p15"/>
          <p:cNvSpPr txBox="1"/>
          <p:nvPr>
            <p:ph idx="8" type="body"/>
          </p:nvPr>
        </p:nvSpPr>
        <p:spPr>
          <a:xfrm>
            <a:off x="6136020" y="3485400"/>
            <a:ext cx="226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1" name="Google Shape;271;p15"/>
          <p:cNvSpPr txBox="1"/>
          <p:nvPr>
            <p:ph idx="9" type="body"/>
          </p:nvPr>
        </p:nvSpPr>
        <p:spPr>
          <a:xfrm>
            <a:off x="3482976" y="3485400"/>
            <a:ext cx="226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2" name="Google Shape;272;p15"/>
          <p:cNvSpPr txBox="1"/>
          <p:nvPr>
            <p:ph idx="13" type="body"/>
          </p:nvPr>
        </p:nvSpPr>
        <p:spPr>
          <a:xfrm>
            <a:off x="801113" y="2113800"/>
            <a:ext cx="226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3" name="Google Shape;273;p15"/>
          <p:cNvSpPr txBox="1"/>
          <p:nvPr>
            <p:ph idx="14" type="body"/>
          </p:nvPr>
        </p:nvSpPr>
        <p:spPr>
          <a:xfrm>
            <a:off x="6136020" y="2113800"/>
            <a:ext cx="226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4" name="Google Shape;274;p15"/>
          <p:cNvSpPr txBox="1"/>
          <p:nvPr>
            <p:ph idx="15" type="body"/>
          </p:nvPr>
        </p:nvSpPr>
        <p:spPr>
          <a:xfrm>
            <a:off x="801113" y="3485400"/>
            <a:ext cx="2263500" cy="6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"/>
          <p:cNvSpPr/>
          <p:nvPr/>
        </p:nvSpPr>
        <p:spPr>
          <a:xfrm>
            <a:off x="268406" y="254925"/>
            <a:ext cx="8058300" cy="4479000"/>
          </a:xfrm>
          <a:prstGeom prst="roundRect">
            <a:avLst>
              <a:gd fmla="val 1957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16"/>
          <p:cNvGrpSpPr/>
          <p:nvPr/>
        </p:nvGrpSpPr>
        <p:grpSpPr>
          <a:xfrm>
            <a:off x="6163449" y="1255944"/>
            <a:ext cx="2722263" cy="3728615"/>
            <a:chOff x="5002050" y="1555325"/>
            <a:chExt cx="2081400" cy="1649100"/>
          </a:xfrm>
        </p:grpSpPr>
        <p:sp>
          <p:nvSpPr>
            <p:cNvPr id="278" name="Google Shape;278;p16"/>
            <p:cNvSpPr/>
            <p:nvPr/>
          </p:nvSpPr>
          <p:spPr>
            <a:xfrm>
              <a:off x="5002050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5002050" y="1555325"/>
              <a:ext cx="2081400" cy="1649100"/>
            </a:xfrm>
            <a:prstGeom prst="roundRect">
              <a:avLst>
                <a:gd fmla="val 3539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0" name="Google Shape;280;p16"/>
          <p:cNvGrpSpPr/>
          <p:nvPr/>
        </p:nvGrpSpPr>
        <p:grpSpPr>
          <a:xfrm>
            <a:off x="341753" y="334338"/>
            <a:ext cx="476460" cy="110700"/>
            <a:chOff x="2147366" y="4139382"/>
            <a:chExt cx="635280" cy="147600"/>
          </a:xfrm>
        </p:grpSpPr>
        <p:sp>
          <p:nvSpPr>
            <p:cNvPr id="281" name="Google Shape;281;p16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6249934" y="1322875"/>
            <a:ext cx="476460" cy="110700"/>
            <a:chOff x="2147366" y="4139382"/>
            <a:chExt cx="635280" cy="147600"/>
          </a:xfrm>
        </p:grpSpPr>
        <p:sp>
          <p:nvSpPr>
            <p:cNvPr id="285" name="Google Shape;285;p16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6"/>
          <p:cNvSpPr txBox="1"/>
          <p:nvPr>
            <p:ph idx="1" type="subTitle"/>
          </p:nvPr>
        </p:nvSpPr>
        <p:spPr>
          <a:xfrm>
            <a:off x="6341025" y="1583231"/>
            <a:ext cx="24234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289" name="Google Shape;289;p16"/>
          <p:cNvSpPr txBox="1"/>
          <p:nvPr>
            <p:ph idx="2" type="subTitle"/>
          </p:nvPr>
        </p:nvSpPr>
        <p:spPr>
          <a:xfrm>
            <a:off x="6341025" y="3248518"/>
            <a:ext cx="24234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accent3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 sz="14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 sz="1400"/>
            </a:lvl9pPr>
          </a:lstStyle>
          <a:p/>
        </p:txBody>
      </p:sp>
      <p:sp>
        <p:nvSpPr>
          <p:cNvPr id="290" name="Google Shape;290;p16"/>
          <p:cNvSpPr txBox="1"/>
          <p:nvPr>
            <p:ph type="title"/>
          </p:nvPr>
        </p:nvSpPr>
        <p:spPr>
          <a:xfrm>
            <a:off x="426000" y="445031"/>
            <a:ext cx="77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91" name="Google Shape;291;p16"/>
          <p:cNvSpPr txBox="1"/>
          <p:nvPr>
            <p:ph idx="3" type="body"/>
          </p:nvPr>
        </p:nvSpPr>
        <p:spPr>
          <a:xfrm>
            <a:off x="6341025" y="1910231"/>
            <a:ext cx="24234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  <p:sp>
        <p:nvSpPr>
          <p:cNvPr id="292" name="Google Shape;292;p16"/>
          <p:cNvSpPr txBox="1"/>
          <p:nvPr>
            <p:ph idx="4" type="body"/>
          </p:nvPr>
        </p:nvSpPr>
        <p:spPr>
          <a:xfrm>
            <a:off x="6341025" y="3551475"/>
            <a:ext cx="2423400" cy="116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"/>
          <p:cNvSpPr/>
          <p:nvPr/>
        </p:nvSpPr>
        <p:spPr>
          <a:xfrm>
            <a:off x="7316663" y="1513219"/>
            <a:ext cx="1659000" cy="2696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5" name="Google Shape;295;p17"/>
          <p:cNvGrpSpPr/>
          <p:nvPr/>
        </p:nvGrpSpPr>
        <p:grpSpPr>
          <a:xfrm>
            <a:off x="7422709" y="1610744"/>
            <a:ext cx="476460" cy="110700"/>
            <a:chOff x="2147366" y="4139382"/>
            <a:chExt cx="635280" cy="147600"/>
          </a:xfrm>
        </p:grpSpPr>
        <p:sp>
          <p:nvSpPr>
            <p:cNvPr id="296" name="Google Shape;296;p1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17"/>
          <p:cNvGrpSpPr/>
          <p:nvPr/>
        </p:nvGrpSpPr>
        <p:grpSpPr>
          <a:xfrm>
            <a:off x="5529598" y="1513219"/>
            <a:ext cx="1658925" cy="2696175"/>
            <a:chOff x="7395788" y="2017625"/>
            <a:chExt cx="2211900" cy="3594900"/>
          </a:xfrm>
        </p:grpSpPr>
        <p:sp>
          <p:nvSpPr>
            <p:cNvPr id="300" name="Google Shape;300;p17"/>
            <p:cNvSpPr/>
            <p:nvPr/>
          </p:nvSpPr>
          <p:spPr>
            <a:xfrm>
              <a:off x="7395788" y="2017625"/>
              <a:ext cx="2211900" cy="3594900"/>
            </a:xfrm>
            <a:prstGeom prst="roundRect">
              <a:avLst>
                <a:gd fmla="val 3539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7"/>
            <p:cNvSpPr/>
            <p:nvPr/>
          </p:nvSpPr>
          <p:spPr>
            <a:xfrm>
              <a:off x="7395788" y="2017625"/>
              <a:ext cx="2211900" cy="3594900"/>
            </a:xfrm>
            <a:prstGeom prst="roundRect">
              <a:avLst>
                <a:gd fmla="val 3539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7"/>
          <p:cNvSpPr/>
          <p:nvPr/>
        </p:nvSpPr>
        <p:spPr>
          <a:xfrm>
            <a:off x="3742533" y="1513219"/>
            <a:ext cx="1659000" cy="2696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3" name="Google Shape;303;p17"/>
          <p:cNvGrpSpPr/>
          <p:nvPr/>
        </p:nvGrpSpPr>
        <p:grpSpPr>
          <a:xfrm>
            <a:off x="5622035" y="1598425"/>
            <a:ext cx="476460" cy="110700"/>
            <a:chOff x="2147366" y="4139382"/>
            <a:chExt cx="635280" cy="147600"/>
          </a:xfrm>
        </p:grpSpPr>
        <p:sp>
          <p:nvSpPr>
            <p:cNvPr id="304" name="Google Shape;304;p1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17"/>
          <p:cNvGrpSpPr/>
          <p:nvPr/>
        </p:nvGrpSpPr>
        <p:grpSpPr>
          <a:xfrm>
            <a:off x="3848585" y="1610744"/>
            <a:ext cx="476460" cy="110700"/>
            <a:chOff x="2147366" y="4139382"/>
            <a:chExt cx="635280" cy="147600"/>
          </a:xfrm>
        </p:grpSpPr>
        <p:sp>
          <p:nvSpPr>
            <p:cNvPr id="308" name="Google Shape;308;p1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17"/>
          <p:cNvGrpSpPr/>
          <p:nvPr/>
        </p:nvGrpSpPr>
        <p:grpSpPr>
          <a:xfrm>
            <a:off x="1955468" y="1513219"/>
            <a:ext cx="1658925" cy="2696175"/>
            <a:chOff x="2630275" y="2017625"/>
            <a:chExt cx="2211900" cy="3594900"/>
          </a:xfrm>
        </p:grpSpPr>
        <p:sp>
          <p:nvSpPr>
            <p:cNvPr id="312" name="Google Shape;312;p17"/>
            <p:cNvSpPr/>
            <p:nvPr/>
          </p:nvSpPr>
          <p:spPr>
            <a:xfrm>
              <a:off x="2630275" y="2017625"/>
              <a:ext cx="2211900" cy="3594900"/>
            </a:xfrm>
            <a:prstGeom prst="roundRect">
              <a:avLst>
                <a:gd fmla="val 3539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7"/>
            <p:cNvSpPr/>
            <p:nvPr/>
          </p:nvSpPr>
          <p:spPr>
            <a:xfrm>
              <a:off x="2630275" y="2017625"/>
              <a:ext cx="2211900" cy="3594900"/>
            </a:xfrm>
            <a:prstGeom prst="roundRect">
              <a:avLst>
                <a:gd fmla="val 3539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17"/>
          <p:cNvSpPr/>
          <p:nvPr/>
        </p:nvSpPr>
        <p:spPr>
          <a:xfrm>
            <a:off x="168403" y="1513219"/>
            <a:ext cx="1659000" cy="26961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5" name="Google Shape;315;p17"/>
          <p:cNvGrpSpPr/>
          <p:nvPr/>
        </p:nvGrpSpPr>
        <p:grpSpPr>
          <a:xfrm>
            <a:off x="2047900" y="1598425"/>
            <a:ext cx="476460" cy="110700"/>
            <a:chOff x="2147366" y="4139382"/>
            <a:chExt cx="635280" cy="147600"/>
          </a:xfrm>
        </p:grpSpPr>
        <p:sp>
          <p:nvSpPr>
            <p:cNvPr id="316" name="Google Shape;316;p1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17"/>
          <p:cNvGrpSpPr/>
          <p:nvPr/>
        </p:nvGrpSpPr>
        <p:grpSpPr>
          <a:xfrm>
            <a:off x="274450" y="1610744"/>
            <a:ext cx="476460" cy="110700"/>
            <a:chOff x="2147366" y="4139382"/>
            <a:chExt cx="635280" cy="147600"/>
          </a:xfrm>
        </p:grpSpPr>
        <p:sp>
          <p:nvSpPr>
            <p:cNvPr id="320" name="Google Shape;320;p1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3" name="Google Shape;323;p17"/>
          <p:cNvSpPr txBox="1"/>
          <p:nvPr>
            <p:ph idx="1" type="subTitle"/>
          </p:nvPr>
        </p:nvSpPr>
        <p:spPr>
          <a:xfrm>
            <a:off x="237347" y="1924631"/>
            <a:ext cx="14982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chemeClr val="accen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324" name="Google Shape;324;p17"/>
          <p:cNvSpPr txBox="1"/>
          <p:nvPr>
            <p:ph idx="2" type="subTitle"/>
          </p:nvPr>
        </p:nvSpPr>
        <p:spPr>
          <a:xfrm>
            <a:off x="2030111" y="1924631"/>
            <a:ext cx="14982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chemeClr val="accen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325" name="Google Shape;325;p17"/>
          <p:cNvSpPr txBox="1"/>
          <p:nvPr>
            <p:ph idx="3" type="subTitle"/>
          </p:nvPr>
        </p:nvSpPr>
        <p:spPr>
          <a:xfrm>
            <a:off x="3822874" y="1924631"/>
            <a:ext cx="14982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chemeClr val="accent3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326" name="Google Shape;326;p17"/>
          <p:cNvSpPr txBox="1"/>
          <p:nvPr>
            <p:ph idx="4" type="subTitle"/>
          </p:nvPr>
        </p:nvSpPr>
        <p:spPr>
          <a:xfrm>
            <a:off x="5615638" y="1924631"/>
            <a:ext cx="14982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chemeClr val="accent2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327" name="Google Shape;327;p17"/>
          <p:cNvSpPr txBox="1"/>
          <p:nvPr>
            <p:ph idx="5" type="subTitle"/>
          </p:nvPr>
        </p:nvSpPr>
        <p:spPr>
          <a:xfrm>
            <a:off x="7408402" y="1927284"/>
            <a:ext cx="1498200" cy="45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700"/>
              <a:buNone/>
              <a:defRPr b="1" sz="1700">
                <a:solidFill>
                  <a:schemeClr val="accen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2pPr>
            <a:lvl3pPr lvl="2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3pPr>
            <a:lvl4pPr lvl="3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4pPr>
            <a:lvl5pPr lvl="4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5pPr>
            <a:lvl6pPr lvl="5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6pPr>
            <a:lvl7pPr lvl="6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7pPr>
            <a:lvl8pPr lvl="7" rtl="0" algn="ctr">
              <a:spcBef>
                <a:spcPts val="1600"/>
              </a:spcBef>
              <a:spcAft>
                <a:spcPts val="0"/>
              </a:spcAft>
              <a:buSzPts val="1700"/>
              <a:buNone/>
              <a:defRPr b="1" sz="1700"/>
            </a:lvl8pPr>
            <a:lvl9pPr lvl="8" rtl="0" algn="ctr">
              <a:spcBef>
                <a:spcPts val="1600"/>
              </a:spcBef>
              <a:spcAft>
                <a:spcPts val="1600"/>
              </a:spcAft>
              <a:buSzPts val="1700"/>
              <a:buNone/>
              <a:defRPr b="1" sz="1700"/>
            </a:lvl9pPr>
          </a:lstStyle>
          <a:p/>
        </p:txBody>
      </p:sp>
      <p:sp>
        <p:nvSpPr>
          <p:cNvPr id="328" name="Google Shape;32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29" name="Google Shape;329;p17"/>
          <p:cNvSpPr txBox="1"/>
          <p:nvPr>
            <p:ph idx="6" type="body"/>
          </p:nvPr>
        </p:nvSpPr>
        <p:spPr>
          <a:xfrm>
            <a:off x="237347" y="2388000"/>
            <a:ext cx="1498200" cy="17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0" name="Google Shape;330;p17"/>
          <p:cNvSpPr txBox="1"/>
          <p:nvPr>
            <p:ph idx="7" type="body"/>
          </p:nvPr>
        </p:nvSpPr>
        <p:spPr>
          <a:xfrm>
            <a:off x="2030109" y="2388000"/>
            <a:ext cx="1498200" cy="17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1" name="Google Shape;331;p17"/>
          <p:cNvSpPr txBox="1"/>
          <p:nvPr>
            <p:ph idx="8" type="body"/>
          </p:nvPr>
        </p:nvSpPr>
        <p:spPr>
          <a:xfrm>
            <a:off x="3822872" y="2388000"/>
            <a:ext cx="1498200" cy="17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2" name="Google Shape;332;p17"/>
          <p:cNvSpPr txBox="1"/>
          <p:nvPr>
            <p:ph idx="9" type="body"/>
          </p:nvPr>
        </p:nvSpPr>
        <p:spPr>
          <a:xfrm>
            <a:off x="5615634" y="2388000"/>
            <a:ext cx="1498200" cy="17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3" name="Google Shape;333;p17"/>
          <p:cNvSpPr txBox="1"/>
          <p:nvPr>
            <p:ph idx="13" type="body"/>
          </p:nvPr>
        </p:nvSpPr>
        <p:spPr>
          <a:xfrm>
            <a:off x="7408397" y="2390653"/>
            <a:ext cx="1498200" cy="17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/>
          <p:nvPr/>
        </p:nvSpPr>
        <p:spPr>
          <a:xfrm>
            <a:off x="452494" y="645863"/>
            <a:ext cx="51981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18"/>
          <p:cNvGrpSpPr/>
          <p:nvPr/>
        </p:nvGrpSpPr>
        <p:grpSpPr>
          <a:xfrm>
            <a:off x="554247" y="728444"/>
            <a:ext cx="476460" cy="110700"/>
            <a:chOff x="2147366" y="4139382"/>
            <a:chExt cx="635280" cy="147600"/>
          </a:xfrm>
        </p:grpSpPr>
        <p:sp>
          <p:nvSpPr>
            <p:cNvPr id="337" name="Google Shape;337;p18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0" name="Google Shape;340;p18"/>
          <p:cNvSpPr txBox="1"/>
          <p:nvPr>
            <p:ph type="title"/>
          </p:nvPr>
        </p:nvSpPr>
        <p:spPr>
          <a:xfrm>
            <a:off x="657394" y="1213219"/>
            <a:ext cx="4186200" cy="14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41" name="Google Shape;341;p18"/>
          <p:cNvSpPr txBox="1"/>
          <p:nvPr>
            <p:ph idx="1" type="body"/>
          </p:nvPr>
        </p:nvSpPr>
        <p:spPr>
          <a:xfrm>
            <a:off x="657394" y="2693513"/>
            <a:ext cx="4186200" cy="12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"/>
          <p:cNvSpPr/>
          <p:nvPr/>
        </p:nvSpPr>
        <p:spPr>
          <a:xfrm>
            <a:off x="3481444" y="645863"/>
            <a:ext cx="51981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19"/>
          <p:cNvGrpSpPr/>
          <p:nvPr/>
        </p:nvGrpSpPr>
        <p:grpSpPr>
          <a:xfrm>
            <a:off x="3583197" y="728444"/>
            <a:ext cx="476460" cy="110700"/>
            <a:chOff x="2147366" y="4139382"/>
            <a:chExt cx="635280" cy="147600"/>
          </a:xfrm>
        </p:grpSpPr>
        <p:sp>
          <p:nvSpPr>
            <p:cNvPr id="345" name="Google Shape;345;p19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19"/>
          <p:cNvSpPr txBox="1"/>
          <p:nvPr>
            <p:ph type="title"/>
          </p:nvPr>
        </p:nvSpPr>
        <p:spPr>
          <a:xfrm>
            <a:off x="3975000" y="1134300"/>
            <a:ext cx="2873400" cy="13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49" name="Google Shape;349;p19"/>
          <p:cNvSpPr txBox="1"/>
          <p:nvPr>
            <p:ph idx="1" type="body"/>
          </p:nvPr>
        </p:nvSpPr>
        <p:spPr>
          <a:xfrm>
            <a:off x="3975066" y="2513438"/>
            <a:ext cx="4186200" cy="12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"/>
          <p:cNvSpPr/>
          <p:nvPr/>
        </p:nvSpPr>
        <p:spPr>
          <a:xfrm>
            <a:off x="852544" y="817313"/>
            <a:ext cx="51981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2" name="Google Shape;352;p20"/>
          <p:cNvGrpSpPr/>
          <p:nvPr/>
        </p:nvGrpSpPr>
        <p:grpSpPr>
          <a:xfrm>
            <a:off x="954297" y="899894"/>
            <a:ext cx="476460" cy="110700"/>
            <a:chOff x="2147366" y="4139382"/>
            <a:chExt cx="635280" cy="147600"/>
          </a:xfrm>
        </p:grpSpPr>
        <p:sp>
          <p:nvSpPr>
            <p:cNvPr id="353" name="Google Shape;353;p20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20"/>
          <p:cNvSpPr/>
          <p:nvPr/>
        </p:nvSpPr>
        <p:spPr>
          <a:xfrm>
            <a:off x="5301881" y="1665994"/>
            <a:ext cx="2961000" cy="2187600"/>
          </a:xfrm>
          <a:prstGeom prst="roundRect">
            <a:avLst>
              <a:gd fmla="val 6604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0"/>
          <p:cNvSpPr/>
          <p:nvPr/>
        </p:nvSpPr>
        <p:spPr>
          <a:xfrm>
            <a:off x="5301881" y="1665994"/>
            <a:ext cx="2961000" cy="2187600"/>
          </a:xfrm>
          <a:prstGeom prst="roundRect">
            <a:avLst>
              <a:gd fmla="val 6604" name="adj"/>
            </a:avLst>
          </a:prstGeom>
          <a:solidFill>
            <a:srgbClr val="000000">
              <a:alpha val="131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20"/>
          <p:cNvGrpSpPr/>
          <p:nvPr/>
        </p:nvGrpSpPr>
        <p:grpSpPr>
          <a:xfrm>
            <a:off x="5432210" y="1748575"/>
            <a:ext cx="476460" cy="110700"/>
            <a:chOff x="2147366" y="4139382"/>
            <a:chExt cx="635280" cy="147600"/>
          </a:xfrm>
        </p:grpSpPr>
        <p:sp>
          <p:nvSpPr>
            <p:cNvPr id="359" name="Google Shape;359;p20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0"/>
          <p:cNvSpPr txBox="1"/>
          <p:nvPr>
            <p:ph idx="1" type="subTitle"/>
          </p:nvPr>
        </p:nvSpPr>
        <p:spPr>
          <a:xfrm>
            <a:off x="1124475" y="3062006"/>
            <a:ext cx="44052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363" name="Google Shape;363;p20"/>
          <p:cNvSpPr txBox="1"/>
          <p:nvPr>
            <p:ph type="title"/>
          </p:nvPr>
        </p:nvSpPr>
        <p:spPr>
          <a:xfrm>
            <a:off x="1124475" y="1167806"/>
            <a:ext cx="4405200" cy="183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ldrich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64" name="Google Shape;364;p20"/>
          <p:cNvSpPr txBox="1"/>
          <p:nvPr>
            <p:ph idx="2" type="body"/>
          </p:nvPr>
        </p:nvSpPr>
        <p:spPr>
          <a:xfrm>
            <a:off x="5529525" y="2260800"/>
            <a:ext cx="2375700" cy="80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/>
          <p:nvPr>
            <p:ph type="title"/>
          </p:nvPr>
        </p:nvSpPr>
        <p:spPr>
          <a:xfrm>
            <a:off x="311738" y="315829"/>
            <a:ext cx="8520600" cy="9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2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67" name="Google Shape;367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23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0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33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5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15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69" name="Google Shape;369;p2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70" name="Google Shape;370;p21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2" name="Google Shape;372;p2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3" name="Google Shape;373;p2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4" name="Google Shape;374;p2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18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375" name="Google Shape;375;p21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93806" y="370294"/>
            <a:ext cx="6179850" cy="1553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8" name="Google Shape;378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9" name="Google Shape;37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852544" y="817313"/>
            <a:ext cx="51981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4"/>
          <p:cNvGrpSpPr/>
          <p:nvPr/>
        </p:nvGrpSpPr>
        <p:grpSpPr>
          <a:xfrm>
            <a:off x="954297" y="899894"/>
            <a:ext cx="476460" cy="110700"/>
            <a:chOff x="2147366" y="4139382"/>
            <a:chExt cx="635280" cy="147600"/>
          </a:xfrm>
        </p:grpSpPr>
        <p:sp>
          <p:nvSpPr>
            <p:cNvPr id="70" name="Google Shape;70;p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4"/>
          <p:cNvSpPr/>
          <p:nvPr/>
        </p:nvSpPr>
        <p:spPr>
          <a:xfrm>
            <a:off x="5301881" y="1665994"/>
            <a:ext cx="2961000" cy="2187600"/>
          </a:xfrm>
          <a:prstGeom prst="roundRect">
            <a:avLst>
              <a:gd fmla="val 6604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5301881" y="1665994"/>
            <a:ext cx="2961000" cy="2187600"/>
          </a:xfrm>
          <a:prstGeom prst="roundRect">
            <a:avLst>
              <a:gd fmla="val 6604" name="adj"/>
            </a:avLst>
          </a:prstGeom>
          <a:solidFill>
            <a:srgbClr val="000000">
              <a:alpha val="131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5432210" y="1748575"/>
            <a:ext cx="476460" cy="110700"/>
            <a:chOff x="2147366" y="4139382"/>
            <a:chExt cx="635280" cy="147600"/>
          </a:xfrm>
        </p:grpSpPr>
        <p:sp>
          <p:nvSpPr>
            <p:cNvPr id="76" name="Google Shape;76;p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4"/>
          <p:cNvSpPr txBox="1"/>
          <p:nvPr>
            <p:ph type="title"/>
          </p:nvPr>
        </p:nvSpPr>
        <p:spPr>
          <a:xfrm>
            <a:off x="1096838" y="1346738"/>
            <a:ext cx="3991800" cy="7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ldrich"/>
              <a:buNone/>
              <a:defRPr sz="45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bril Fatface"/>
              <a:buNone/>
              <a:defRPr sz="53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0" name="Google Shape;80;p4"/>
          <p:cNvSpPr txBox="1"/>
          <p:nvPr>
            <p:ph idx="1" type="body"/>
          </p:nvPr>
        </p:nvSpPr>
        <p:spPr>
          <a:xfrm>
            <a:off x="1096819" y="2173669"/>
            <a:ext cx="3991800" cy="190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5"/>
          <p:cNvGrpSpPr/>
          <p:nvPr/>
        </p:nvGrpSpPr>
        <p:grpSpPr>
          <a:xfrm>
            <a:off x="6150825" y="3104081"/>
            <a:ext cx="2631825" cy="1523025"/>
            <a:chOff x="8115925" y="1776575"/>
            <a:chExt cx="3509100" cy="2030700"/>
          </a:xfrm>
        </p:grpSpPr>
        <p:sp>
          <p:nvSpPr>
            <p:cNvPr id="83" name="Google Shape;83;p5"/>
            <p:cNvSpPr/>
            <p:nvPr/>
          </p:nvSpPr>
          <p:spPr>
            <a:xfrm>
              <a:off x="8115925" y="1776575"/>
              <a:ext cx="3509100" cy="20307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8251596" y="1886684"/>
              <a:ext cx="635280" cy="147600"/>
              <a:chOff x="2147366" y="4139382"/>
              <a:chExt cx="635280" cy="147600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5"/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" name="Google Shape;88;p5"/>
          <p:cNvGrpSpPr/>
          <p:nvPr/>
        </p:nvGrpSpPr>
        <p:grpSpPr>
          <a:xfrm>
            <a:off x="361350" y="3104081"/>
            <a:ext cx="2631825" cy="1523025"/>
            <a:chOff x="396625" y="1776575"/>
            <a:chExt cx="3509100" cy="2030700"/>
          </a:xfrm>
        </p:grpSpPr>
        <p:sp>
          <p:nvSpPr>
            <p:cNvPr id="89" name="Google Shape;89;p5"/>
            <p:cNvSpPr/>
            <p:nvPr/>
          </p:nvSpPr>
          <p:spPr>
            <a:xfrm>
              <a:off x="396625" y="1776575"/>
              <a:ext cx="3509100" cy="20307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" name="Google Shape;90;p5"/>
            <p:cNvGrpSpPr/>
            <p:nvPr/>
          </p:nvGrpSpPr>
          <p:grpSpPr>
            <a:xfrm>
              <a:off x="532296" y="1886684"/>
              <a:ext cx="635280" cy="147600"/>
              <a:chOff x="2147366" y="4139382"/>
              <a:chExt cx="635280" cy="147600"/>
            </a:xfrm>
          </p:grpSpPr>
          <p:sp>
            <p:nvSpPr>
              <p:cNvPr id="91" name="Google Shape;91;p5"/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5"/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5"/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" name="Google Shape;94;p5"/>
          <p:cNvGrpSpPr/>
          <p:nvPr/>
        </p:nvGrpSpPr>
        <p:grpSpPr>
          <a:xfrm>
            <a:off x="3256088" y="3104081"/>
            <a:ext cx="2631825" cy="1523025"/>
            <a:chOff x="4234200" y="1776575"/>
            <a:chExt cx="3509100" cy="2030700"/>
          </a:xfrm>
        </p:grpSpPr>
        <p:sp>
          <p:nvSpPr>
            <p:cNvPr id="95" name="Google Shape;95;p5"/>
            <p:cNvSpPr/>
            <p:nvPr/>
          </p:nvSpPr>
          <p:spPr>
            <a:xfrm>
              <a:off x="4234200" y="1776575"/>
              <a:ext cx="3509100" cy="20307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" name="Google Shape;96;p5"/>
            <p:cNvGrpSpPr/>
            <p:nvPr/>
          </p:nvGrpSpPr>
          <p:grpSpPr>
            <a:xfrm>
              <a:off x="4369871" y="1886684"/>
              <a:ext cx="635280" cy="147600"/>
              <a:chOff x="2147366" y="4139382"/>
              <a:chExt cx="635280" cy="147600"/>
            </a:xfrm>
          </p:grpSpPr>
          <p:sp>
            <p:nvSpPr>
              <p:cNvPr id="97" name="Google Shape;97;p5"/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5"/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5"/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0" name="Google Shape;100;p5"/>
          <p:cNvGrpSpPr/>
          <p:nvPr/>
        </p:nvGrpSpPr>
        <p:grpSpPr>
          <a:xfrm>
            <a:off x="361350" y="1332431"/>
            <a:ext cx="2631825" cy="1523025"/>
            <a:chOff x="396625" y="1776575"/>
            <a:chExt cx="3509100" cy="2030700"/>
          </a:xfrm>
        </p:grpSpPr>
        <p:sp>
          <p:nvSpPr>
            <p:cNvPr id="101" name="Google Shape;101;p5"/>
            <p:cNvSpPr/>
            <p:nvPr/>
          </p:nvSpPr>
          <p:spPr>
            <a:xfrm>
              <a:off x="396625" y="1776575"/>
              <a:ext cx="3509100" cy="20307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" name="Google Shape;102;p5"/>
            <p:cNvGrpSpPr/>
            <p:nvPr/>
          </p:nvGrpSpPr>
          <p:grpSpPr>
            <a:xfrm>
              <a:off x="532296" y="1886684"/>
              <a:ext cx="635280" cy="147600"/>
              <a:chOff x="2147366" y="4139382"/>
              <a:chExt cx="635280" cy="147600"/>
            </a:xfrm>
          </p:grpSpPr>
          <p:sp>
            <p:nvSpPr>
              <p:cNvPr id="103" name="Google Shape;103;p5"/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" name="Google Shape;106;p5"/>
          <p:cNvGrpSpPr/>
          <p:nvPr/>
        </p:nvGrpSpPr>
        <p:grpSpPr>
          <a:xfrm>
            <a:off x="6150825" y="1332431"/>
            <a:ext cx="2631825" cy="1523025"/>
            <a:chOff x="8115925" y="1776575"/>
            <a:chExt cx="3509100" cy="2030700"/>
          </a:xfrm>
        </p:grpSpPr>
        <p:sp>
          <p:nvSpPr>
            <p:cNvPr id="107" name="Google Shape;107;p5"/>
            <p:cNvSpPr/>
            <p:nvPr/>
          </p:nvSpPr>
          <p:spPr>
            <a:xfrm>
              <a:off x="8115925" y="1776575"/>
              <a:ext cx="3509100" cy="20307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" name="Google Shape;108;p5"/>
            <p:cNvGrpSpPr/>
            <p:nvPr/>
          </p:nvGrpSpPr>
          <p:grpSpPr>
            <a:xfrm>
              <a:off x="8251596" y="1886684"/>
              <a:ext cx="635280" cy="147600"/>
              <a:chOff x="2147366" y="4139382"/>
              <a:chExt cx="635280" cy="147600"/>
            </a:xfrm>
          </p:grpSpPr>
          <p:sp>
            <p:nvSpPr>
              <p:cNvPr id="109" name="Google Shape;109;p5"/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5"/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5"/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" name="Google Shape;112;p5"/>
          <p:cNvGrpSpPr/>
          <p:nvPr/>
        </p:nvGrpSpPr>
        <p:grpSpPr>
          <a:xfrm>
            <a:off x="3256088" y="1332431"/>
            <a:ext cx="2631825" cy="1523025"/>
            <a:chOff x="4234200" y="1776575"/>
            <a:chExt cx="3509100" cy="2030700"/>
          </a:xfrm>
        </p:grpSpPr>
        <p:sp>
          <p:nvSpPr>
            <p:cNvPr id="113" name="Google Shape;113;p5"/>
            <p:cNvSpPr/>
            <p:nvPr/>
          </p:nvSpPr>
          <p:spPr>
            <a:xfrm>
              <a:off x="4234200" y="1776575"/>
              <a:ext cx="3509100" cy="20307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" name="Google Shape;114;p5"/>
            <p:cNvGrpSpPr/>
            <p:nvPr/>
          </p:nvGrpSpPr>
          <p:grpSpPr>
            <a:xfrm>
              <a:off x="4369871" y="1886684"/>
              <a:ext cx="635280" cy="147600"/>
              <a:chOff x="2147366" y="4139382"/>
              <a:chExt cx="635280" cy="147600"/>
            </a:xfrm>
          </p:grpSpPr>
          <p:sp>
            <p:nvSpPr>
              <p:cNvPr id="115" name="Google Shape;115;p5"/>
              <p:cNvSpPr/>
              <p:nvPr/>
            </p:nvSpPr>
            <p:spPr>
              <a:xfrm>
                <a:off x="2147366" y="4139382"/>
                <a:ext cx="147600" cy="147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2391206" y="4139382"/>
                <a:ext cx="147600" cy="147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2635046" y="4139382"/>
                <a:ext cx="147600" cy="147600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8" name="Google Shape;118;p5"/>
          <p:cNvSpPr txBox="1"/>
          <p:nvPr>
            <p:ph type="title"/>
          </p:nvPr>
        </p:nvSpPr>
        <p:spPr>
          <a:xfrm>
            <a:off x="368081" y="392456"/>
            <a:ext cx="840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431963" y="1828181"/>
            <a:ext cx="24711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5"/>
          <p:cNvSpPr txBox="1"/>
          <p:nvPr>
            <p:ph idx="2" type="body"/>
          </p:nvPr>
        </p:nvSpPr>
        <p:spPr>
          <a:xfrm>
            <a:off x="3313959" y="1828181"/>
            <a:ext cx="24711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" name="Google Shape;121;p5"/>
          <p:cNvSpPr txBox="1"/>
          <p:nvPr>
            <p:ph idx="3" type="body"/>
          </p:nvPr>
        </p:nvSpPr>
        <p:spPr>
          <a:xfrm>
            <a:off x="431963" y="3587569"/>
            <a:ext cx="24711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2" name="Google Shape;122;p5"/>
          <p:cNvSpPr txBox="1"/>
          <p:nvPr>
            <p:ph idx="4" type="body"/>
          </p:nvPr>
        </p:nvSpPr>
        <p:spPr>
          <a:xfrm>
            <a:off x="3313959" y="3587569"/>
            <a:ext cx="24711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3" name="Google Shape;123;p5"/>
          <p:cNvSpPr txBox="1"/>
          <p:nvPr>
            <p:ph idx="5" type="title"/>
          </p:nvPr>
        </p:nvSpPr>
        <p:spPr>
          <a:xfrm>
            <a:off x="7070306" y="3135150"/>
            <a:ext cx="16251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drich"/>
              <a:buNone/>
              <a:defRPr sz="2000">
                <a:solidFill>
                  <a:schemeClr val="accent3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4" name="Google Shape;124;p5"/>
          <p:cNvSpPr txBox="1"/>
          <p:nvPr>
            <p:ph idx="6" type="title"/>
          </p:nvPr>
        </p:nvSpPr>
        <p:spPr>
          <a:xfrm>
            <a:off x="3336525" y="1534950"/>
            <a:ext cx="24711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drich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5" name="Google Shape;125;p5"/>
          <p:cNvSpPr txBox="1"/>
          <p:nvPr>
            <p:ph idx="7" type="title"/>
          </p:nvPr>
        </p:nvSpPr>
        <p:spPr>
          <a:xfrm>
            <a:off x="368081" y="3065744"/>
            <a:ext cx="24711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drich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6" name="Google Shape;126;p5"/>
          <p:cNvSpPr txBox="1"/>
          <p:nvPr>
            <p:ph idx="8" type="title"/>
          </p:nvPr>
        </p:nvSpPr>
        <p:spPr>
          <a:xfrm>
            <a:off x="3336525" y="3065744"/>
            <a:ext cx="24711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drich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7" name="Google Shape;127;p5"/>
          <p:cNvSpPr txBox="1"/>
          <p:nvPr>
            <p:ph idx="9" type="body"/>
          </p:nvPr>
        </p:nvSpPr>
        <p:spPr>
          <a:xfrm>
            <a:off x="6224531" y="1828181"/>
            <a:ext cx="24711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5"/>
          <p:cNvSpPr txBox="1"/>
          <p:nvPr>
            <p:ph idx="13" type="body"/>
          </p:nvPr>
        </p:nvSpPr>
        <p:spPr>
          <a:xfrm>
            <a:off x="6224531" y="3587569"/>
            <a:ext cx="2471100" cy="9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9" name="Google Shape;129;p5"/>
          <p:cNvSpPr txBox="1"/>
          <p:nvPr>
            <p:ph idx="14" type="title"/>
          </p:nvPr>
        </p:nvSpPr>
        <p:spPr>
          <a:xfrm>
            <a:off x="6304969" y="1534950"/>
            <a:ext cx="24711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drich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0" name="Google Shape;130;p5"/>
          <p:cNvSpPr txBox="1"/>
          <p:nvPr>
            <p:ph idx="15" type="title"/>
          </p:nvPr>
        </p:nvSpPr>
        <p:spPr>
          <a:xfrm>
            <a:off x="6304969" y="3065744"/>
            <a:ext cx="2471100" cy="5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drich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bril Fatface"/>
              <a:buNone/>
              <a:defRPr sz="2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839363" y="817313"/>
            <a:ext cx="74652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954297" y="899894"/>
            <a:ext cx="476460" cy="110700"/>
            <a:chOff x="2147366" y="4139382"/>
            <a:chExt cx="635280" cy="147600"/>
          </a:xfrm>
        </p:grpSpPr>
        <p:sp>
          <p:nvSpPr>
            <p:cNvPr id="134" name="Google Shape;134;p6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6"/>
          <p:cNvSpPr txBox="1"/>
          <p:nvPr>
            <p:ph type="title"/>
          </p:nvPr>
        </p:nvSpPr>
        <p:spPr>
          <a:xfrm>
            <a:off x="2858775" y="1531247"/>
            <a:ext cx="4759500" cy="11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ldrich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38" name="Google Shape;138;p6"/>
          <p:cNvSpPr txBox="1"/>
          <p:nvPr>
            <p:ph idx="1" type="body"/>
          </p:nvPr>
        </p:nvSpPr>
        <p:spPr>
          <a:xfrm>
            <a:off x="1525725" y="3039628"/>
            <a:ext cx="609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4790981" y="1072219"/>
            <a:ext cx="36072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7"/>
          <p:cNvGrpSpPr/>
          <p:nvPr/>
        </p:nvGrpSpPr>
        <p:grpSpPr>
          <a:xfrm>
            <a:off x="4905916" y="1154800"/>
            <a:ext cx="476460" cy="110700"/>
            <a:chOff x="2147366" y="4139382"/>
            <a:chExt cx="635280" cy="147600"/>
          </a:xfrm>
        </p:grpSpPr>
        <p:sp>
          <p:nvSpPr>
            <p:cNvPr id="142" name="Google Shape;142;p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7"/>
          <p:cNvSpPr/>
          <p:nvPr/>
        </p:nvSpPr>
        <p:spPr>
          <a:xfrm>
            <a:off x="745819" y="1072219"/>
            <a:ext cx="36072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7"/>
          <p:cNvGrpSpPr/>
          <p:nvPr/>
        </p:nvGrpSpPr>
        <p:grpSpPr>
          <a:xfrm>
            <a:off x="860753" y="1154800"/>
            <a:ext cx="476460" cy="110700"/>
            <a:chOff x="2147366" y="4139382"/>
            <a:chExt cx="635280" cy="147600"/>
          </a:xfrm>
        </p:grpSpPr>
        <p:sp>
          <p:nvSpPr>
            <p:cNvPr id="147" name="Google Shape;147;p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7"/>
          <p:cNvSpPr txBox="1"/>
          <p:nvPr>
            <p:ph type="title"/>
          </p:nvPr>
        </p:nvSpPr>
        <p:spPr>
          <a:xfrm>
            <a:off x="745819" y="271181"/>
            <a:ext cx="758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51" name="Google Shape;151;p7"/>
          <p:cNvSpPr txBox="1"/>
          <p:nvPr>
            <p:ph idx="1" type="body"/>
          </p:nvPr>
        </p:nvSpPr>
        <p:spPr>
          <a:xfrm>
            <a:off x="986306" y="1701394"/>
            <a:ext cx="3115800" cy="26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2" name="Google Shape;152;p7"/>
          <p:cNvSpPr txBox="1"/>
          <p:nvPr>
            <p:ph idx="2" type="body"/>
          </p:nvPr>
        </p:nvSpPr>
        <p:spPr>
          <a:xfrm>
            <a:off x="5009456" y="1691250"/>
            <a:ext cx="3115800" cy="26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592556" y="667613"/>
            <a:ext cx="7465200" cy="35088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8"/>
          <p:cNvGrpSpPr/>
          <p:nvPr/>
        </p:nvGrpSpPr>
        <p:grpSpPr>
          <a:xfrm>
            <a:off x="707491" y="750194"/>
            <a:ext cx="476460" cy="110700"/>
            <a:chOff x="2147366" y="4139382"/>
            <a:chExt cx="635280" cy="147600"/>
          </a:xfrm>
        </p:grpSpPr>
        <p:sp>
          <p:nvSpPr>
            <p:cNvPr id="156" name="Google Shape;156;p8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8"/>
          <p:cNvSpPr txBox="1"/>
          <p:nvPr>
            <p:ph idx="1" type="subTitle"/>
          </p:nvPr>
        </p:nvSpPr>
        <p:spPr>
          <a:xfrm>
            <a:off x="690356" y="1421475"/>
            <a:ext cx="58455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1"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b="1"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60" name="Google Shape;160;p8"/>
          <p:cNvSpPr txBox="1"/>
          <p:nvPr>
            <p:ph type="title"/>
          </p:nvPr>
        </p:nvSpPr>
        <p:spPr>
          <a:xfrm>
            <a:off x="690356" y="634125"/>
            <a:ext cx="5845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1" name="Google Shape;161;p8"/>
          <p:cNvSpPr txBox="1"/>
          <p:nvPr>
            <p:ph idx="2" type="body"/>
          </p:nvPr>
        </p:nvSpPr>
        <p:spPr>
          <a:xfrm>
            <a:off x="690356" y="1916606"/>
            <a:ext cx="5845500" cy="25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499500" y="453169"/>
            <a:ext cx="8199600" cy="40137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9"/>
          <p:cNvGrpSpPr/>
          <p:nvPr/>
        </p:nvGrpSpPr>
        <p:grpSpPr>
          <a:xfrm>
            <a:off x="614434" y="535750"/>
            <a:ext cx="476460" cy="110700"/>
            <a:chOff x="2147366" y="4139382"/>
            <a:chExt cx="635280" cy="147600"/>
          </a:xfrm>
        </p:grpSpPr>
        <p:sp>
          <p:nvSpPr>
            <p:cNvPr id="165" name="Google Shape;165;p9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9"/>
          <p:cNvGrpSpPr/>
          <p:nvPr/>
        </p:nvGrpSpPr>
        <p:grpSpPr>
          <a:xfrm>
            <a:off x="6141822" y="4125385"/>
            <a:ext cx="2780456" cy="852794"/>
            <a:chOff x="2176863" y="4518413"/>
            <a:chExt cx="5362500" cy="1301975"/>
          </a:xfrm>
        </p:grpSpPr>
        <p:sp>
          <p:nvSpPr>
            <p:cNvPr id="169" name="Google Shape;169;p9"/>
            <p:cNvSpPr/>
            <p:nvPr/>
          </p:nvSpPr>
          <p:spPr>
            <a:xfrm>
              <a:off x="2176863" y="4518413"/>
              <a:ext cx="5362500" cy="1292100"/>
            </a:xfrm>
            <a:prstGeom prst="roundRect">
              <a:avLst>
                <a:gd fmla="val 9303" name="adj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rotWithShape="0" algn="ctr" sy="102000">
                <a:srgbClr val="000000">
                  <a:alpha val="9800"/>
                </a:srgbClr>
              </a:outerShdw>
            </a:effectLst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2176863" y="4528288"/>
              <a:ext cx="5362500" cy="1292100"/>
            </a:xfrm>
            <a:prstGeom prst="roundRect">
              <a:avLst>
                <a:gd fmla="val 9303" name="adj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9"/>
          <p:cNvGrpSpPr/>
          <p:nvPr/>
        </p:nvGrpSpPr>
        <p:grpSpPr>
          <a:xfrm>
            <a:off x="6243569" y="4207835"/>
            <a:ext cx="476460" cy="110700"/>
            <a:chOff x="2147366" y="4139382"/>
            <a:chExt cx="635280" cy="147600"/>
          </a:xfrm>
        </p:grpSpPr>
        <p:sp>
          <p:nvSpPr>
            <p:cNvPr id="172" name="Google Shape;172;p9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9"/>
          <p:cNvSpPr txBox="1"/>
          <p:nvPr>
            <p:ph type="title"/>
          </p:nvPr>
        </p:nvSpPr>
        <p:spPr>
          <a:xfrm>
            <a:off x="614438" y="1405144"/>
            <a:ext cx="7955100" cy="23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76" name="Google Shape;176;p9"/>
          <p:cNvSpPr txBox="1"/>
          <p:nvPr>
            <p:ph idx="1" type="subTitle"/>
          </p:nvPr>
        </p:nvSpPr>
        <p:spPr>
          <a:xfrm>
            <a:off x="6052838" y="4318538"/>
            <a:ext cx="2815800" cy="53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472275" y="453169"/>
            <a:ext cx="8199600" cy="4013700"/>
          </a:xfrm>
          <a:prstGeom prst="roundRect">
            <a:avLst>
              <a:gd fmla="val 3539" name="adj"/>
            </a:avLst>
          </a:prstGeom>
          <a:solidFill>
            <a:schemeClr val="lt2"/>
          </a:solidFill>
          <a:ln>
            <a:noFill/>
          </a:ln>
          <a:effectLst>
            <a:outerShdw blurRad="63500" sx="102000" rotWithShape="0" algn="ctr" sy="102000">
              <a:srgbClr val="000000">
                <a:alpha val="98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10"/>
          <p:cNvGrpSpPr/>
          <p:nvPr/>
        </p:nvGrpSpPr>
        <p:grpSpPr>
          <a:xfrm>
            <a:off x="614434" y="535750"/>
            <a:ext cx="476460" cy="110700"/>
            <a:chOff x="2147366" y="4139382"/>
            <a:chExt cx="635280" cy="147600"/>
          </a:xfrm>
        </p:grpSpPr>
        <p:sp>
          <p:nvSpPr>
            <p:cNvPr id="180" name="Google Shape;180;p10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0"/>
          <p:cNvSpPr txBox="1"/>
          <p:nvPr>
            <p:ph type="title"/>
          </p:nvPr>
        </p:nvSpPr>
        <p:spPr>
          <a:xfrm>
            <a:off x="586350" y="689869"/>
            <a:ext cx="7971300" cy="35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b="1"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■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■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●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○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 Mono"/>
              <a:buChar char="■"/>
              <a:defRPr sz="14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346966" y="4589543"/>
            <a:ext cx="848509" cy="85887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-40875" y="2188977"/>
            <a:ext cx="9184434" cy="2954162"/>
            <a:chOff x="4435" y="7748593"/>
            <a:chExt cx="12182563" cy="5161009"/>
          </a:xfrm>
        </p:grpSpPr>
        <p:sp>
          <p:nvSpPr>
            <p:cNvPr id="11" name="Google Shape;11;p1"/>
            <p:cNvSpPr/>
            <p:nvPr/>
          </p:nvSpPr>
          <p:spPr>
            <a:xfrm>
              <a:off x="4435" y="7748593"/>
              <a:ext cx="12182563" cy="5161009"/>
            </a:xfrm>
            <a:custGeom>
              <a:rect b="b" l="l" r="r" t="t"/>
              <a:pathLst>
                <a:path extrusionOk="0" h="5161009" w="12182563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454" y="7872778"/>
              <a:ext cx="12179449" cy="4973808"/>
            </a:xfrm>
            <a:custGeom>
              <a:rect b="b" l="l" r="r" t="t"/>
              <a:pathLst>
                <a:path extrusionOk="0" h="4973808" w="12179449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0568" y="7997057"/>
              <a:ext cx="12176240" cy="4787302"/>
            </a:xfrm>
            <a:custGeom>
              <a:rect b="b" l="l" r="r" t="t"/>
              <a:pathLst>
                <a:path extrusionOk="0" h="4787302" w="1217624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3588" y="8121525"/>
              <a:ext cx="12172938" cy="4601569"/>
            </a:xfrm>
            <a:custGeom>
              <a:rect b="b" l="l" r="r" t="t"/>
              <a:pathLst>
                <a:path extrusionOk="0" h="4601569" w="12172938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6608" y="8245804"/>
              <a:ext cx="12170106" cy="4416557"/>
            </a:xfrm>
            <a:custGeom>
              <a:rect b="b" l="l" r="r" t="t"/>
              <a:pathLst>
                <a:path extrusionOk="0" h="4416557" w="12170106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9722" y="8370178"/>
              <a:ext cx="12166615" cy="4232536"/>
            </a:xfrm>
            <a:custGeom>
              <a:rect b="b" l="l" r="r" t="t"/>
              <a:pathLst>
                <a:path extrusionOk="0" h="4232536" w="12166615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742" y="8494551"/>
              <a:ext cx="12163690" cy="4049276"/>
            </a:xfrm>
            <a:custGeom>
              <a:rect b="b" l="l" r="r" t="t"/>
              <a:pathLst>
                <a:path extrusionOk="0" h="4049276" w="1216369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5761" y="8618736"/>
              <a:ext cx="12160387" cy="3867222"/>
            </a:xfrm>
            <a:custGeom>
              <a:rect b="b" l="l" r="r" t="t"/>
              <a:pathLst>
                <a:path extrusionOk="0" h="3867222" w="12160387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8781" y="8743109"/>
              <a:ext cx="12157084" cy="3686107"/>
            </a:xfrm>
            <a:custGeom>
              <a:rect b="b" l="l" r="r" t="t"/>
              <a:pathLst>
                <a:path extrusionOk="0" h="3686107" w="12157084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1895" y="8867766"/>
              <a:ext cx="12153970" cy="3505951"/>
            </a:xfrm>
            <a:custGeom>
              <a:rect b="b" l="l" r="r" t="t"/>
              <a:pathLst>
                <a:path extrusionOk="0" h="3505951" w="1215397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4915" y="8991762"/>
              <a:ext cx="12151139" cy="3327091"/>
            </a:xfrm>
            <a:custGeom>
              <a:rect b="b" l="l" r="r" t="t"/>
              <a:pathLst>
                <a:path extrusionOk="0" h="3327091" w="12151139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7934" y="9116230"/>
              <a:ext cx="12147742" cy="3149423"/>
            </a:xfrm>
            <a:custGeom>
              <a:rect b="b" l="l" r="r" t="t"/>
              <a:pathLst>
                <a:path extrusionOk="0" h="3149423" w="12147742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40954" y="9240698"/>
              <a:ext cx="12144534" cy="2972959"/>
            </a:xfrm>
            <a:custGeom>
              <a:rect b="b" l="l" r="r" t="t"/>
              <a:pathLst>
                <a:path extrusionOk="0" h="2972959" w="12144534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44068" y="9364883"/>
              <a:ext cx="12141514" cy="2797895"/>
            </a:xfrm>
            <a:custGeom>
              <a:rect b="b" l="l" r="r" t="t"/>
              <a:pathLst>
                <a:path extrusionOk="0" h="2797895" w="12141514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47088" y="9489162"/>
              <a:ext cx="12138212" cy="2624367"/>
            </a:xfrm>
            <a:custGeom>
              <a:rect b="b" l="l" r="r" t="t"/>
              <a:pathLst>
                <a:path extrusionOk="0" h="2624367" w="12138212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0107" y="9613818"/>
              <a:ext cx="12135097" cy="2452279"/>
            </a:xfrm>
            <a:custGeom>
              <a:rect b="b" l="l" r="r" t="t"/>
              <a:pathLst>
                <a:path extrusionOk="0" h="2452279" w="12135097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3127" y="9577110"/>
              <a:ext cx="12131983" cy="2442840"/>
            </a:xfrm>
            <a:custGeom>
              <a:rect b="b" l="l" r="r" t="t"/>
              <a:pathLst>
                <a:path extrusionOk="0" h="2442840" w="12131983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6241" y="9459625"/>
              <a:ext cx="12128775" cy="2516043"/>
            </a:xfrm>
            <a:custGeom>
              <a:rect b="b" l="l" r="r" t="t"/>
              <a:pathLst>
                <a:path extrusionOk="0" h="2516043" w="12128775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9261" y="9342141"/>
              <a:ext cx="12125566" cy="2591074"/>
            </a:xfrm>
            <a:custGeom>
              <a:rect b="b" l="l" r="r" t="t"/>
              <a:pathLst>
                <a:path extrusionOk="0" h="2591074" w="12125566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281" y="9224656"/>
              <a:ext cx="12122358" cy="2668023"/>
            </a:xfrm>
            <a:custGeom>
              <a:rect b="b" l="l" r="r" t="t"/>
              <a:pathLst>
                <a:path extrusionOk="0" h="2668023" w="12122358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5300" y="9107171"/>
              <a:ext cx="12119338" cy="2747422"/>
            </a:xfrm>
            <a:custGeom>
              <a:rect b="b" l="l" r="r" t="t"/>
              <a:pathLst>
                <a:path extrusionOk="0" h="2747422" w="12119338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8414" y="8989686"/>
              <a:ext cx="12116129" cy="2829481"/>
            </a:xfrm>
            <a:custGeom>
              <a:rect b="b" l="l" r="r" t="t"/>
              <a:pathLst>
                <a:path extrusionOk="0" h="2829481" w="12116129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1434" y="8872107"/>
              <a:ext cx="12112827" cy="2914508"/>
            </a:xfrm>
            <a:custGeom>
              <a:rect b="b" l="l" r="r" t="t"/>
              <a:pathLst>
                <a:path extrusionOk="0" h="2914508" w="12112827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454" y="8754622"/>
              <a:ext cx="12109619" cy="3002639"/>
            </a:xfrm>
            <a:custGeom>
              <a:rect b="b" l="l" r="r" t="t"/>
              <a:pathLst>
                <a:path extrusionOk="0" h="3002639" w="12109619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473" y="8637137"/>
              <a:ext cx="12106316" cy="3093666"/>
            </a:xfrm>
            <a:custGeom>
              <a:rect b="b" l="l" r="r" t="t"/>
              <a:pathLst>
                <a:path extrusionOk="0" h="3093666" w="12106316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0587" y="8519652"/>
              <a:ext cx="12103296" cy="3188282"/>
            </a:xfrm>
            <a:custGeom>
              <a:rect b="b" l="l" r="r" t="t"/>
              <a:pathLst>
                <a:path extrusionOk="0" h="3188282" w="12103296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3607" y="8402168"/>
              <a:ext cx="12100277" cy="3285815"/>
            </a:xfrm>
            <a:custGeom>
              <a:rect b="b" l="l" r="r" t="t"/>
              <a:pathLst>
                <a:path extrusionOk="0" h="3285815" w="12100277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6627" y="8284683"/>
              <a:ext cx="12097068" cy="3387087"/>
            </a:xfrm>
            <a:custGeom>
              <a:rect b="b" l="l" r="r" t="t"/>
              <a:pathLst>
                <a:path extrusionOk="0" h="3387087" w="12097068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9647" y="8167104"/>
              <a:ext cx="12093859" cy="3491821"/>
            </a:xfrm>
            <a:custGeom>
              <a:rect b="b" l="l" r="r" t="t"/>
              <a:pathLst>
                <a:path extrusionOk="0" h="3491821" w="12093859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92761" y="8049619"/>
              <a:ext cx="12090651" cy="3600743"/>
            </a:xfrm>
            <a:custGeom>
              <a:rect b="b" l="l" r="r" t="t"/>
              <a:pathLst>
                <a:path extrusionOk="0" h="3600743" w="12090651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95780" y="7932134"/>
              <a:ext cx="12087631" cy="3713953"/>
            </a:xfrm>
            <a:custGeom>
              <a:rect b="b" l="l" r="r" t="t"/>
              <a:pathLst>
                <a:path extrusionOk="0" h="3713953" w="12087631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98800" y="7814649"/>
              <a:ext cx="12084423" cy="3831239"/>
            </a:xfrm>
            <a:custGeom>
              <a:rect b="b" l="l" r="r" t="t"/>
              <a:pathLst>
                <a:path extrusionOk="0" h="3831239" w="12084423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cp-algorithms.com/data_structures/segment_tree.html#range-updates-lazy-propagatio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 Tree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3C78D8"/>
                </a:highlight>
              </a:rPr>
              <a:t>Range Updates</a:t>
            </a:r>
            <a:endParaRPr>
              <a:highlight>
                <a:srgbClr val="3C78D8"/>
              </a:highlight>
            </a:endParaRPr>
          </a:p>
        </p:txBody>
      </p:sp>
      <p:sp>
        <p:nvSpPr>
          <p:cNvPr id="385" name="Google Shape;38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Ilia, Grady, and Edward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2"/>
          <p:cNvSpPr txBox="1"/>
          <p:nvPr>
            <p:ph idx="4294967295" type="title"/>
          </p:nvPr>
        </p:nvSpPr>
        <p:spPr>
          <a:xfrm>
            <a:off x="559725" y="472650"/>
            <a:ext cx="63885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Variant 2: Update</a:t>
            </a:r>
            <a:endParaRPr sz="2500"/>
          </a:p>
        </p:txBody>
      </p:sp>
      <p:sp>
        <p:nvSpPr>
          <p:cNvPr id="475" name="Google Shape;475;p32"/>
          <p:cNvSpPr txBox="1"/>
          <p:nvPr/>
        </p:nvSpPr>
        <p:spPr>
          <a:xfrm>
            <a:off x="6085025" y="1551750"/>
            <a:ext cx="2763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-"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Store value to be inserted in highest segments within range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 Mono"/>
              <a:buChar char="-"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Mark that children share its value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76" name="Google Shape;4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875" y="1298778"/>
            <a:ext cx="5778925" cy="31211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32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78" name="Google Shape;478;p32"/>
          <p:cNvCxnSpPr>
            <a:endCxn id="479" idx="3"/>
          </p:cNvCxnSpPr>
          <p:nvPr/>
        </p:nvCxnSpPr>
        <p:spPr>
          <a:xfrm flipH="1">
            <a:off x="3277850" y="2268000"/>
            <a:ext cx="2807100" cy="241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9" name="Google Shape;479;p32"/>
          <p:cNvSpPr/>
          <p:nvPr/>
        </p:nvSpPr>
        <p:spPr>
          <a:xfrm>
            <a:off x="417950" y="2090400"/>
            <a:ext cx="2859900" cy="838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0" name="Google Shape;480;p32"/>
          <p:cNvSpPr/>
          <p:nvPr/>
        </p:nvSpPr>
        <p:spPr>
          <a:xfrm>
            <a:off x="792825" y="3147425"/>
            <a:ext cx="1392000" cy="348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81" name="Google Shape;481;p32"/>
          <p:cNvCxnSpPr/>
          <p:nvPr/>
        </p:nvCxnSpPr>
        <p:spPr>
          <a:xfrm rot="10800000">
            <a:off x="2141250" y="3094950"/>
            <a:ext cx="4344900" cy="592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2" name="Google Shape;482;p32"/>
          <p:cNvSpPr txBox="1"/>
          <p:nvPr/>
        </p:nvSpPr>
        <p:spPr>
          <a:xfrm>
            <a:off x="6486150" y="3399925"/>
            <a:ext cx="2554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Propagate changes while traversing tree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3"/>
          <p:cNvSpPr txBox="1"/>
          <p:nvPr>
            <p:ph idx="4294967295" type="title"/>
          </p:nvPr>
        </p:nvSpPr>
        <p:spPr>
          <a:xfrm>
            <a:off x="559725" y="472650"/>
            <a:ext cx="63885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Variant 2: Get</a:t>
            </a:r>
            <a:endParaRPr sz="2500"/>
          </a:p>
        </p:txBody>
      </p:sp>
      <p:sp>
        <p:nvSpPr>
          <p:cNvPr id="488" name="Google Shape;488;p33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89" name="Google Shape;48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075" y="1107175"/>
            <a:ext cx="5387550" cy="3073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0" name="Google Shape;490;p33"/>
          <p:cNvCxnSpPr/>
          <p:nvPr/>
        </p:nvCxnSpPr>
        <p:spPr>
          <a:xfrm rot="10800000">
            <a:off x="2601550" y="2481250"/>
            <a:ext cx="3840900" cy="142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1" name="Google Shape;491;p33"/>
          <p:cNvSpPr/>
          <p:nvPr/>
        </p:nvSpPr>
        <p:spPr>
          <a:xfrm>
            <a:off x="901625" y="2258725"/>
            <a:ext cx="1774800" cy="400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2" name="Google Shape;492;p33"/>
          <p:cNvSpPr txBox="1"/>
          <p:nvPr/>
        </p:nvSpPr>
        <p:spPr>
          <a:xfrm>
            <a:off x="6442450" y="2062500"/>
            <a:ext cx="209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Propagate changes while traversing tree down to leaf node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4"/>
          <p:cNvSpPr txBox="1"/>
          <p:nvPr>
            <p:ph idx="4294967295" type="title"/>
          </p:nvPr>
        </p:nvSpPr>
        <p:spPr>
          <a:xfrm>
            <a:off x="559725" y="472650"/>
            <a:ext cx="38856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Variant 3:</a:t>
            </a:r>
            <a:endParaRPr sz="2500">
              <a:highlight>
                <a:srgbClr val="3C78D8"/>
              </a:highlight>
            </a:endParaRPr>
          </a:p>
        </p:txBody>
      </p:sp>
      <p:sp>
        <p:nvSpPr>
          <p:cNvPr id="498" name="Google Shape;498;p34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9" name="Google Shape;499;p34"/>
          <p:cNvSpPr txBox="1"/>
          <p:nvPr>
            <p:ph idx="4294967295" type="body"/>
          </p:nvPr>
        </p:nvSpPr>
        <p:spPr>
          <a:xfrm>
            <a:off x="720650" y="1186950"/>
            <a:ext cx="7020000" cy="3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Supports the following queries: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update(l,r,δ)</a:t>
            </a:r>
            <a:r>
              <a:rPr lang="en"/>
              <a:t> – add δ to each value in the range A[l...r]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i="1" lang="en"/>
              <a:t>max(l,r)</a:t>
            </a:r>
            <a:r>
              <a:rPr lang="en"/>
              <a:t> – return the maximum value in the range A[l...r]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While keeping the original O(log n) runtime.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Each node will store the maximum over its range as its value, but will have a new field, </a:t>
            </a:r>
            <a:r>
              <a:rPr b="1" lang="en"/>
              <a:t>lazy</a:t>
            </a:r>
            <a:r>
              <a:rPr lang="en"/>
              <a:t>, that stores the additions that need to be </a:t>
            </a:r>
            <a:r>
              <a:rPr lang="en"/>
              <a:t>propagated</a:t>
            </a:r>
            <a:r>
              <a:rPr lang="en"/>
              <a:t>.</a:t>
            </a:r>
            <a:endParaRPr/>
          </a:p>
        </p:txBody>
      </p:sp>
      <p:pic>
        <p:nvPicPr>
          <p:cNvPr id="500" name="Google Shape;500;p34" title="Screenshot 2025-04-21 at 3.44.09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5025" y="3432875"/>
            <a:ext cx="1674350" cy="151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5"/>
          <p:cNvSpPr txBox="1"/>
          <p:nvPr>
            <p:ph idx="4294967295" type="title"/>
          </p:nvPr>
        </p:nvSpPr>
        <p:spPr>
          <a:xfrm>
            <a:off x="559725" y="472650"/>
            <a:ext cx="58083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Push for variant 3</a:t>
            </a:r>
            <a:endParaRPr sz="2500">
              <a:highlight>
                <a:srgbClr val="3C78D8"/>
              </a:highlight>
            </a:endParaRPr>
          </a:p>
        </p:txBody>
      </p:sp>
      <p:sp>
        <p:nvSpPr>
          <p:cNvPr id="506" name="Google Shape;506;p35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07" name="Google Shape;507;p35"/>
          <p:cNvSpPr txBox="1"/>
          <p:nvPr>
            <p:ph idx="4294967295" type="body"/>
          </p:nvPr>
        </p:nvSpPr>
        <p:spPr>
          <a:xfrm>
            <a:off x="720650" y="1186950"/>
            <a:ext cx="4139100" cy="300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push method for this variant is similar to the previous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When called on a node, push simply passes down the node’s lazy addition to its children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rgbClr val="3C78D8"/>
                </a:highlight>
              </a:rPr>
              <a:t>Note:</a:t>
            </a:r>
            <a:r>
              <a:rPr b="1" lang="en"/>
              <a:t> </a:t>
            </a:r>
            <a:r>
              <a:rPr lang="en"/>
              <a:t>Along with the children’s values, we also need to update </a:t>
            </a:r>
            <a:r>
              <a:rPr i="1" lang="en"/>
              <a:t>their own </a:t>
            </a:r>
            <a:r>
              <a:rPr lang="en"/>
              <a:t>lazy fields for future lazy propagation</a:t>
            </a:r>
            <a:endParaRPr/>
          </a:p>
        </p:txBody>
      </p:sp>
      <p:pic>
        <p:nvPicPr>
          <p:cNvPr id="508" name="Google Shape;508;p35" title="Screenshot 2025-04-21 at 1.53.18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6250" y="372675"/>
            <a:ext cx="3796174" cy="1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35" title="Screenshot 2025-04-21 at 1.52.56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5525" y="3106600"/>
            <a:ext cx="3253876" cy="168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6"/>
          <p:cNvSpPr txBox="1"/>
          <p:nvPr>
            <p:ph idx="4294967295" type="title"/>
          </p:nvPr>
        </p:nvSpPr>
        <p:spPr>
          <a:xfrm>
            <a:off x="559725" y="472650"/>
            <a:ext cx="58083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Update</a:t>
            </a:r>
            <a:endParaRPr sz="2500">
              <a:highlight>
                <a:srgbClr val="3C78D8"/>
              </a:highlight>
            </a:endParaRPr>
          </a:p>
        </p:txBody>
      </p:sp>
      <p:sp>
        <p:nvSpPr>
          <p:cNvPr id="515" name="Google Shape;515;p36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6" name="Google Shape;516;p36"/>
          <p:cNvSpPr txBox="1"/>
          <p:nvPr>
            <p:ph idx="4294967295" type="body"/>
          </p:nvPr>
        </p:nvSpPr>
        <p:spPr>
          <a:xfrm>
            <a:off x="720650" y="1186950"/>
            <a:ext cx="3732300" cy="18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With the new push method, our update method is relatively standard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the query range matches the node’s, add </a:t>
            </a:r>
            <a:r>
              <a:rPr lang="en">
                <a:solidFill>
                  <a:schemeClr val="dk1"/>
                </a:solidFill>
              </a:rPr>
              <a:t>δ to its value </a:t>
            </a:r>
            <a:r>
              <a:rPr b="1" lang="en">
                <a:solidFill>
                  <a:schemeClr val="dk1"/>
                </a:solidFill>
              </a:rPr>
              <a:t>as well as its lazy value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17" name="Google Shape;517;p36" title="Screenshot 2025-04-21 at 1.53.2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026" y="584695"/>
            <a:ext cx="4278600" cy="222430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36"/>
          <p:cNvSpPr txBox="1"/>
          <p:nvPr>
            <p:ph idx="4294967295" type="body"/>
          </p:nvPr>
        </p:nvSpPr>
        <p:spPr>
          <a:xfrm>
            <a:off x="720650" y="3105725"/>
            <a:ext cx="7545000" cy="1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Otherwise, call push on the current node to </a:t>
            </a:r>
            <a:r>
              <a:rPr lang="en"/>
              <a:t>propagate</a:t>
            </a:r>
            <a:r>
              <a:rPr lang="en"/>
              <a:t> any updates, recursively update our children, then </a:t>
            </a:r>
            <a:r>
              <a:rPr lang="en"/>
              <a:t>update</a:t>
            </a:r>
            <a:r>
              <a:rPr lang="en"/>
              <a:t> our own value by merging our children’s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7"/>
          <p:cNvSpPr txBox="1"/>
          <p:nvPr>
            <p:ph idx="4294967295" type="title"/>
          </p:nvPr>
        </p:nvSpPr>
        <p:spPr>
          <a:xfrm>
            <a:off x="559725" y="472650"/>
            <a:ext cx="58083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Query</a:t>
            </a:r>
            <a:endParaRPr sz="2500">
              <a:highlight>
                <a:srgbClr val="3C78D8"/>
              </a:highlight>
            </a:endParaRPr>
          </a:p>
        </p:txBody>
      </p:sp>
      <p:sp>
        <p:nvSpPr>
          <p:cNvPr id="524" name="Google Shape;524;p37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5" name="Google Shape;525;p37"/>
          <p:cNvSpPr txBox="1"/>
          <p:nvPr>
            <p:ph idx="4294967295" type="body"/>
          </p:nvPr>
        </p:nvSpPr>
        <p:spPr>
          <a:xfrm>
            <a:off x="720650" y="1186950"/>
            <a:ext cx="3893400" cy="18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the max of the highest-level segments that fall within a range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When reaching a segment that falls within a range, return the stored max value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26" name="Google Shape;526;p37" title="Screenshot 2025-04-21 at 1.53.31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925" y="272375"/>
            <a:ext cx="4215700" cy="215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37"/>
          <p:cNvSpPr txBox="1"/>
          <p:nvPr/>
        </p:nvSpPr>
        <p:spPr>
          <a:xfrm>
            <a:off x="720650" y="3033750"/>
            <a:ext cx="73869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Otherwise, push the pending changes down to the two children and continue to traverse the tree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38"/>
          <p:cNvSpPr txBox="1"/>
          <p:nvPr>
            <p:ph idx="4294967295" type="title"/>
          </p:nvPr>
        </p:nvSpPr>
        <p:spPr>
          <a:xfrm>
            <a:off x="655000" y="414000"/>
            <a:ext cx="5034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Material From:</a:t>
            </a:r>
            <a:endParaRPr sz="2500"/>
          </a:p>
        </p:txBody>
      </p:sp>
      <p:sp>
        <p:nvSpPr>
          <p:cNvPr id="533" name="Google Shape;533;p38"/>
          <p:cNvSpPr txBox="1"/>
          <p:nvPr/>
        </p:nvSpPr>
        <p:spPr>
          <a:xfrm>
            <a:off x="655000" y="1071925"/>
            <a:ext cx="6770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https://cp-algorithms.com/data_structures/segment_tree.html#range-updates-lazy-propagation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1" name="Google Shape;391;p24"/>
          <p:cNvSpPr txBox="1"/>
          <p:nvPr>
            <p:ph idx="4294967295" type="title"/>
          </p:nvPr>
        </p:nvSpPr>
        <p:spPr>
          <a:xfrm>
            <a:off x="655000" y="414000"/>
            <a:ext cx="5034900" cy="7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Recall: segment Trees</a:t>
            </a:r>
            <a:endParaRPr sz="2500"/>
          </a:p>
        </p:txBody>
      </p:sp>
      <p:sp>
        <p:nvSpPr>
          <p:cNvPr id="392" name="Google Shape;392;p24"/>
          <p:cNvSpPr txBox="1"/>
          <p:nvPr>
            <p:ph idx="4294967295" type="body"/>
          </p:nvPr>
        </p:nvSpPr>
        <p:spPr>
          <a:xfrm>
            <a:off x="1013000" y="1237806"/>
            <a:ext cx="6092700" cy="31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"/>
              <a:t>Goal:</a:t>
            </a:r>
            <a:r>
              <a:rPr lang="en"/>
              <a:t> Efficient queries and updates on an array					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Traditional Segment Tree: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Range Queries: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Point Updates: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Range Updates: 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Need to do a point update for entire range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b="1" lang="en">
                <a:highlight>
                  <a:srgbClr val="3C78D8"/>
                </a:highlight>
              </a:rPr>
              <a:t>Now:</a:t>
            </a:r>
            <a:r>
              <a:rPr lang="en">
                <a:highlight>
                  <a:srgbClr val="3C78D8"/>
                </a:highlight>
              </a:rPr>
              <a:t> Can we support update queries on entire </a:t>
            </a:r>
            <a:r>
              <a:rPr b="1" lang="en">
                <a:highlight>
                  <a:srgbClr val="3C78D8"/>
                </a:highlight>
              </a:rPr>
              <a:t>ranges </a:t>
            </a:r>
            <a:r>
              <a:rPr lang="en">
                <a:highlight>
                  <a:srgbClr val="3C78D8"/>
                </a:highlight>
              </a:rPr>
              <a:t>in         time as well</a:t>
            </a:r>
            <a:r>
              <a:rPr lang="en">
                <a:highlight>
                  <a:srgbClr val="3C78D8"/>
                </a:highlight>
              </a:rPr>
              <a:t>?</a:t>
            </a:r>
            <a:endParaRPr>
              <a:highlight>
                <a:srgbClr val="3C78D8"/>
              </a:highlight>
            </a:endParaRPr>
          </a:p>
        </p:txBody>
      </p:sp>
      <p:pic>
        <p:nvPicPr>
          <p:cNvPr id="393" name="Google Shape;393;p24" title="[255,255,255,&quot;https://www.codecogs.com/eqnedit.php?latex=A%20%3D%20%7Ba_1%2C%20a_2%2C%20%5Cdots%2C%20a_n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6937" y="1572450"/>
            <a:ext cx="1850925" cy="22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24" title="[255,255,255,&quot;https://www.codecogs.com/eqnedit.php?latex=O(%5Clog%20n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575" y="2105170"/>
            <a:ext cx="729134" cy="2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24" title="[255,255,255,&quot;https://www.codecogs.com/eqnedit.php?latex=O(%5Clog%20n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575" y="2320020"/>
            <a:ext cx="729134" cy="2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4" title="[255,255,255,&quot;https://www.codecogs.com/eqnedit.php?latex=O(n%5Clog%20n)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575" y="2571750"/>
            <a:ext cx="890819" cy="21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24" title="[255,255,255,&quot;https://www.codecogs.com/eqnedit.php?latex=O(%5Clog%20n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4400" y="3963145"/>
            <a:ext cx="729134" cy="2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5"/>
          <p:cNvSpPr txBox="1"/>
          <p:nvPr>
            <p:ph idx="4294967295" type="title"/>
          </p:nvPr>
        </p:nvSpPr>
        <p:spPr>
          <a:xfrm>
            <a:off x="559725" y="472650"/>
            <a:ext cx="58083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Solution: “lazy propagation” </a:t>
            </a:r>
            <a:endParaRPr sz="2500">
              <a:highlight>
                <a:srgbClr val="3C78D8"/>
              </a:highlight>
            </a:endParaRPr>
          </a:p>
        </p:txBody>
      </p:sp>
      <p:sp>
        <p:nvSpPr>
          <p:cNvPr id="403" name="Google Shape;403;p25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04" name="Google Shape;404;p25"/>
          <p:cNvSpPr txBox="1"/>
          <p:nvPr>
            <p:ph idx="4294967295" type="body"/>
          </p:nvPr>
        </p:nvSpPr>
        <p:spPr>
          <a:xfrm>
            <a:off x="311725" y="991350"/>
            <a:ext cx="5808300" cy="3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highlight>
                  <a:srgbClr val="3C78D8"/>
                </a:highlight>
              </a:rPr>
              <a:t>Key Idea</a:t>
            </a:r>
            <a:r>
              <a:rPr b="1" lang="en">
                <a:solidFill>
                  <a:schemeClr val="dk1"/>
                </a:solidFill>
                <a:highlight>
                  <a:srgbClr val="3C78D8"/>
                </a:highlight>
              </a:rPr>
              <a:t>:</a:t>
            </a:r>
            <a:r>
              <a:rPr b="1" lang="en"/>
              <a:t> </a:t>
            </a:r>
            <a:endParaRPr b="1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Don’t update every node, update only the topmost segments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Defer updates to their children until needed (lazily)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6"/>
          <p:cNvSpPr txBox="1"/>
          <p:nvPr>
            <p:ph type="title"/>
          </p:nvPr>
        </p:nvSpPr>
        <p:spPr>
          <a:xfrm>
            <a:off x="536269" y="2191763"/>
            <a:ext cx="2211300" cy="8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Addition</a:t>
            </a:r>
            <a:endParaRPr sz="2800"/>
          </a:p>
        </p:txBody>
      </p:sp>
      <p:sp>
        <p:nvSpPr>
          <p:cNvPr id="410" name="Google Shape;410;p26"/>
          <p:cNvSpPr txBox="1"/>
          <p:nvPr>
            <p:ph idx="6" type="body"/>
          </p:nvPr>
        </p:nvSpPr>
        <p:spPr>
          <a:xfrm>
            <a:off x="536269" y="3114581"/>
            <a:ext cx="22113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anged Addition Updates with Point Queries</a:t>
            </a:r>
            <a:endParaRPr/>
          </a:p>
        </p:txBody>
      </p:sp>
      <p:sp>
        <p:nvSpPr>
          <p:cNvPr id="411" name="Google Shape;411;p26"/>
          <p:cNvSpPr txBox="1"/>
          <p:nvPr>
            <p:ph idx="2" type="title"/>
          </p:nvPr>
        </p:nvSpPr>
        <p:spPr>
          <a:xfrm>
            <a:off x="536269" y="273581"/>
            <a:ext cx="8036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Three Variants</a:t>
            </a:r>
            <a:endParaRPr/>
          </a:p>
        </p:txBody>
      </p:sp>
      <p:sp>
        <p:nvSpPr>
          <p:cNvPr id="412" name="Google Shape;412;p26"/>
          <p:cNvSpPr txBox="1"/>
          <p:nvPr>
            <p:ph idx="3" type="title"/>
          </p:nvPr>
        </p:nvSpPr>
        <p:spPr>
          <a:xfrm>
            <a:off x="3392699" y="1880075"/>
            <a:ext cx="2358600" cy="8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Assignment</a:t>
            </a:r>
            <a:endParaRPr sz="2800"/>
          </a:p>
        </p:txBody>
      </p:sp>
      <p:sp>
        <p:nvSpPr>
          <p:cNvPr id="413" name="Google Shape;413;p26"/>
          <p:cNvSpPr txBox="1"/>
          <p:nvPr>
            <p:ph idx="4" type="title"/>
          </p:nvPr>
        </p:nvSpPr>
        <p:spPr>
          <a:xfrm>
            <a:off x="6361090" y="2191763"/>
            <a:ext cx="2211300" cy="89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Max</a:t>
            </a:r>
            <a:endParaRPr sz="2800"/>
          </a:p>
        </p:txBody>
      </p:sp>
      <p:sp>
        <p:nvSpPr>
          <p:cNvPr id="414" name="Google Shape;414;p26"/>
          <p:cNvSpPr txBox="1"/>
          <p:nvPr>
            <p:ph idx="1" type="body"/>
          </p:nvPr>
        </p:nvSpPr>
        <p:spPr>
          <a:xfrm>
            <a:off x="6361085" y="3122944"/>
            <a:ext cx="22113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anged Addition Updates with Ranged Max Queries</a:t>
            </a:r>
            <a:endParaRPr/>
          </a:p>
        </p:txBody>
      </p:sp>
      <p:sp>
        <p:nvSpPr>
          <p:cNvPr id="415" name="Google Shape;415;p26"/>
          <p:cNvSpPr txBox="1"/>
          <p:nvPr>
            <p:ph idx="5" type="body"/>
          </p:nvPr>
        </p:nvSpPr>
        <p:spPr>
          <a:xfrm>
            <a:off x="3448677" y="2771681"/>
            <a:ext cx="2211300" cy="69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anged Assignment Updates with Point Queries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"/>
          <p:cNvSpPr txBox="1"/>
          <p:nvPr>
            <p:ph idx="4294967295" type="title"/>
          </p:nvPr>
        </p:nvSpPr>
        <p:spPr>
          <a:xfrm>
            <a:off x="559725" y="472650"/>
            <a:ext cx="76872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Variant 1: Adding to a range, getting a specific index </a:t>
            </a:r>
            <a:endParaRPr sz="2500"/>
          </a:p>
        </p:txBody>
      </p:sp>
      <p:sp>
        <p:nvSpPr>
          <p:cNvPr id="421" name="Google Shape;421;p27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2" name="Google Shape;422;p27"/>
          <p:cNvSpPr txBox="1"/>
          <p:nvPr>
            <p:ph idx="4294967295" type="body"/>
          </p:nvPr>
        </p:nvSpPr>
        <p:spPr>
          <a:xfrm>
            <a:off x="720650" y="1186950"/>
            <a:ext cx="7020000" cy="3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When updating, store the value to be added to the highest segments that are inside the range, instead of each leaf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When getting the value at an index, as you return up the tree, add the value stored at each vertex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pic>
        <p:nvPicPr>
          <p:cNvPr id="423" name="Google Shape;42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650" y="2352800"/>
            <a:ext cx="4191476" cy="242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7" title="Screenshot 2025-04-21 at 3.47.19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975" y="2503950"/>
            <a:ext cx="3630626" cy="21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8"/>
          <p:cNvSpPr txBox="1"/>
          <p:nvPr>
            <p:ph idx="4294967295" type="title"/>
          </p:nvPr>
        </p:nvSpPr>
        <p:spPr>
          <a:xfrm>
            <a:off x="559725" y="472650"/>
            <a:ext cx="63885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Variant 1: Update</a:t>
            </a:r>
            <a:endParaRPr sz="2500"/>
          </a:p>
        </p:txBody>
      </p:sp>
      <p:sp>
        <p:nvSpPr>
          <p:cNvPr id="430" name="Google Shape;430;p28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31" name="Google Shape;4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725" y="1039475"/>
            <a:ext cx="5377100" cy="2386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28"/>
          <p:cNvSpPr txBox="1"/>
          <p:nvPr/>
        </p:nvSpPr>
        <p:spPr>
          <a:xfrm>
            <a:off x="6085025" y="1551750"/>
            <a:ext cx="2763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Store value to be added to highest segments in the range to be updated 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33" name="Google Shape;433;p28"/>
          <p:cNvCxnSpPr>
            <a:stCxn id="432" idx="1"/>
          </p:cNvCxnSpPr>
          <p:nvPr/>
        </p:nvCxnSpPr>
        <p:spPr>
          <a:xfrm flipH="1">
            <a:off x="3260525" y="1967400"/>
            <a:ext cx="2824500" cy="46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4" name="Google Shape;434;p28"/>
          <p:cNvSpPr/>
          <p:nvPr/>
        </p:nvSpPr>
        <p:spPr>
          <a:xfrm>
            <a:off x="863050" y="1848175"/>
            <a:ext cx="2345100" cy="479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9"/>
          <p:cNvSpPr txBox="1"/>
          <p:nvPr>
            <p:ph idx="4294967295" type="title"/>
          </p:nvPr>
        </p:nvSpPr>
        <p:spPr>
          <a:xfrm>
            <a:off x="559725" y="472650"/>
            <a:ext cx="63885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Variant 1: Get</a:t>
            </a:r>
            <a:endParaRPr sz="2500"/>
          </a:p>
        </p:txBody>
      </p:sp>
      <p:sp>
        <p:nvSpPr>
          <p:cNvPr id="440" name="Google Shape;440;p29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441" name="Google Shape;44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50" y="991350"/>
            <a:ext cx="5409549" cy="2111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2" name="Google Shape;442;p29"/>
          <p:cNvCxnSpPr/>
          <p:nvPr/>
        </p:nvCxnSpPr>
        <p:spPr>
          <a:xfrm flipH="1">
            <a:off x="5666150" y="2284075"/>
            <a:ext cx="1264500" cy="44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3" name="Google Shape;443;p29"/>
          <p:cNvSpPr/>
          <p:nvPr/>
        </p:nvSpPr>
        <p:spPr>
          <a:xfrm>
            <a:off x="1132825" y="2105350"/>
            <a:ext cx="4533300" cy="400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44" name="Google Shape;444;p29"/>
          <p:cNvSpPr/>
          <p:nvPr/>
        </p:nvSpPr>
        <p:spPr>
          <a:xfrm>
            <a:off x="1132825" y="2650050"/>
            <a:ext cx="4533300" cy="400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45" name="Google Shape;445;p29"/>
          <p:cNvCxnSpPr/>
          <p:nvPr/>
        </p:nvCxnSpPr>
        <p:spPr>
          <a:xfrm flipH="1">
            <a:off x="5666200" y="2284075"/>
            <a:ext cx="1290600" cy="5883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6" name="Google Shape;446;p29"/>
          <p:cNvSpPr txBox="1"/>
          <p:nvPr/>
        </p:nvSpPr>
        <p:spPr>
          <a:xfrm>
            <a:off x="6956875" y="1782100"/>
            <a:ext cx="1987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Stored values are added when returning up the tree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0"/>
          <p:cNvSpPr txBox="1"/>
          <p:nvPr>
            <p:ph idx="4294967295" type="title"/>
          </p:nvPr>
        </p:nvSpPr>
        <p:spPr>
          <a:xfrm>
            <a:off x="559725" y="472650"/>
            <a:ext cx="58083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Variant 2.</a:t>
            </a:r>
            <a:r>
              <a:rPr lang="en" sz="2500"/>
              <a:t> Assigning to a range, getting a specific index </a:t>
            </a:r>
            <a:endParaRPr sz="2500"/>
          </a:p>
        </p:txBody>
      </p:sp>
      <p:sp>
        <p:nvSpPr>
          <p:cNvPr id="452" name="Google Shape;452;p30"/>
          <p:cNvSpPr txBox="1"/>
          <p:nvPr/>
        </p:nvSpPr>
        <p:spPr>
          <a:xfrm>
            <a:off x="2184775" y="1471975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53" name="Google Shape;453;p30"/>
          <p:cNvSpPr txBox="1"/>
          <p:nvPr>
            <p:ph idx="4294967295" type="body"/>
          </p:nvPr>
        </p:nvSpPr>
        <p:spPr>
          <a:xfrm>
            <a:off x="720650" y="1186950"/>
            <a:ext cx="7020000" cy="33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When updating, store the value to be assigned to the highest segments that are inside the range, instead of each leaf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Mark these segments, indicating that all the values below are equal to the value stored at the vertex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If encountering a marked vertex, push: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mark the two child vertices and update the values</a:t>
            </a:r>
            <a:endParaRPr b="1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unmark current vertex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Getting the value at an index by traversing down the tree</a:t>
            </a:r>
            <a:endParaRPr b="1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"/>
              <a:t>when traversing down the tree, when encountering a marked vertex, push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1"/>
          <p:cNvSpPr txBox="1"/>
          <p:nvPr>
            <p:ph idx="4294967295" type="title"/>
          </p:nvPr>
        </p:nvSpPr>
        <p:spPr>
          <a:xfrm>
            <a:off x="559725" y="472650"/>
            <a:ext cx="5808300" cy="51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New method: p</a:t>
            </a:r>
            <a:r>
              <a:rPr lang="en" sz="2500"/>
              <a:t>ush</a:t>
            </a:r>
            <a:endParaRPr sz="2500">
              <a:highlight>
                <a:srgbClr val="3C78D8"/>
              </a:highlight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1696575" y="1466000"/>
            <a:ext cx="242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0" name="Google Shape;460;p31"/>
          <p:cNvSpPr txBox="1"/>
          <p:nvPr>
            <p:ph idx="4294967295" type="body"/>
          </p:nvPr>
        </p:nvSpPr>
        <p:spPr>
          <a:xfrm>
            <a:off x="249875" y="1154825"/>
            <a:ext cx="4139100" cy="19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Push propagates the pending changes to the two immediate children</a:t>
            </a:r>
            <a:endParaRPr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In variant 2, a marked node has pending changes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All children of the marked node share its value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461" name="Google Shape;46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6425" y="985375"/>
            <a:ext cx="3914200" cy="22691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2" name="Google Shape;462;p31"/>
          <p:cNvCxnSpPr>
            <a:endCxn id="463" idx="1"/>
          </p:cNvCxnSpPr>
          <p:nvPr/>
        </p:nvCxnSpPr>
        <p:spPr>
          <a:xfrm flipH="1" rot="10800000">
            <a:off x="4175875" y="1516150"/>
            <a:ext cx="912900" cy="6876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3" name="Google Shape;463;p31"/>
          <p:cNvSpPr/>
          <p:nvPr/>
        </p:nvSpPr>
        <p:spPr>
          <a:xfrm>
            <a:off x="5088775" y="1210150"/>
            <a:ext cx="2007600" cy="61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4" name="Google Shape;464;p31"/>
          <p:cNvSpPr txBox="1"/>
          <p:nvPr/>
        </p:nvSpPr>
        <p:spPr>
          <a:xfrm>
            <a:off x="249875" y="3759950"/>
            <a:ext cx="5021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“Push” new value from parent to children nodes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65" name="Google Shape;465;p31"/>
          <p:cNvCxnSpPr>
            <a:stCxn id="464" idx="0"/>
            <a:endCxn id="466" idx="1"/>
          </p:cNvCxnSpPr>
          <p:nvPr/>
        </p:nvCxnSpPr>
        <p:spPr>
          <a:xfrm flipH="1" rot="10800000">
            <a:off x="2760575" y="2375750"/>
            <a:ext cx="2328300" cy="1384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6" name="Google Shape;466;p31"/>
          <p:cNvSpPr/>
          <p:nvPr/>
        </p:nvSpPr>
        <p:spPr>
          <a:xfrm>
            <a:off x="5088775" y="1822150"/>
            <a:ext cx="3541800" cy="1107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67" name="Google Shape;467;p31"/>
          <p:cNvCxnSpPr/>
          <p:nvPr/>
        </p:nvCxnSpPr>
        <p:spPr>
          <a:xfrm flipH="1" rot="10800000">
            <a:off x="6773725" y="3254575"/>
            <a:ext cx="6000" cy="947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8" name="Google Shape;468;p31"/>
          <p:cNvSpPr txBox="1"/>
          <p:nvPr/>
        </p:nvSpPr>
        <p:spPr>
          <a:xfrm>
            <a:off x="5241425" y="4252500"/>
            <a:ext cx="306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Changes no longer pending</a:t>
            </a:r>
            <a:endParaRPr>
              <a:solidFill>
                <a:schemeClr val="dk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9" name="Google Shape;469;p31"/>
          <p:cNvSpPr/>
          <p:nvPr/>
        </p:nvSpPr>
        <p:spPr>
          <a:xfrm>
            <a:off x="5088875" y="2929150"/>
            <a:ext cx="2486700" cy="325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FFFFFF"/>
      </a:dk1>
      <a:lt1>
        <a:srgbClr val="16242F"/>
      </a:lt1>
      <a:dk2>
        <a:srgbClr val="FFFFFF"/>
      </a:dk2>
      <a:lt2>
        <a:srgbClr val="1F3240"/>
      </a:lt2>
      <a:accent1>
        <a:srgbClr val="EB8FD8"/>
      </a:accent1>
      <a:accent2>
        <a:srgbClr val="BA94E9"/>
      </a:accent2>
      <a:accent3>
        <a:srgbClr val="B9D4B4"/>
      </a:accent3>
      <a:accent4>
        <a:srgbClr val="F46659"/>
      </a:accent4>
      <a:accent5>
        <a:srgbClr val="FFBC3E"/>
      </a:accent5>
      <a:accent6>
        <a:srgbClr val="1CC549"/>
      </a:accent6>
      <a:hlink>
        <a:srgbClr val="EB8F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